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66" r:id="rId21"/>
    <p:sldId id="283" r:id="rId22"/>
    <p:sldId id="284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howGuides="1">
      <p:cViewPr varScale="1">
        <p:scale>
          <a:sx n="88" d="100"/>
          <a:sy n="88" d="100"/>
        </p:scale>
        <p:origin x="184" y="41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64EF5-DC5D-3947-B751-35DC2BA4040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FBE9CBF-389E-DD4E-933C-2B558C896398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2009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erster Release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endParaRPr lang="de-DE" dirty="0"/>
        </a:p>
      </dgm:t>
    </dgm:pt>
    <dgm:pt modelId="{4022166E-C277-9A4F-A22B-32AE2691326F}" type="parTrans" cxnId="{1BC42DE5-8A67-854C-9A2C-9058C12A1622}">
      <dgm:prSet/>
      <dgm:spPr/>
      <dgm:t>
        <a:bodyPr/>
        <a:lstStyle/>
        <a:p>
          <a:endParaRPr lang="de-DE"/>
        </a:p>
      </dgm:t>
    </dgm:pt>
    <dgm:pt modelId="{F4DFDE65-7263-5249-AB6C-D00459569329}" type="sibTrans" cxnId="{1BC42DE5-8A67-854C-9A2C-9058C12A1622}">
      <dgm:prSet/>
      <dgm:spPr/>
      <dgm:t>
        <a:bodyPr/>
        <a:lstStyle/>
        <a:p>
          <a:endParaRPr lang="de-DE"/>
        </a:p>
      </dgm:t>
    </dgm:pt>
    <dgm:pt modelId="{1AC12ABF-AB9B-FC40-AADF-D3242345942E}">
      <dgm:prSet phldrT="[Text]"/>
      <dgm:spPr/>
      <dgm:t>
        <a:bodyPr/>
        <a:lstStyle/>
        <a:p>
          <a:endParaRPr lang="de-DE" dirty="0"/>
        </a:p>
      </dgm:t>
    </dgm:pt>
    <dgm:pt modelId="{EE0DFEA3-0639-9943-AACB-75BD8A321688}" type="parTrans" cxnId="{EEDDA062-72FF-6E47-8568-15E2AF695099}">
      <dgm:prSet/>
      <dgm:spPr/>
      <dgm:t>
        <a:bodyPr/>
        <a:lstStyle/>
        <a:p>
          <a:endParaRPr lang="de-DE"/>
        </a:p>
      </dgm:t>
    </dgm:pt>
    <dgm:pt modelId="{401F69F0-E499-CD4E-A50D-A7C43B68DD11}" type="sibTrans" cxnId="{EEDDA062-72FF-6E47-8568-15E2AF695099}">
      <dgm:prSet/>
      <dgm:spPr/>
      <dgm:t>
        <a:bodyPr/>
        <a:lstStyle/>
        <a:p>
          <a:endParaRPr lang="de-DE"/>
        </a:p>
      </dgm:t>
    </dgm:pt>
    <dgm:pt modelId="{1D66A474-8A7F-AA4F-B6BD-CA16CCCD4C79}">
      <dgm:prSet/>
      <dgm:spPr/>
      <dgm:t>
        <a:bodyPr/>
        <a:lstStyle/>
        <a:p>
          <a:endParaRPr lang="de-DE" dirty="0"/>
        </a:p>
      </dgm:t>
    </dgm:pt>
    <dgm:pt modelId="{E528B67F-36B6-364F-8670-C0FDF1D74484}" type="parTrans" cxnId="{A437322E-6589-AB48-AFF6-32E96DA70AE3}">
      <dgm:prSet/>
      <dgm:spPr/>
      <dgm:t>
        <a:bodyPr/>
        <a:lstStyle/>
        <a:p>
          <a:endParaRPr lang="de-DE"/>
        </a:p>
      </dgm:t>
    </dgm:pt>
    <dgm:pt modelId="{ED5D10D4-8E35-6646-9392-179DCF2FEDE5}" type="sibTrans" cxnId="{A437322E-6589-AB48-AFF6-32E96DA70AE3}">
      <dgm:prSet/>
      <dgm:spPr/>
      <dgm:t>
        <a:bodyPr/>
        <a:lstStyle/>
        <a:p>
          <a:endParaRPr lang="de-DE"/>
        </a:p>
      </dgm:t>
    </dgm:pt>
    <dgm:pt modelId="{121384FC-C977-0F45-AF29-BDCC4A93AEE4}">
      <dgm:prSet/>
      <dgm:spPr/>
      <dgm:t>
        <a:bodyPr/>
        <a:lstStyle/>
        <a:p>
          <a:endParaRPr lang="de-DE" dirty="0"/>
        </a:p>
      </dgm:t>
    </dgm:pt>
    <dgm:pt modelId="{69213EAB-1977-6A4C-8922-65B28B6F648A}" type="parTrans" cxnId="{1EB8B02B-56ED-8147-A650-25BD84A3BDC9}">
      <dgm:prSet/>
      <dgm:spPr/>
      <dgm:t>
        <a:bodyPr/>
        <a:lstStyle/>
        <a:p>
          <a:endParaRPr lang="de-DE"/>
        </a:p>
      </dgm:t>
    </dgm:pt>
    <dgm:pt modelId="{E1B329EA-F82A-564A-B464-6E5E2A5057D2}" type="sibTrans" cxnId="{1EB8B02B-56ED-8147-A650-25BD84A3BDC9}">
      <dgm:prSet/>
      <dgm:spPr/>
      <dgm:t>
        <a:bodyPr/>
        <a:lstStyle/>
        <a:p>
          <a:endParaRPr lang="de-DE"/>
        </a:p>
      </dgm:t>
    </dgm:pt>
    <dgm:pt modelId="{19761EC3-19D6-ED48-AF8A-3CB015C43BAB}">
      <dgm:prSet/>
      <dgm:spPr/>
      <dgm:t>
        <a:bodyPr/>
        <a:lstStyle/>
        <a:p>
          <a:endParaRPr lang="de-DE" dirty="0"/>
        </a:p>
      </dgm:t>
    </dgm:pt>
    <dgm:pt modelId="{7A6FAD74-86D1-4540-A3BA-BC6176646668}" type="parTrans" cxnId="{639B2170-94FE-F046-9AE0-E370ACB883BE}">
      <dgm:prSet/>
      <dgm:spPr/>
      <dgm:t>
        <a:bodyPr/>
        <a:lstStyle/>
        <a:p>
          <a:endParaRPr lang="de-DE"/>
        </a:p>
      </dgm:t>
    </dgm:pt>
    <dgm:pt modelId="{77291020-BD66-7F4B-9F2F-DE513359485C}" type="sibTrans" cxnId="{639B2170-94FE-F046-9AE0-E370ACB883BE}">
      <dgm:prSet/>
      <dgm:spPr/>
      <dgm:t>
        <a:bodyPr/>
        <a:lstStyle/>
        <a:p>
          <a:endParaRPr lang="de-DE"/>
        </a:p>
      </dgm:t>
    </dgm:pt>
    <dgm:pt modelId="{049ABC7E-3AF5-3049-8525-BE2D89F972AD}">
      <dgm:prSet/>
      <dgm:spPr/>
      <dgm:t>
        <a:bodyPr/>
        <a:lstStyle/>
        <a:p>
          <a:endParaRPr lang="de-DE" dirty="0"/>
        </a:p>
      </dgm:t>
    </dgm:pt>
    <dgm:pt modelId="{8776949D-577C-BE4C-9E8B-CA26B9C3A675}" type="parTrans" cxnId="{E7130D16-9F90-6E40-97B7-5C46F09A0EAD}">
      <dgm:prSet/>
      <dgm:spPr/>
      <dgm:t>
        <a:bodyPr/>
        <a:lstStyle/>
        <a:p>
          <a:endParaRPr lang="de-DE"/>
        </a:p>
      </dgm:t>
    </dgm:pt>
    <dgm:pt modelId="{2506402F-FC90-8C42-9E7A-EE89A408F253}" type="sibTrans" cxnId="{E7130D16-9F90-6E40-97B7-5C46F09A0EAD}">
      <dgm:prSet/>
      <dgm:spPr/>
      <dgm:t>
        <a:bodyPr/>
        <a:lstStyle/>
        <a:p>
          <a:endParaRPr lang="de-DE"/>
        </a:p>
      </dgm:t>
    </dgm:pt>
    <dgm:pt modelId="{681C3787-ED17-A342-9938-2F5ED8B445BE}" type="pres">
      <dgm:prSet presAssocID="{3D764EF5-DC5D-3947-B751-35DC2BA40409}" presName="Name0" presStyleCnt="0">
        <dgm:presLayoutVars>
          <dgm:dir/>
          <dgm:resizeHandles val="exact"/>
        </dgm:presLayoutVars>
      </dgm:prSet>
      <dgm:spPr/>
    </dgm:pt>
    <dgm:pt modelId="{AA2F3BDD-65C2-F84E-9F38-B0A55466D707}" type="pres">
      <dgm:prSet presAssocID="{3D764EF5-DC5D-3947-B751-35DC2BA40409}" presName="arrow" presStyleLbl="bgShp" presStyleIdx="0" presStyleCnt="1"/>
      <dgm:spPr/>
    </dgm:pt>
    <dgm:pt modelId="{C7C56DA5-CC68-4547-B316-EE489BCBCF04}" type="pres">
      <dgm:prSet presAssocID="{3D764EF5-DC5D-3947-B751-35DC2BA40409}" presName="points" presStyleCnt="0"/>
      <dgm:spPr/>
    </dgm:pt>
    <dgm:pt modelId="{8FAB10B7-2DFA-B047-B3AF-7FC767C147B0}" type="pres">
      <dgm:prSet presAssocID="{AFBE9CBF-389E-DD4E-933C-2B558C896398}" presName="compositeA" presStyleCnt="0"/>
      <dgm:spPr/>
    </dgm:pt>
    <dgm:pt modelId="{AF45F92A-9A87-A649-87F1-544F2E5B01DB}" type="pres">
      <dgm:prSet presAssocID="{AFBE9CBF-389E-DD4E-933C-2B558C896398}" presName="textA" presStyleLbl="revTx" presStyleIdx="0" presStyleCnt="6">
        <dgm:presLayoutVars>
          <dgm:bulletEnabled val="1"/>
        </dgm:presLayoutVars>
      </dgm:prSet>
      <dgm:spPr/>
    </dgm:pt>
    <dgm:pt modelId="{F62A56CE-26F2-9040-96FA-F2E86BA29A2A}" type="pres">
      <dgm:prSet presAssocID="{AFBE9CBF-389E-DD4E-933C-2B558C896398}" presName="circleA" presStyleLbl="node1" presStyleIdx="0" presStyleCnt="6"/>
      <dgm:spPr/>
    </dgm:pt>
    <dgm:pt modelId="{BE9901ED-BE6D-F94D-B14F-4262EB996D29}" type="pres">
      <dgm:prSet presAssocID="{AFBE9CBF-389E-DD4E-933C-2B558C896398}" presName="spaceA" presStyleCnt="0"/>
      <dgm:spPr/>
    </dgm:pt>
    <dgm:pt modelId="{8995A002-9546-5145-B721-F4B74F262938}" type="pres">
      <dgm:prSet presAssocID="{F4DFDE65-7263-5249-AB6C-D00459569329}" presName="space" presStyleCnt="0"/>
      <dgm:spPr/>
    </dgm:pt>
    <dgm:pt modelId="{809E8C08-3783-E146-AAF6-96A1F1812372}" type="pres">
      <dgm:prSet presAssocID="{1AC12ABF-AB9B-FC40-AADF-D3242345942E}" presName="compositeB" presStyleCnt="0"/>
      <dgm:spPr/>
    </dgm:pt>
    <dgm:pt modelId="{5F63EF0C-52A2-0346-96DD-79D2D1C3EEE1}" type="pres">
      <dgm:prSet presAssocID="{1AC12ABF-AB9B-FC40-AADF-D3242345942E}" presName="textB" presStyleLbl="revTx" presStyleIdx="1" presStyleCnt="6">
        <dgm:presLayoutVars>
          <dgm:bulletEnabled val="1"/>
        </dgm:presLayoutVars>
      </dgm:prSet>
      <dgm:spPr/>
    </dgm:pt>
    <dgm:pt modelId="{8AD7384B-5F78-3D42-B973-41A7BCAE8CB0}" type="pres">
      <dgm:prSet presAssocID="{1AC12ABF-AB9B-FC40-AADF-D3242345942E}" presName="circleB" presStyleLbl="node1" presStyleIdx="1" presStyleCnt="6"/>
      <dgm:spPr/>
    </dgm:pt>
    <dgm:pt modelId="{8B3AACCE-28DE-C64B-B5BB-69EAD6C42A54}" type="pres">
      <dgm:prSet presAssocID="{1AC12ABF-AB9B-FC40-AADF-D3242345942E}" presName="spaceB" presStyleCnt="0"/>
      <dgm:spPr/>
    </dgm:pt>
    <dgm:pt modelId="{16B7F5E9-EC70-064C-8848-EE3CBFEEB333}" type="pres">
      <dgm:prSet presAssocID="{401F69F0-E499-CD4E-A50D-A7C43B68DD11}" presName="space" presStyleCnt="0"/>
      <dgm:spPr/>
    </dgm:pt>
    <dgm:pt modelId="{532064AB-9516-094C-861D-0FEFF7735B16}" type="pres">
      <dgm:prSet presAssocID="{1D66A474-8A7F-AA4F-B6BD-CA16CCCD4C79}" presName="compositeA" presStyleCnt="0"/>
      <dgm:spPr/>
    </dgm:pt>
    <dgm:pt modelId="{AA242F23-1AF7-B141-AA01-2AFFC3B75720}" type="pres">
      <dgm:prSet presAssocID="{1D66A474-8A7F-AA4F-B6BD-CA16CCCD4C79}" presName="textA" presStyleLbl="revTx" presStyleIdx="2" presStyleCnt="6">
        <dgm:presLayoutVars>
          <dgm:bulletEnabled val="1"/>
        </dgm:presLayoutVars>
      </dgm:prSet>
      <dgm:spPr/>
    </dgm:pt>
    <dgm:pt modelId="{15AE5202-A3CE-9E4A-AD7E-DBEFE4B59487}" type="pres">
      <dgm:prSet presAssocID="{1D66A474-8A7F-AA4F-B6BD-CA16CCCD4C79}" presName="circleA" presStyleLbl="node1" presStyleIdx="2" presStyleCnt="6"/>
      <dgm:spPr/>
    </dgm:pt>
    <dgm:pt modelId="{F3803558-54F0-8644-A660-484C2D8ABCD1}" type="pres">
      <dgm:prSet presAssocID="{1D66A474-8A7F-AA4F-B6BD-CA16CCCD4C79}" presName="spaceA" presStyleCnt="0"/>
      <dgm:spPr/>
    </dgm:pt>
    <dgm:pt modelId="{AA12CD11-FED0-804B-BA49-1B2CD82215E3}" type="pres">
      <dgm:prSet presAssocID="{ED5D10D4-8E35-6646-9392-179DCF2FEDE5}" presName="space" presStyleCnt="0"/>
      <dgm:spPr/>
    </dgm:pt>
    <dgm:pt modelId="{7373F722-537D-644A-AD23-FAAE8FC4743E}" type="pres">
      <dgm:prSet presAssocID="{121384FC-C977-0F45-AF29-BDCC4A93AEE4}" presName="compositeB" presStyleCnt="0"/>
      <dgm:spPr/>
    </dgm:pt>
    <dgm:pt modelId="{8F7F2D0A-C10A-6E48-81D0-56112306FD30}" type="pres">
      <dgm:prSet presAssocID="{121384FC-C977-0F45-AF29-BDCC4A93AEE4}" presName="textB" presStyleLbl="revTx" presStyleIdx="3" presStyleCnt="6">
        <dgm:presLayoutVars>
          <dgm:bulletEnabled val="1"/>
        </dgm:presLayoutVars>
      </dgm:prSet>
      <dgm:spPr/>
    </dgm:pt>
    <dgm:pt modelId="{AC80C02D-28BB-F34E-9ED5-5789C199EE58}" type="pres">
      <dgm:prSet presAssocID="{121384FC-C977-0F45-AF29-BDCC4A93AEE4}" presName="circleB" presStyleLbl="node1" presStyleIdx="3" presStyleCnt="6"/>
      <dgm:spPr/>
    </dgm:pt>
    <dgm:pt modelId="{D5612854-CD3A-6748-A17F-80727A76074D}" type="pres">
      <dgm:prSet presAssocID="{121384FC-C977-0F45-AF29-BDCC4A93AEE4}" presName="spaceB" presStyleCnt="0"/>
      <dgm:spPr/>
    </dgm:pt>
    <dgm:pt modelId="{214FC4C5-3D54-D244-B6C6-096E28D5FCD5}" type="pres">
      <dgm:prSet presAssocID="{E1B329EA-F82A-564A-B464-6E5E2A5057D2}" presName="space" presStyleCnt="0"/>
      <dgm:spPr/>
    </dgm:pt>
    <dgm:pt modelId="{94073D17-2286-BC48-BB5C-CD0BF77F8913}" type="pres">
      <dgm:prSet presAssocID="{19761EC3-19D6-ED48-AF8A-3CB015C43BAB}" presName="compositeA" presStyleCnt="0"/>
      <dgm:spPr/>
    </dgm:pt>
    <dgm:pt modelId="{12B66527-5E55-874E-B110-AC65986D8C48}" type="pres">
      <dgm:prSet presAssocID="{19761EC3-19D6-ED48-AF8A-3CB015C43BAB}" presName="textA" presStyleLbl="revTx" presStyleIdx="4" presStyleCnt="6">
        <dgm:presLayoutVars>
          <dgm:bulletEnabled val="1"/>
        </dgm:presLayoutVars>
      </dgm:prSet>
      <dgm:spPr/>
    </dgm:pt>
    <dgm:pt modelId="{342B59CE-658B-A24B-A603-F57554B68700}" type="pres">
      <dgm:prSet presAssocID="{19761EC3-19D6-ED48-AF8A-3CB015C43BAB}" presName="circleA" presStyleLbl="node1" presStyleIdx="4" presStyleCnt="6"/>
      <dgm:spPr/>
    </dgm:pt>
    <dgm:pt modelId="{692FCBC6-62D2-984C-B4D2-F218AB955DDC}" type="pres">
      <dgm:prSet presAssocID="{19761EC3-19D6-ED48-AF8A-3CB015C43BAB}" presName="spaceA" presStyleCnt="0"/>
      <dgm:spPr/>
    </dgm:pt>
    <dgm:pt modelId="{E37D5758-7338-EB4B-9A4A-A0B929C6C8B5}" type="pres">
      <dgm:prSet presAssocID="{77291020-BD66-7F4B-9F2F-DE513359485C}" presName="space" presStyleCnt="0"/>
      <dgm:spPr/>
    </dgm:pt>
    <dgm:pt modelId="{7EC2E03A-984F-9348-AF76-13A94D27B42D}" type="pres">
      <dgm:prSet presAssocID="{049ABC7E-3AF5-3049-8525-BE2D89F972AD}" presName="compositeB" presStyleCnt="0"/>
      <dgm:spPr/>
    </dgm:pt>
    <dgm:pt modelId="{A58D67F9-BC7E-2443-97DB-8D44BB4F6DD1}" type="pres">
      <dgm:prSet presAssocID="{049ABC7E-3AF5-3049-8525-BE2D89F972AD}" presName="textB" presStyleLbl="revTx" presStyleIdx="5" presStyleCnt="6">
        <dgm:presLayoutVars>
          <dgm:bulletEnabled val="1"/>
        </dgm:presLayoutVars>
      </dgm:prSet>
      <dgm:spPr/>
    </dgm:pt>
    <dgm:pt modelId="{5C3C9D26-1C17-0B41-B86C-A4336A128EC4}" type="pres">
      <dgm:prSet presAssocID="{049ABC7E-3AF5-3049-8525-BE2D89F972AD}" presName="circleB" presStyleLbl="node1" presStyleIdx="5" presStyleCnt="6"/>
      <dgm:spPr/>
    </dgm:pt>
    <dgm:pt modelId="{2F384741-759D-7C49-A8EE-CF35DA8C2FB6}" type="pres">
      <dgm:prSet presAssocID="{049ABC7E-3AF5-3049-8525-BE2D89F972AD}" presName="spaceB" presStyleCnt="0"/>
      <dgm:spPr/>
    </dgm:pt>
  </dgm:ptLst>
  <dgm:cxnLst>
    <dgm:cxn modelId="{E7130D16-9F90-6E40-97B7-5C46F09A0EAD}" srcId="{3D764EF5-DC5D-3947-B751-35DC2BA40409}" destId="{049ABC7E-3AF5-3049-8525-BE2D89F972AD}" srcOrd="5" destOrd="0" parTransId="{8776949D-577C-BE4C-9E8B-CA26B9C3A675}" sibTransId="{2506402F-FC90-8C42-9E7A-EE89A408F253}"/>
    <dgm:cxn modelId="{1EB8B02B-56ED-8147-A650-25BD84A3BDC9}" srcId="{3D764EF5-DC5D-3947-B751-35DC2BA40409}" destId="{121384FC-C977-0F45-AF29-BDCC4A93AEE4}" srcOrd="3" destOrd="0" parTransId="{69213EAB-1977-6A4C-8922-65B28B6F648A}" sibTransId="{E1B329EA-F82A-564A-B464-6E5E2A5057D2}"/>
    <dgm:cxn modelId="{A437322E-6589-AB48-AFF6-32E96DA70AE3}" srcId="{3D764EF5-DC5D-3947-B751-35DC2BA40409}" destId="{1D66A474-8A7F-AA4F-B6BD-CA16CCCD4C79}" srcOrd="2" destOrd="0" parTransId="{E528B67F-36B6-364F-8670-C0FDF1D74484}" sibTransId="{ED5D10D4-8E35-6646-9392-179DCF2FEDE5}"/>
    <dgm:cxn modelId="{55F2F036-8590-AE4A-BBD5-971D3FD18088}" type="presOf" srcId="{121384FC-C977-0F45-AF29-BDCC4A93AEE4}" destId="{8F7F2D0A-C10A-6E48-81D0-56112306FD30}" srcOrd="0" destOrd="0" presId="urn:microsoft.com/office/officeart/2005/8/layout/hProcess11"/>
    <dgm:cxn modelId="{EEDDA062-72FF-6E47-8568-15E2AF695099}" srcId="{3D764EF5-DC5D-3947-B751-35DC2BA40409}" destId="{1AC12ABF-AB9B-FC40-AADF-D3242345942E}" srcOrd="1" destOrd="0" parTransId="{EE0DFEA3-0639-9943-AACB-75BD8A321688}" sibTransId="{401F69F0-E499-CD4E-A50D-A7C43B68DD11}"/>
    <dgm:cxn modelId="{3D911565-3619-0C46-AFF2-6A276C1ACFE2}" type="presOf" srcId="{19761EC3-19D6-ED48-AF8A-3CB015C43BAB}" destId="{12B66527-5E55-874E-B110-AC65986D8C48}" srcOrd="0" destOrd="0" presId="urn:microsoft.com/office/officeart/2005/8/layout/hProcess11"/>
    <dgm:cxn modelId="{A5B6B465-4C82-F144-80BD-871F8B3735F5}" type="presOf" srcId="{049ABC7E-3AF5-3049-8525-BE2D89F972AD}" destId="{A58D67F9-BC7E-2443-97DB-8D44BB4F6DD1}" srcOrd="0" destOrd="0" presId="urn:microsoft.com/office/officeart/2005/8/layout/hProcess11"/>
    <dgm:cxn modelId="{639B2170-94FE-F046-9AE0-E370ACB883BE}" srcId="{3D764EF5-DC5D-3947-B751-35DC2BA40409}" destId="{19761EC3-19D6-ED48-AF8A-3CB015C43BAB}" srcOrd="4" destOrd="0" parTransId="{7A6FAD74-86D1-4540-A3BA-BC6176646668}" sibTransId="{77291020-BD66-7F4B-9F2F-DE513359485C}"/>
    <dgm:cxn modelId="{4BFD9298-2791-4C49-A84D-B1876FAD4615}" type="presOf" srcId="{1D66A474-8A7F-AA4F-B6BD-CA16CCCD4C79}" destId="{AA242F23-1AF7-B141-AA01-2AFFC3B75720}" srcOrd="0" destOrd="0" presId="urn:microsoft.com/office/officeart/2005/8/layout/hProcess11"/>
    <dgm:cxn modelId="{E2B452A7-C8B4-1A45-9E39-65F64C441F7D}" type="presOf" srcId="{3D764EF5-DC5D-3947-B751-35DC2BA40409}" destId="{681C3787-ED17-A342-9938-2F5ED8B445BE}" srcOrd="0" destOrd="0" presId="urn:microsoft.com/office/officeart/2005/8/layout/hProcess11"/>
    <dgm:cxn modelId="{2AC849C6-ABAF-8B48-862A-52C307BDA6B7}" type="presOf" srcId="{1AC12ABF-AB9B-FC40-AADF-D3242345942E}" destId="{5F63EF0C-52A2-0346-96DD-79D2D1C3EEE1}" srcOrd="0" destOrd="0" presId="urn:microsoft.com/office/officeart/2005/8/layout/hProcess11"/>
    <dgm:cxn modelId="{00F73AC8-02D3-2042-AAD9-687D58EB82B5}" type="presOf" srcId="{AFBE9CBF-389E-DD4E-933C-2B558C896398}" destId="{AF45F92A-9A87-A649-87F1-544F2E5B01DB}" srcOrd="0" destOrd="0" presId="urn:microsoft.com/office/officeart/2005/8/layout/hProcess11"/>
    <dgm:cxn modelId="{1BC42DE5-8A67-854C-9A2C-9058C12A1622}" srcId="{3D764EF5-DC5D-3947-B751-35DC2BA40409}" destId="{AFBE9CBF-389E-DD4E-933C-2B558C896398}" srcOrd="0" destOrd="0" parTransId="{4022166E-C277-9A4F-A22B-32AE2691326F}" sibTransId="{F4DFDE65-7263-5249-AB6C-D00459569329}"/>
    <dgm:cxn modelId="{7CD167B5-A60E-D248-9C57-4985D3A05B6F}" type="presParOf" srcId="{681C3787-ED17-A342-9938-2F5ED8B445BE}" destId="{AA2F3BDD-65C2-F84E-9F38-B0A55466D707}" srcOrd="0" destOrd="0" presId="urn:microsoft.com/office/officeart/2005/8/layout/hProcess11"/>
    <dgm:cxn modelId="{5E7C2A57-383D-CE46-9227-6F0AF1922F18}" type="presParOf" srcId="{681C3787-ED17-A342-9938-2F5ED8B445BE}" destId="{C7C56DA5-CC68-4547-B316-EE489BCBCF04}" srcOrd="1" destOrd="0" presId="urn:microsoft.com/office/officeart/2005/8/layout/hProcess11"/>
    <dgm:cxn modelId="{A6E00902-386A-CB48-84A8-3BF836A14A7E}" type="presParOf" srcId="{C7C56DA5-CC68-4547-B316-EE489BCBCF04}" destId="{8FAB10B7-2DFA-B047-B3AF-7FC767C147B0}" srcOrd="0" destOrd="0" presId="urn:microsoft.com/office/officeart/2005/8/layout/hProcess11"/>
    <dgm:cxn modelId="{FB71A2B4-7A19-414A-A78A-DDF3D909D68A}" type="presParOf" srcId="{8FAB10B7-2DFA-B047-B3AF-7FC767C147B0}" destId="{AF45F92A-9A87-A649-87F1-544F2E5B01DB}" srcOrd="0" destOrd="0" presId="urn:microsoft.com/office/officeart/2005/8/layout/hProcess11"/>
    <dgm:cxn modelId="{B9A7FC3C-ACA0-964A-8573-E50A220EFE55}" type="presParOf" srcId="{8FAB10B7-2DFA-B047-B3AF-7FC767C147B0}" destId="{F62A56CE-26F2-9040-96FA-F2E86BA29A2A}" srcOrd="1" destOrd="0" presId="urn:microsoft.com/office/officeart/2005/8/layout/hProcess11"/>
    <dgm:cxn modelId="{3D27A91C-CC0E-0B41-91B7-EBD884690390}" type="presParOf" srcId="{8FAB10B7-2DFA-B047-B3AF-7FC767C147B0}" destId="{BE9901ED-BE6D-F94D-B14F-4262EB996D29}" srcOrd="2" destOrd="0" presId="urn:microsoft.com/office/officeart/2005/8/layout/hProcess11"/>
    <dgm:cxn modelId="{F2DEC11F-8F40-5F4C-8289-AA5D55A82BE6}" type="presParOf" srcId="{C7C56DA5-CC68-4547-B316-EE489BCBCF04}" destId="{8995A002-9546-5145-B721-F4B74F262938}" srcOrd="1" destOrd="0" presId="urn:microsoft.com/office/officeart/2005/8/layout/hProcess11"/>
    <dgm:cxn modelId="{7534C57F-645B-954D-BCFF-C8D495A5119B}" type="presParOf" srcId="{C7C56DA5-CC68-4547-B316-EE489BCBCF04}" destId="{809E8C08-3783-E146-AAF6-96A1F1812372}" srcOrd="2" destOrd="0" presId="urn:microsoft.com/office/officeart/2005/8/layout/hProcess11"/>
    <dgm:cxn modelId="{B7679EFC-ADD7-D54C-AF2F-E9B66E60A83D}" type="presParOf" srcId="{809E8C08-3783-E146-AAF6-96A1F1812372}" destId="{5F63EF0C-52A2-0346-96DD-79D2D1C3EEE1}" srcOrd="0" destOrd="0" presId="urn:microsoft.com/office/officeart/2005/8/layout/hProcess11"/>
    <dgm:cxn modelId="{D7467F49-05A7-354E-B995-47C50D8D4E6B}" type="presParOf" srcId="{809E8C08-3783-E146-AAF6-96A1F1812372}" destId="{8AD7384B-5F78-3D42-B973-41A7BCAE8CB0}" srcOrd="1" destOrd="0" presId="urn:microsoft.com/office/officeart/2005/8/layout/hProcess11"/>
    <dgm:cxn modelId="{5DF0A37D-A70F-004E-AD13-9757260D427C}" type="presParOf" srcId="{809E8C08-3783-E146-AAF6-96A1F1812372}" destId="{8B3AACCE-28DE-C64B-B5BB-69EAD6C42A54}" srcOrd="2" destOrd="0" presId="urn:microsoft.com/office/officeart/2005/8/layout/hProcess11"/>
    <dgm:cxn modelId="{70368526-5311-CD44-A318-77FAF858B084}" type="presParOf" srcId="{C7C56DA5-CC68-4547-B316-EE489BCBCF04}" destId="{16B7F5E9-EC70-064C-8848-EE3CBFEEB333}" srcOrd="3" destOrd="0" presId="urn:microsoft.com/office/officeart/2005/8/layout/hProcess11"/>
    <dgm:cxn modelId="{BE4ABB79-4FEC-A240-821B-1AD2990426BC}" type="presParOf" srcId="{C7C56DA5-CC68-4547-B316-EE489BCBCF04}" destId="{532064AB-9516-094C-861D-0FEFF7735B16}" srcOrd="4" destOrd="0" presId="urn:microsoft.com/office/officeart/2005/8/layout/hProcess11"/>
    <dgm:cxn modelId="{2A35CDA1-BC54-3F43-A177-B1038EAD696A}" type="presParOf" srcId="{532064AB-9516-094C-861D-0FEFF7735B16}" destId="{AA242F23-1AF7-B141-AA01-2AFFC3B75720}" srcOrd="0" destOrd="0" presId="urn:microsoft.com/office/officeart/2005/8/layout/hProcess11"/>
    <dgm:cxn modelId="{ABE74729-70AD-5B45-AE63-36BC2377BF84}" type="presParOf" srcId="{532064AB-9516-094C-861D-0FEFF7735B16}" destId="{15AE5202-A3CE-9E4A-AD7E-DBEFE4B59487}" srcOrd="1" destOrd="0" presId="urn:microsoft.com/office/officeart/2005/8/layout/hProcess11"/>
    <dgm:cxn modelId="{9BBEF427-0641-D94C-8771-F522FFDA1A88}" type="presParOf" srcId="{532064AB-9516-094C-861D-0FEFF7735B16}" destId="{F3803558-54F0-8644-A660-484C2D8ABCD1}" srcOrd="2" destOrd="0" presId="urn:microsoft.com/office/officeart/2005/8/layout/hProcess11"/>
    <dgm:cxn modelId="{E629AE23-D29B-8E45-BDE2-ACE99BDB5E4A}" type="presParOf" srcId="{C7C56DA5-CC68-4547-B316-EE489BCBCF04}" destId="{AA12CD11-FED0-804B-BA49-1B2CD82215E3}" srcOrd="5" destOrd="0" presId="urn:microsoft.com/office/officeart/2005/8/layout/hProcess11"/>
    <dgm:cxn modelId="{222E34D5-91D8-0945-A578-A57E28449271}" type="presParOf" srcId="{C7C56DA5-CC68-4547-B316-EE489BCBCF04}" destId="{7373F722-537D-644A-AD23-FAAE8FC4743E}" srcOrd="6" destOrd="0" presId="urn:microsoft.com/office/officeart/2005/8/layout/hProcess11"/>
    <dgm:cxn modelId="{9603D439-8D39-C54C-A40A-09C1B96E3A9D}" type="presParOf" srcId="{7373F722-537D-644A-AD23-FAAE8FC4743E}" destId="{8F7F2D0A-C10A-6E48-81D0-56112306FD30}" srcOrd="0" destOrd="0" presId="urn:microsoft.com/office/officeart/2005/8/layout/hProcess11"/>
    <dgm:cxn modelId="{645B55FD-A85A-DF49-BE54-AEF63CF182BD}" type="presParOf" srcId="{7373F722-537D-644A-AD23-FAAE8FC4743E}" destId="{AC80C02D-28BB-F34E-9ED5-5789C199EE58}" srcOrd="1" destOrd="0" presId="urn:microsoft.com/office/officeart/2005/8/layout/hProcess11"/>
    <dgm:cxn modelId="{A7DFD220-6A8F-F44E-B3C8-6233CD05C864}" type="presParOf" srcId="{7373F722-537D-644A-AD23-FAAE8FC4743E}" destId="{D5612854-CD3A-6748-A17F-80727A76074D}" srcOrd="2" destOrd="0" presId="urn:microsoft.com/office/officeart/2005/8/layout/hProcess11"/>
    <dgm:cxn modelId="{687DF4D8-9533-1642-90F2-4E2CF55E1469}" type="presParOf" srcId="{C7C56DA5-CC68-4547-B316-EE489BCBCF04}" destId="{214FC4C5-3D54-D244-B6C6-096E28D5FCD5}" srcOrd="7" destOrd="0" presId="urn:microsoft.com/office/officeart/2005/8/layout/hProcess11"/>
    <dgm:cxn modelId="{87A52C5D-9953-034D-ACBB-4088E0926388}" type="presParOf" srcId="{C7C56DA5-CC68-4547-B316-EE489BCBCF04}" destId="{94073D17-2286-BC48-BB5C-CD0BF77F8913}" srcOrd="8" destOrd="0" presId="urn:microsoft.com/office/officeart/2005/8/layout/hProcess11"/>
    <dgm:cxn modelId="{A6EDE786-4F18-934A-9063-6B0C053BB128}" type="presParOf" srcId="{94073D17-2286-BC48-BB5C-CD0BF77F8913}" destId="{12B66527-5E55-874E-B110-AC65986D8C48}" srcOrd="0" destOrd="0" presId="urn:microsoft.com/office/officeart/2005/8/layout/hProcess11"/>
    <dgm:cxn modelId="{4E94AE43-1567-B44C-A1B1-B88F6BAEE112}" type="presParOf" srcId="{94073D17-2286-BC48-BB5C-CD0BF77F8913}" destId="{342B59CE-658B-A24B-A603-F57554B68700}" srcOrd="1" destOrd="0" presId="urn:microsoft.com/office/officeart/2005/8/layout/hProcess11"/>
    <dgm:cxn modelId="{CEBE9CD7-3B3D-664E-9AA1-5B4C5AD78F80}" type="presParOf" srcId="{94073D17-2286-BC48-BB5C-CD0BF77F8913}" destId="{692FCBC6-62D2-984C-B4D2-F218AB955DDC}" srcOrd="2" destOrd="0" presId="urn:microsoft.com/office/officeart/2005/8/layout/hProcess11"/>
    <dgm:cxn modelId="{CCBD1FD8-1C16-CB4E-846C-4C82692BF63F}" type="presParOf" srcId="{C7C56DA5-CC68-4547-B316-EE489BCBCF04}" destId="{E37D5758-7338-EB4B-9A4A-A0B929C6C8B5}" srcOrd="9" destOrd="0" presId="urn:microsoft.com/office/officeart/2005/8/layout/hProcess11"/>
    <dgm:cxn modelId="{B1A62134-2321-BA41-9AB2-2C29A27AF9C5}" type="presParOf" srcId="{C7C56DA5-CC68-4547-B316-EE489BCBCF04}" destId="{7EC2E03A-984F-9348-AF76-13A94D27B42D}" srcOrd="10" destOrd="0" presId="urn:microsoft.com/office/officeart/2005/8/layout/hProcess11"/>
    <dgm:cxn modelId="{DD002700-9519-FD45-9FA4-8541F8CDC022}" type="presParOf" srcId="{7EC2E03A-984F-9348-AF76-13A94D27B42D}" destId="{A58D67F9-BC7E-2443-97DB-8D44BB4F6DD1}" srcOrd="0" destOrd="0" presId="urn:microsoft.com/office/officeart/2005/8/layout/hProcess11"/>
    <dgm:cxn modelId="{C0E003C9-AB10-FA41-AF27-E2D5B563EFB2}" type="presParOf" srcId="{7EC2E03A-984F-9348-AF76-13A94D27B42D}" destId="{5C3C9D26-1C17-0B41-B86C-A4336A128EC4}" srcOrd="1" destOrd="0" presId="urn:microsoft.com/office/officeart/2005/8/layout/hProcess11"/>
    <dgm:cxn modelId="{33A58F9E-0D00-4049-89AE-23527BB2C62B}" type="presParOf" srcId="{7EC2E03A-984F-9348-AF76-13A94D27B42D}" destId="{2F384741-759D-7C49-A8EE-CF35DA8C2F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64EF5-DC5D-3947-B751-35DC2BA4040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FBE9CBF-389E-DD4E-933C-2B558C896398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2009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erster Release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endParaRPr lang="de-DE" dirty="0"/>
        </a:p>
      </dgm:t>
    </dgm:pt>
    <dgm:pt modelId="{4022166E-C277-9A4F-A22B-32AE2691326F}" type="parTrans" cxnId="{1BC42DE5-8A67-854C-9A2C-9058C12A1622}">
      <dgm:prSet/>
      <dgm:spPr/>
      <dgm:t>
        <a:bodyPr/>
        <a:lstStyle/>
        <a:p>
          <a:endParaRPr lang="de-DE"/>
        </a:p>
      </dgm:t>
    </dgm:pt>
    <dgm:pt modelId="{F4DFDE65-7263-5249-AB6C-D00459569329}" type="sibTrans" cxnId="{1BC42DE5-8A67-854C-9A2C-9058C12A1622}">
      <dgm:prSet/>
      <dgm:spPr/>
      <dgm:t>
        <a:bodyPr/>
        <a:lstStyle/>
        <a:p>
          <a:endParaRPr lang="de-DE"/>
        </a:p>
      </dgm:t>
    </dgm:pt>
    <dgm:pt modelId="{1AC12ABF-AB9B-FC40-AADF-D3242345942E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Jan 2021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Jia Tan GitHub Account wird erstellt</a:t>
          </a:r>
        </a:p>
      </dgm:t>
    </dgm:pt>
    <dgm:pt modelId="{EE0DFEA3-0639-9943-AACB-75BD8A321688}" type="parTrans" cxnId="{EEDDA062-72FF-6E47-8568-15E2AF695099}">
      <dgm:prSet/>
      <dgm:spPr/>
      <dgm:t>
        <a:bodyPr/>
        <a:lstStyle/>
        <a:p>
          <a:endParaRPr lang="de-DE"/>
        </a:p>
      </dgm:t>
    </dgm:pt>
    <dgm:pt modelId="{401F69F0-E499-CD4E-A50D-A7C43B68DD11}" type="sibTrans" cxnId="{EEDDA062-72FF-6E47-8568-15E2AF695099}">
      <dgm:prSet/>
      <dgm:spPr/>
      <dgm:t>
        <a:bodyPr/>
        <a:lstStyle/>
        <a:p>
          <a:endParaRPr lang="de-DE"/>
        </a:p>
      </dgm:t>
    </dgm:pt>
    <dgm:pt modelId="{1D66A474-8A7F-AA4F-B6BD-CA16CCCD4C79}">
      <dgm:prSet/>
      <dgm:spPr/>
      <dgm:t>
        <a:bodyPr/>
        <a:lstStyle/>
        <a:p>
          <a:endParaRPr lang="de-DE" dirty="0"/>
        </a:p>
      </dgm:t>
    </dgm:pt>
    <dgm:pt modelId="{E528B67F-36B6-364F-8670-C0FDF1D74484}" type="parTrans" cxnId="{A437322E-6589-AB48-AFF6-32E96DA70AE3}">
      <dgm:prSet/>
      <dgm:spPr/>
      <dgm:t>
        <a:bodyPr/>
        <a:lstStyle/>
        <a:p>
          <a:endParaRPr lang="de-DE"/>
        </a:p>
      </dgm:t>
    </dgm:pt>
    <dgm:pt modelId="{ED5D10D4-8E35-6646-9392-179DCF2FEDE5}" type="sibTrans" cxnId="{A437322E-6589-AB48-AFF6-32E96DA70AE3}">
      <dgm:prSet/>
      <dgm:spPr/>
      <dgm:t>
        <a:bodyPr/>
        <a:lstStyle/>
        <a:p>
          <a:endParaRPr lang="de-DE"/>
        </a:p>
      </dgm:t>
    </dgm:pt>
    <dgm:pt modelId="{121384FC-C977-0F45-AF29-BDCC4A93AEE4}">
      <dgm:prSet/>
      <dgm:spPr/>
      <dgm:t>
        <a:bodyPr/>
        <a:lstStyle/>
        <a:p>
          <a:endParaRPr lang="de-DE" dirty="0"/>
        </a:p>
      </dgm:t>
    </dgm:pt>
    <dgm:pt modelId="{69213EAB-1977-6A4C-8922-65B28B6F648A}" type="parTrans" cxnId="{1EB8B02B-56ED-8147-A650-25BD84A3BDC9}">
      <dgm:prSet/>
      <dgm:spPr/>
      <dgm:t>
        <a:bodyPr/>
        <a:lstStyle/>
        <a:p>
          <a:endParaRPr lang="de-DE"/>
        </a:p>
      </dgm:t>
    </dgm:pt>
    <dgm:pt modelId="{E1B329EA-F82A-564A-B464-6E5E2A5057D2}" type="sibTrans" cxnId="{1EB8B02B-56ED-8147-A650-25BD84A3BDC9}">
      <dgm:prSet/>
      <dgm:spPr/>
      <dgm:t>
        <a:bodyPr/>
        <a:lstStyle/>
        <a:p>
          <a:endParaRPr lang="de-DE"/>
        </a:p>
      </dgm:t>
    </dgm:pt>
    <dgm:pt modelId="{19761EC3-19D6-ED48-AF8A-3CB015C43BAB}">
      <dgm:prSet/>
      <dgm:spPr/>
      <dgm:t>
        <a:bodyPr/>
        <a:lstStyle/>
        <a:p>
          <a:endParaRPr lang="de-DE" dirty="0"/>
        </a:p>
      </dgm:t>
    </dgm:pt>
    <dgm:pt modelId="{7A6FAD74-86D1-4540-A3BA-BC6176646668}" type="parTrans" cxnId="{639B2170-94FE-F046-9AE0-E370ACB883BE}">
      <dgm:prSet/>
      <dgm:spPr/>
      <dgm:t>
        <a:bodyPr/>
        <a:lstStyle/>
        <a:p>
          <a:endParaRPr lang="de-DE"/>
        </a:p>
      </dgm:t>
    </dgm:pt>
    <dgm:pt modelId="{77291020-BD66-7F4B-9F2F-DE513359485C}" type="sibTrans" cxnId="{639B2170-94FE-F046-9AE0-E370ACB883BE}">
      <dgm:prSet/>
      <dgm:spPr/>
      <dgm:t>
        <a:bodyPr/>
        <a:lstStyle/>
        <a:p>
          <a:endParaRPr lang="de-DE"/>
        </a:p>
      </dgm:t>
    </dgm:pt>
    <dgm:pt modelId="{049ABC7E-3AF5-3049-8525-BE2D89F972AD}">
      <dgm:prSet/>
      <dgm:spPr/>
      <dgm:t>
        <a:bodyPr/>
        <a:lstStyle/>
        <a:p>
          <a:endParaRPr lang="de-DE" dirty="0"/>
        </a:p>
      </dgm:t>
    </dgm:pt>
    <dgm:pt modelId="{8776949D-577C-BE4C-9E8B-CA26B9C3A675}" type="parTrans" cxnId="{E7130D16-9F90-6E40-97B7-5C46F09A0EAD}">
      <dgm:prSet/>
      <dgm:spPr/>
      <dgm:t>
        <a:bodyPr/>
        <a:lstStyle/>
        <a:p>
          <a:endParaRPr lang="de-DE"/>
        </a:p>
      </dgm:t>
    </dgm:pt>
    <dgm:pt modelId="{2506402F-FC90-8C42-9E7A-EE89A408F253}" type="sibTrans" cxnId="{E7130D16-9F90-6E40-97B7-5C46F09A0EAD}">
      <dgm:prSet/>
      <dgm:spPr/>
      <dgm:t>
        <a:bodyPr/>
        <a:lstStyle/>
        <a:p>
          <a:endParaRPr lang="de-DE"/>
        </a:p>
      </dgm:t>
    </dgm:pt>
    <dgm:pt modelId="{681C3787-ED17-A342-9938-2F5ED8B445BE}" type="pres">
      <dgm:prSet presAssocID="{3D764EF5-DC5D-3947-B751-35DC2BA40409}" presName="Name0" presStyleCnt="0">
        <dgm:presLayoutVars>
          <dgm:dir/>
          <dgm:resizeHandles val="exact"/>
        </dgm:presLayoutVars>
      </dgm:prSet>
      <dgm:spPr/>
    </dgm:pt>
    <dgm:pt modelId="{AA2F3BDD-65C2-F84E-9F38-B0A55466D707}" type="pres">
      <dgm:prSet presAssocID="{3D764EF5-DC5D-3947-B751-35DC2BA40409}" presName="arrow" presStyleLbl="bgShp" presStyleIdx="0" presStyleCnt="1"/>
      <dgm:spPr/>
    </dgm:pt>
    <dgm:pt modelId="{C7C56DA5-CC68-4547-B316-EE489BCBCF04}" type="pres">
      <dgm:prSet presAssocID="{3D764EF5-DC5D-3947-B751-35DC2BA40409}" presName="points" presStyleCnt="0"/>
      <dgm:spPr/>
    </dgm:pt>
    <dgm:pt modelId="{8FAB10B7-2DFA-B047-B3AF-7FC767C147B0}" type="pres">
      <dgm:prSet presAssocID="{AFBE9CBF-389E-DD4E-933C-2B558C896398}" presName="compositeA" presStyleCnt="0"/>
      <dgm:spPr/>
    </dgm:pt>
    <dgm:pt modelId="{AF45F92A-9A87-A649-87F1-544F2E5B01DB}" type="pres">
      <dgm:prSet presAssocID="{AFBE9CBF-389E-DD4E-933C-2B558C896398}" presName="textA" presStyleLbl="revTx" presStyleIdx="0" presStyleCnt="6">
        <dgm:presLayoutVars>
          <dgm:bulletEnabled val="1"/>
        </dgm:presLayoutVars>
      </dgm:prSet>
      <dgm:spPr/>
    </dgm:pt>
    <dgm:pt modelId="{F62A56CE-26F2-9040-96FA-F2E86BA29A2A}" type="pres">
      <dgm:prSet presAssocID="{AFBE9CBF-389E-DD4E-933C-2B558C896398}" presName="circleA" presStyleLbl="node1" presStyleIdx="0" presStyleCnt="6"/>
      <dgm:spPr/>
    </dgm:pt>
    <dgm:pt modelId="{BE9901ED-BE6D-F94D-B14F-4262EB996D29}" type="pres">
      <dgm:prSet presAssocID="{AFBE9CBF-389E-DD4E-933C-2B558C896398}" presName="spaceA" presStyleCnt="0"/>
      <dgm:spPr/>
    </dgm:pt>
    <dgm:pt modelId="{8995A002-9546-5145-B721-F4B74F262938}" type="pres">
      <dgm:prSet presAssocID="{F4DFDE65-7263-5249-AB6C-D00459569329}" presName="space" presStyleCnt="0"/>
      <dgm:spPr/>
    </dgm:pt>
    <dgm:pt modelId="{809E8C08-3783-E146-AAF6-96A1F1812372}" type="pres">
      <dgm:prSet presAssocID="{1AC12ABF-AB9B-FC40-AADF-D3242345942E}" presName="compositeB" presStyleCnt="0"/>
      <dgm:spPr/>
    </dgm:pt>
    <dgm:pt modelId="{5F63EF0C-52A2-0346-96DD-79D2D1C3EEE1}" type="pres">
      <dgm:prSet presAssocID="{1AC12ABF-AB9B-FC40-AADF-D3242345942E}" presName="textB" presStyleLbl="revTx" presStyleIdx="1" presStyleCnt="6">
        <dgm:presLayoutVars>
          <dgm:bulletEnabled val="1"/>
        </dgm:presLayoutVars>
      </dgm:prSet>
      <dgm:spPr/>
    </dgm:pt>
    <dgm:pt modelId="{8AD7384B-5F78-3D42-B973-41A7BCAE8CB0}" type="pres">
      <dgm:prSet presAssocID="{1AC12ABF-AB9B-FC40-AADF-D3242345942E}" presName="circleB" presStyleLbl="node1" presStyleIdx="1" presStyleCnt="6"/>
      <dgm:spPr/>
    </dgm:pt>
    <dgm:pt modelId="{8B3AACCE-28DE-C64B-B5BB-69EAD6C42A54}" type="pres">
      <dgm:prSet presAssocID="{1AC12ABF-AB9B-FC40-AADF-D3242345942E}" presName="spaceB" presStyleCnt="0"/>
      <dgm:spPr/>
    </dgm:pt>
    <dgm:pt modelId="{16B7F5E9-EC70-064C-8848-EE3CBFEEB333}" type="pres">
      <dgm:prSet presAssocID="{401F69F0-E499-CD4E-A50D-A7C43B68DD11}" presName="space" presStyleCnt="0"/>
      <dgm:spPr/>
    </dgm:pt>
    <dgm:pt modelId="{532064AB-9516-094C-861D-0FEFF7735B16}" type="pres">
      <dgm:prSet presAssocID="{1D66A474-8A7F-AA4F-B6BD-CA16CCCD4C79}" presName="compositeA" presStyleCnt="0"/>
      <dgm:spPr/>
    </dgm:pt>
    <dgm:pt modelId="{AA242F23-1AF7-B141-AA01-2AFFC3B75720}" type="pres">
      <dgm:prSet presAssocID="{1D66A474-8A7F-AA4F-B6BD-CA16CCCD4C79}" presName="textA" presStyleLbl="revTx" presStyleIdx="2" presStyleCnt="6">
        <dgm:presLayoutVars>
          <dgm:bulletEnabled val="1"/>
        </dgm:presLayoutVars>
      </dgm:prSet>
      <dgm:spPr/>
    </dgm:pt>
    <dgm:pt modelId="{15AE5202-A3CE-9E4A-AD7E-DBEFE4B59487}" type="pres">
      <dgm:prSet presAssocID="{1D66A474-8A7F-AA4F-B6BD-CA16CCCD4C79}" presName="circleA" presStyleLbl="node1" presStyleIdx="2" presStyleCnt="6"/>
      <dgm:spPr/>
    </dgm:pt>
    <dgm:pt modelId="{F3803558-54F0-8644-A660-484C2D8ABCD1}" type="pres">
      <dgm:prSet presAssocID="{1D66A474-8A7F-AA4F-B6BD-CA16CCCD4C79}" presName="spaceA" presStyleCnt="0"/>
      <dgm:spPr/>
    </dgm:pt>
    <dgm:pt modelId="{AA12CD11-FED0-804B-BA49-1B2CD82215E3}" type="pres">
      <dgm:prSet presAssocID="{ED5D10D4-8E35-6646-9392-179DCF2FEDE5}" presName="space" presStyleCnt="0"/>
      <dgm:spPr/>
    </dgm:pt>
    <dgm:pt modelId="{7373F722-537D-644A-AD23-FAAE8FC4743E}" type="pres">
      <dgm:prSet presAssocID="{121384FC-C977-0F45-AF29-BDCC4A93AEE4}" presName="compositeB" presStyleCnt="0"/>
      <dgm:spPr/>
    </dgm:pt>
    <dgm:pt modelId="{8F7F2D0A-C10A-6E48-81D0-56112306FD30}" type="pres">
      <dgm:prSet presAssocID="{121384FC-C977-0F45-AF29-BDCC4A93AEE4}" presName="textB" presStyleLbl="revTx" presStyleIdx="3" presStyleCnt="6">
        <dgm:presLayoutVars>
          <dgm:bulletEnabled val="1"/>
        </dgm:presLayoutVars>
      </dgm:prSet>
      <dgm:spPr/>
    </dgm:pt>
    <dgm:pt modelId="{AC80C02D-28BB-F34E-9ED5-5789C199EE58}" type="pres">
      <dgm:prSet presAssocID="{121384FC-C977-0F45-AF29-BDCC4A93AEE4}" presName="circleB" presStyleLbl="node1" presStyleIdx="3" presStyleCnt="6"/>
      <dgm:spPr/>
    </dgm:pt>
    <dgm:pt modelId="{D5612854-CD3A-6748-A17F-80727A76074D}" type="pres">
      <dgm:prSet presAssocID="{121384FC-C977-0F45-AF29-BDCC4A93AEE4}" presName="spaceB" presStyleCnt="0"/>
      <dgm:spPr/>
    </dgm:pt>
    <dgm:pt modelId="{214FC4C5-3D54-D244-B6C6-096E28D5FCD5}" type="pres">
      <dgm:prSet presAssocID="{E1B329EA-F82A-564A-B464-6E5E2A5057D2}" presName="space" presStyleCnt="0"/>
      <dgm:spPr/>
    </dgm:pt>
    <dgm:pt modelId="{94073D17-2286-BC48-BB5C-CD0BF77F8913}" type="pres">
      <dgm:prSet presAssocID="{19761EC3-19D6-ED48-AF8A-3CB015C43BAB}" presName="compositeA" presStyleCnt="0"/>
      <dgm:spPr/>
    </dgm:pt>
    <dgm:pt modelId="{12B66527-5E55-874E-B110-AC65986D8C48}" type="pres">
      <dgm:prSet presAssocID="{19761EC3-19D6-ED48-AF8A-3CB015C43BAB}" presName="textA" presStyleLbl="revTx" presStyleIdx="4" presStyleCnt="6">
        <dgm:presLayoutVars>
          <dgm:bulletEnabled val="1"/>
        </dgm:presLayoutVars>
      </dgm:prSet>
      <dgm:spPr/>
    </dgm:pt>
    <dgm:pt modelId="{342B59CE-658B-A24B-A603-F57554B68700}" type="pres">
      <dgm:prSet presAssocID="{19761EC3-19D6-ED48-AF8A-3CB015C43BAB}" presName="circleA" presStyleLbl="node1" presStyleIdx="4" presStyleCnt="6"/>
      <dgm:spPr/>
    </dgm:pt>
    <dgm:pt modelId="{692FCBC6-62D2-984C-B4D2-F218AB955DDC}" type="pres">
      <dgm:prSet presAssocID="{19761EC3-19D6-ED48-AF8A-3CB015C43BAB}" presName="spaceA" presStyleCnt="0"/>
      <dgm:spPr/>
    </dgm:pt>
    <dgm:pt modelId="{E37D5758-7338-EB4B-9A4A-A0B929C6C8B5}" type="pres">
      <dgm:prSet presAssocID="{77291020-BD66-7F4B-9F2F-DE513359485C}" presName="space" presStyleCnt="0"/>
      <dgm:spPr/>
    </dgm:pt>
    <dgm:pt modelId="{7EC2E03A-984F-9348-AF76-13A94D27B42D}" type="pres">
      <dgm:prSet presAssocID="{049ABC7E-3AF5-3049-8525-BE2D89F972AD}" presName="compositeB" presStyleCnt="0"/>
      <dgm:spPr/>
    </dgm:pt>
    <dgm:pt modelId="{A58D67F9-BC7E-2443-97DB-8D44BB4F6DD1}" type="pres">
      <dgm:prSet presAssocID="{049ABC7E-3AF5-3049-8525-BE2D89F972AD}" presName="textB" presStyleLbl="revTx" presStyleIdx="5" presStyleCnt="6">
        <dgm:presLayoutVars>
          <dgm:bulletEnabled val="1"/>
        </dgm:presLayoutVars>
      </dgm:prSet>
      <dgm:spPr/>
    </dgm:pt>
    <dgm:pt modelId="{5C3C9D26-1C17-0B41-B86C-A4336A128EC4}" type="pres">
      <dgm:prSet presAssocID="{049ABC7E-3AF5-3049-8525-BE2D89F972AD}" presName="circleB" presStyleLbl="node1" presStyleIdx="5" presStyleCnt="6"/>
      <dgm:spPr/>
    </dgm:pt>
    <dgm:pt modelId="{2F384741-759D-7C49-A8EE-CF35DA8C2FB6}" type="pres">
      <dgm:prSet presAssocID="{049ABC7E-3AF5-3049-8525-BE2D89F972AD}" presName="spaceB" presStyleCnt="0"/>
      <dgm:spPr/>
    </dgm:pt>
  </dgm:ptLst>
  <dgm:cxnLst>
    <dgm:cxn modelId="{E7130D16-9F90-6E40-97B7-5C46F09A0EAD}" srcId="{3D764EF5-DC5D-3947-B751-35DC2BA40409}" destId="{049ABC7E-3AF5-3049-8525-BE2D89F972AD}" srcOrd="5" destOrd="0" parTransId="{8776949D-577C-BE4C-9E8B-CA26B9C3A675}" sibTransId="{2506402F-FC90-8C42-9E7A-EE89A408F253}"/>
    <dgm:cxn modelId="{1EB8B02B-56ED-8147-A650-25BD84A3BDC9}" srcId="{3D764EF5-DC5D-3947-B751-35DC2BA40409}" destId="{121384FC-C977-0F45-AF29-BDCC4A93AEE4}" srcOrd="3" destOrd="0" parTransId="{69213EAB-1977-6A4C-8922-65B28B6F648A}" sibTransId="{E1B329EA-F82A-564A-B464-6E5E2A5057D2}"/>
    <dgm:cxn modelId="{A437322E-6589-AB48-AFF6-32E96DA70AE3}" srcId="{3D764EF5-DC5D-3947-B751-35DC2BA40409}" destId="{1D66A474-8A7F-AA4F-B6BD-CA16CCCD4C79}" srcOrd="2" destOrd="0" parTransId="{E528B67F-36B6-364F-8670-C0FDF1D74484}" sibTransId="{ED5D10D4-8E35-6646-9392-179DCF2FEDE5}"/>
    <dgm:cxn modelId="{55F2F036-8590-AE4A-BBD5-971D3FD18088}" type="presOf" srcId="{121384FC-C977-0F45-AF29-BDCC4A93AEE4}" destId="{8F7F2D0A-C10A-6E48-81D0-56112306FD30}" srcOrd="0" destOrd="0" presId="urn:microsoft.com/office/officeart/2005/8/layout/hProcess11"/>
    <dgm:cxn modelId="{EEDDA062-72FF-6E47-8568-15E2AF695099}" srcId="{3D764EF5-DC5D-3947-B751-35DC2BA40409}" destId="{1AC12ABF-AB9B-FC40-AADF-D3242345942E}" srcOrd="1" destOrd="0" parTransId="{EE0DFEA3-0639-9943-AACB-75BD8A321688}" sibTransId="{401F69F0-E499-CD4E-A50D-A7C43B68DD11}"/>
    <dgm:cxn modelId="{3D911565-3619-0C46-AFF2-6A276C1ACFE2}" type="presOf" srcId="{19761EC3-19D6-ED48-AF8A-3CB015C43BAB}" destId="{12B66527-5E55-874E-B110-AC65986D8C48}" srcOrd="0" destOrd="0" presId="urn:microsoft.com/office/officeart/2005/8/layout/hProcess11"/>
    <dgm:cxn modelId="{A5B6B465-4C82-F144-80BD-871F8B3735F5}" type="presOf" srcId="{049ABC7E-3AF5-3049-8525-BE2D89F972AD}" destId="{A58D67F9-BC7E-2443-97DB-8D44BB4F6DD1}" srcOrd="0" destOrd="0" presId="urn:microsoft.com/office/officeart/2005/8/layout/hProcess11"/>
    <dgm:cxn modelId="{639B2170-94FE-F046-9AE0-E370ACB883BE}" srcId="{3D764EF5-DC5D-3947-B751-35DC2BA40409}" destId="{19761EC3-19D6-ED48-AF8A-3CB015C43BAB}" srcOrd="4" destOrd="0" parTransId="{7A6FAD74-86D1-4540-A3BA-BC6176646668}" sibTransId="{77291020-BD66-7F4B-9F2F-DE513359485C}"/>
    <dgm:cxn modelId="{4BFD9298-2791-4C49-A84D-B1876FAD4615}" type="presOf" srcId="{1D66A474-8A7F-AA4F-B6BD-CA16CCCD4C79}" destId="{AA242F23-1AF7-B141-AA01-2AFFC3B75720}" srcOrd="0" destOrd="0" presId="urn:microsoft.com/office/officeart/2005/8/layout/hProcess11"/>
    <dgm:cxn modelId="{E2B452A7-C8B4-1A45-9E39-65F64C441F7D}" type="presOf" srcId="{3D764EF5-DC5D-3947-B751-35DC2BA40409}" destId="{681C3787-ED17-A342-9938-2F5ED8B445BE}" srcOrd="0" destOrd="0" presId="urn:microsoft.com/office/officeart/2005/8/layout/hProcess11"/>
    <dgm:cxn modelId="{2AC849C6-ABAF-8B48-862A-52C307BDA6B7}" type="presOf" srcId="{1AC12ABF-AB9B-FC40-AADF-D3242345942E}" destId="{5F63EF0C-52A2-0346-96DD-79D2D1C3EEE1}" srcOrd="0" destOrd="0" presId="urn:microsoft.com/office/officeart/2005/8/layout/hProcess11"/>
    <dgm:cxn modelId="{00F73AC8-02D3-2042-AAD9-687D58EB82B5}" type="presOf" srcId="{AFBE9CBF-389E-DD4E-933C-2B558C896398}" destId="{AF45F92A-9A87-A649-87F1-544F2E5B01DB}" srcOrd="0" destOrd="0" presId="urn:microsoft.com/office/officeart/2005/8/layout/hProcess11"/>
    <dgm:cxn modelId="{1BC42DE5-8A67-854C-9A2C-9058C12A1622}" srcId="{3D764EF5-DC5D-3947-B751-35DC2BA40409}" destId="{AFBE9CBF-389E-DD4E-933C-2B558C896398}" srcOrd="0" destOrd="0" parTransId="{4022166E-C277-9A4F-A22B-32AE2691326F}" sibTransId="{F4DFDE65-7263-5249-AB6C-D00459569329}"/>
    <dgm:cxn modelId="{7CD167B5-A60E-D248-9C57-4985D3A05B6F}" type="presParOf" srcId="{681C3787-ED17-A342-9938-2F5ED8B445BE}" destId="{AA2F3BDD-65C2-F84E-9F38-B0A55466D707}" srcOrd="0" destOrd="0" presId="urn:microsoft.com/office/officeart/2005/8/layout/hProcess11"/>
    <dgm:cxn modelId="{5E7C2A57-383D-CE46-9227-6F0AF1922F18}" type="presParOf" srcId="{681C3787-ED17-A342-9938-2F5ED8B445BE}" destId="{C7C56DA5-CC68-4547-B316-EE489BCBCF04}" srcOrd="1" destOrd="0" presId="urn:microsoft.com/office/officeart/2005/8/layout/hProcess11"/>
    <dgm:cxn modelId="{A6E00902-386A-CB48-84A8-3BF836A14A7E}" type="presParOf" srcId="{C7C56DA5-CC68-4547-B316-EE489BCBCF04}" destId="{8FAB10B7-2DFA-B047-B3AF-7FC767C147B0}" srcOrd="0" destOrd="0" presId="urn:microsoft.com/office/officeart/2005/8/layout/hProcess11"/>
    <dgm:cxn modelId="{FB71A2B4-7A19-414A-A78A-DDF3D909D68A}" type="presParOf" srcId="{8FAB10B7-2DFA-B047-B3AF-7FC767C147B0}" destId="{AF45F92A-9A87-A649-87F1-544F2E5B01DB}" srcOrd="0" destOrd="0" presId="urn:microsoft.com/office/officeart/2005/8/layout/hProcess11"/>
    <dgm:cxn modelId="{B9A7FC3C-ACA0-964A-8573-E50A220EFE55}" type="presParOf" srcId="{8FAB10B7-2DFA-B047-B3AF-7FC767C147B0}" destId="{F62A56CE-26F2-9040-96FA-F2E86BA29A2A}" srcOrd="1" destOrd="0" presId="urn:microsoft.com/office/officeart/2005/8/layout/hProcess11"/>
    <dgm:cxn modelId="{3D27A91C-CC0E-0B41-91B7-EBD884690390}" type="presParOf" srcId="{8FAB10B7-2DFA-B047-B3AF-7FC767C147B0}" destId="{BE9901ED-BE6D-F94D-B14F-4262EB996D29}" srcOrd="2" destOrd="0" presId="urn:microsoft.com/office/officeart/2005/8/layout/hProcess11"/>
    <dgm:cxn modelId="{F2DEC11F-8F40-5F4C-8289-AA5D55A82BE6}" type="presParOf" srcId="{C7C56DA5-CC68-4547-B316-EE489BCBCF04}" destId="{8995A002-9546-5145-B721-F4B74F262938}" srcOrd="1" destOrd="0" presId="urn:microsoft.com/office/officeart/2005/8/layout/hProcess11"/>
    <dgm:cxn modelId="{7534C57F-645B-954D-BCFF-C8D495A5119B}" type="presParOf" srcId="{C7C56DA5-CC68-4547-B316-EE489BCBCF04}" destId="{809E8C08-3783-E146-AAF6-96A1F1812372}" srcOrd="2" destOrd="0" presId="urn:microsoft.com/office/officeart/2005/8/layout/hProcess11"/>
    <dgm:cxn modelId="{B7679EFC-ADD7-D54C-AF2F-E9B66E60A83D}" type="presParOf" srcId="{809E8C08-3783-E146-AAF6-96A1F1812372}" destId="{5F63EF0C-52A2-0346-96DD-79D2D1C3EEE1}" srcOrd="0" destOrd="0" presId="urn:microsoft.com/office/officeart/2005/8/layout/hProcess11"/>
    <dgm:cxn modelId="{D7467F49-05A7-354E-B995-47C50D8D4E6B}" type="presParOf" srcId="{809E8C08-3783-E146-AAF6-96A1F1812372}" destId="{8AD7384B-5F78-3D42-B973-41A7BCAE8CB0}" srcOrd="1" destOrd="0" presId="urn:microsoft.com/office/officeart/2005/8/layout/hProcess11"/>
    <dgm:cxn modelId="{5DF0A37D-A70F-004E-AD13-9757260D427C}" type="presParOf" srcId="{809E8C08-3783-E146-AAF6-96A1F1812372}" destId="{8B3AACCE-28DE-C64B-B5BB-69EAD6C42A54}" srcOrd="2" destOrd="0" presId="urn:microsoft.com/office/officeart/2005/8/layout/hProcess11"/>
    <dgm:cxn modelId="{70368526-5311-CD44-A318-77FAF858B084}" type="presParOf" srcId="{C7C56DA5-CC68-4547-B316-EE489BCBCF04}" destId="{16B7F5E9-EC70-064C-8848-EE3CBFEEB333}" srcOrd="3" destOrd="0" presId="urn:microsoft.com/office/officeart/2005/8/layout/hProcess11"/>
    <dgm:cxn modelId="{BE4ABB79-4FEC-A240-821B-1AD2990426BC}" type="presParOf" srcId="{C7C56DA5-CC68-4547-B316-EE489BCBCF04}" destId="{532064AB-9516-094C-861D-0FEFF7735B16}" srcOrd="4" destOrd="0" presId="urn:microsoft.com/office/officeart/2005/8/layout/hProcess11"/>
    <dgm:cxn modelId="{2A35CDA1-BC54-3F43-A177-B1038EAD696A}" type="presParOf" srcId="{532064AB-9516-094C-861D-0FEFF7735B16}" destId="{AA242F23-1AF7-B141-AA01-2AFFC3B75720}" srcOrd="0" destOrd="0" presId="urn:microsoft.com/office/officeart/2005/8/layout/hProcess11"/>
    <dgm:cxn modelId="{ABE74729-70AD-5B45-AE63-36BC2377BF84}" type="presParOf" srcId="{532064AB-9516-094C-861D-0FEFF7735B16}" destId="{15AE5202-A3CE-9E4A-AD7E-DBEFE4B59487}" srcOrd="1" destOrd="0" presId="urn:microsoft.com/office/officeart/2005/8/layout/hProcess11"/>
    <dgm:cxn modelId="{9BBEF427-0641-D94C-8771-F522FFDA1A88}" type="presParOf" srcId="{532064AB-9516-094C-861D-0FEFF7735B16}" destId="{F3803558-54F0-8644-A660-484C2D8ABCD1}" srcOrd="2" destOrd="0" presId="urn:microsoft.com/office/officeart/2005/8/layout/hProcess11"/>
    <dgm:cxn modelId="{E629AE23-D29B-8E45-BDE2-ACE99BDB5E4A}" type="presParOf" srcId="{C7C56DA5-CC68-4547-B316-EE489BCBCF04}" destId="{AA12CD11-FED0-804B-BA49-1B2CD82215E3}" srcOrd="5" destOrd="0" presId="urn:microsoft.com/office/officeart/2005/8/layout/hProcess11"/>
    <dgm:cxn modelId="{222E34D5-91D8-0945-A578-A57E28449271}" type="presParOf" srcId="{C7C56DA5-CC68-4547-B316-EE489BCBCF04}" destId="{7373F722-537D-644A-AD23-FAAE8FC4743E}" srcOrd="6" destOrd="0" presId="urn:microsoft.com/office/officeart/2005/8/layout/hProcess11"/>
    <dgm:cxn modelId="{9603D439-8D39-C54C-A40A-09C1B96E3A9D}" type="presParOf" srcId="{7373F722-537D-644A-AD23-FAAE8FC4743E}" destId="{8F7F2D0A-C10A-6E48-81D0-56112306FD30}" srcOrd="0" destOrd="0" presId="urn:microsoft.com/office/officeart/2005/8/layout/hProcess11"/>
    <dgm:cxn modelId="{645B55FD-A85A-DF49-BE54-AEF63CF182BD}" type="presParOf" srcId="{7373F722-537D-644A-AD23-FAAE8FC4743E}" destId="{AC80C02D-28BB-F34E-9ED5-5789C199EE58}" srcOrd="1" destOrd="0" presId="urn:microsoft.com/office/officeart/2005/8/layout/hProcess11"/>
    <dgm:cxn modelId="{A7DFD220-6A8F-F44E-B3C8-6233CD05C864}" type="presParOf" srcId="{7373F722-537D-644A-AD23-FAAE8FC4743E}" destId="{D5612854-CD3A-6748-A17F-80727A76074D}" srcOrd="2" destOrd="0" presId="urn:microsoft.com/office/officeart/2005/8/layout/hProcess11"/>
    <dgm:cxn modelId="{687DF4D8-9533-1642-90F2-4E2CF55E1469}" type="presParOf" srcId="{C7C56DA5-CC68-4547-B316-EE489BCBCF04}" destId="{214FC4C5-3D54-D244-B6C6-096E28D5FCD5}" srcOrd="7" destOrd="0" presId="urn:microsoft.com/office/officeart/2005/8/layout/hProcess11"/>
    <dgm:cxn modelId="{87A52C5D-9953-034D-ACBB-4088E0926388}" type="presParOf" srcId="{C7C56DA5-CC68-4547-B316-EE489BCBCF04}" destId="{94073D17-2286-BC48-BB5C-CD0BF77F8913}" srcOrd="8" destOrd="0" presId="urn:microsoft.com/office/officeart/2005/8/layout/hProcess11"/>
    <dgm:cxn modelId="{A6EDE786-4F18-934A-9063-6B0C053BB128}" type="presParOf" srcId="{94073D17-2286-BC48-BB5C-CD0BF77F8913}" destId="{12B66527-5E55-874E-B110-AC65986D8C48}" srcOrd="0" destOrd="0" presId="urn:microsoft.com/office/officeart/2005/8/layout/hProcess11"/>
    <dgm:cxn modelId="{4E94AE43-1567-B44C-A1B1-B88F6BAEE112}" type="presParOf" srcId="{94073D17-2286-BC48-BB5C-CD0BF77F8913}" destId="{342B59CE-658B-A24B-A603-F57554B68700}" srcOrd="1" destOrd="0" presId="urn:microsoft.com/office/officeart/2005/8/layout/hProcess11"/>
    <dgm:cxn modelId="{CEBE9CD7-3B3D-664E-9AA1-5B4C5AD78F80}" type="presParOf" srcId="{94073D17-2286-BC48-BB5C-CD0BF77F8913}" destId="{692FCBC6-62D2-984C-B4D2-F218AB955DDC}" srcOrd="2" destOrd="0" presId="urn:microsoft.com/office/officeart/2005/8/layout/hProcess11"/>
    <dgm:cxn modelId="{CCBD1FD8-1C16-CB4E-846C-4C82692BF63F}" type="presParOf" srcId="{C7C56DA5-CC68-4547-B316-EE489BCBCF04}" destId="{E37D5758-7338-EB4B-9A4A-A0B929C6C8B5}" srcOrd="9" destOrd="0" presId="urn:microsoft.com/office/officeart/2005/8/layout/hProcess11"/>
    <dgm:cxn modelId="{B1A62134-2321-BA41-9AB2-2C29A27AF9C5}" type="presParOf" srcId="{C7C56DA5-CC68-4547-B316-EE489BCBCF04}" destId="{7EC2E03A-984F-9348-AF76-13A94D27B42D}" srcOrd="10" destOrd="0" presId="urn:microsoft.com/office/officeart/2005/8/layout/hProcess11"/>
    <dgm:cxn modelId="{DD002700-9519-FD45-9FA4-8541F8CDC022}" type="presParOf" srcId="{7EC2E03A-984F-9348-AF76-13A94D27B42D}" destId="{A58D67F9-BC7E-2443-97DB-8D44BB4F6DD1}" srcOrd="0" destOrd="0" presId="urn:microsoft.com/office/officeart/2005/8/layout/hProcess11"/>
    <dgm:cxn modelId="{C0E003C9-AB10-FA41-AF27-E2D5B563EFB2}" type="presParOf" srcId="{7EC2E03A-984F-9348-AF76-13A94D27B42D}" destId="{5C3C9D26-1C17-0B41-B86C-A4336A128EC4}" srcOrd="1" destOrd="0" presId="urn:microsoft.com/office/officeart/2005/8/layout/hProcess11"/>
    <dgm:cxn modelId="{33A58F9E-0D00-4049-89AE-23527BB2C62B}" type="presParOf" srcId="{7EC2E03A-984F-9348-AF76-13A94D27B42D}" destId="{2F384741-759D-7C49-A8EE-CF35DA8C2F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64EF5-DC5D-3947-B751-35DC2BA4040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FBE9CBF-389E-DD4E-933C-2B558C896398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2009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erster Release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endParaRPr lang="de-DE" dirty="0"/>
        </a:p>
      </dgm:t>
    </dgm:pt>
    <dgm:pt modelId="{4022166E-C277-9A4F-A22B-32AE2691326F}" type="parTrans" cxnId="{1BC42DE5-8A67-854C-9A2C-9058C12A1622}">
      <dgm:prSet/>
      <dgm:spPr/>
      <dgm:t>
        <a:bodyPr/>
        <a:lstStyle/>
        <a:p>
          <a:endParaRPr lang="de-DE"/>
        </a:p>
      </dgm:t>
    </dgm:pt>
    <dgm:pt modelId="{F4DFDE65-7263-5249-AB6C-D00459569329}" type="sibTrans" cxnId="{1BC42DE5-8A67-854C-9A2C-9058C12A1622}">
      <dgm:prSet/>
      <dgm:spPr/>
      <dgm:t>
        <a:bodyPr/>
        <a:lstStyle/>
        <a:p>
          <a:endParaRPr lang="de-DE"/>
        </a:p>
      </dgm:t>
    </dgm:pt>
    <dgm:pt modelId="{1AC12ABF-AB9B-FC40-AADF-D3242345942E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Januar 2021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Jia Tan GitHub Account wird erstellt</a:t>
          </a:r>
        </a:p>
      </dgm:t>
    </dgm:pt>
    <dgm:pt modelId="{EE0DFEA3-0639-9943-AACB-75BD8A321688}" type="parTrans" cxnId="{EEDDA062-72FF-6E47-8568-15E2AF695099}">
      <dgm:prSet/>
      <dgm:spPr/>
      <dgm:t>
        <a:bodyPr/>
        <a:lstStyle/>
        <a:p>
          <a:endParaRPr lang="de-DE"/>
        </a:p>
      </dgm:t>
    </dgm:pt>
    <dgm:pt modelId="{401F69F0-E499-CD4E-A50D-A7C43B68DD11}" type="sibTrans" cxnId="{EEDDA062-72FF-6E47-8568-15E2AF695099}">
      <dgm:prSet/>
      <dgm:spPr/>
      <dgm:t>
        <a:bodyPr/>
        <a:lstStyle/>
        <a:p>
          <a:endParaRPr lang="de-DE"/>
        </a:p>
      </dgm:t>
    </dgm:pt>
    <dgm:pt modelId="{1D66A474-8A7F-AA4F-B6BD-CA16CCCD4C79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März-Juli 2023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Der Exploit wird vorbereitet</a:t>
          </a:r>
        </a:p>
      </dgm:t>
    </dgm:pt>
    <dgm:pt modelId="{E528B67F-36B6-364F-8670-C0FDF1D74484}" type="parTrans" cxnId="{A437322E-6589-AB48-AFF6-32E96DA70AE3}">
      <dgm:prSet/>
      <dgm:spPr/>
      <dgm:t>
        <a:bodyPr/>
        <a:lstStyle/>
        <a:p>
          <a:endParaRPr lang="de-DE"/>
        </a:p>
      </dgm:t>
    </dgm:pt>
    <dgm:pt modelId="{ED5D10D4-8E35-6646-9392-179DCF2FEDE5}" type="sibTrans" cxnId="{A437322E-6589-AB48-AFF6-32E96DA70AE3}">
      <dgm:prSet/>
      <dgm:spPr/>
      <dgm:t>
        <a:bodyPr/>
        <a:lstStyle/>
        <a:p>
          <a:endParaRPr lang="de-DE"/>
        </a:p>
      </dgm:t>
    </dgm:pt>
    <dgm:pt modelId="{121384FC-C977-0F45-AF29-BDCC4A93AEE4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Februar 2024 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Code für den Exploit wird hinzugefügt</a:t>
          </a:r>
        </a:p>
      </dgm:t>
    </dgm:pt>
    <dgm:pt modelId="{69213EAB-1977-6A4C-8922-65B28B6F648A}" type="parTrans" cxnId="{1EB8B02B-56ED-8147-A650-25BD84A3BDC9}">
      <dgm:prSet/>
      <dgm:spPr/>
      <dgm:t>
        <a:bodyPr/>
        <a:lstStyle/>
        <a:p>
          <a:endParaRPr lang="de-DE"/>
        </a:p>
      </dgm:t>
    </dgm:pt>
    <dgm:pt modelId="{E1B329EA-F82A-564A-B464-6E5E2A5057D2}" type="sibTrans" cxnId="{1EB8B02B-56ED-8147-A650-25BD84A3BDC9}">
      <dgm:prSet/>
      <dgm:spPr/>
      <dgm:t>
        <a:bodyPr/>
        <a:lstStyle/>
        <a:p>
          <a:endParaRPr lang="de-DE"/>
        </a:p>
      </dgm:t>
    </dgm:pt>
    <dgm:pt modelId="{19761EC3-19D6-ED48-AF8A-3CB015C43BAB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9. März 2024 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erste angreifbare Version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r>
            <a:rPr lang="de-DE" dirty="0"/>
            <a:t> (v5.6.0) wird veröffentlicht</a:t>
          </a:r>
        </a:p>
      </dgm:t>
    </dgm:pt>
    <dgm:pt modelId="{7A6FAD74-86D1-4540-A3BA-BC6176646668}" type="parTrans" cxnId="{639B2170-94FE-F046-9AE0-E370ACB883BE}">
      <dgm:prSet/>
      <dgm:spPr/>
      <dgm:t>
        <a:bodyPr/>
        <a:lstStyle/>
        <a:p>
          <a:endParaRPr lang="de-DE"/>
        </a:p>
      </dgm:t>
    </dgm:pt>
    <dgm:pt modelId="{77291020-BD66-7F4B-9F2F-DE513359485C}" type="sibTrans" cxnId="{639B2170-94FE-F046-9AE0-E370ACB883BE}">
      <dgm:prSet/>
      <dgm:spPr/>
      <dgm:t>
        <a:bodyPr/>
        <a:lstStyle/>
        <a:p>
          <a:endParaRPr lang="de-DE"/>
        </a:p>
      </dgm:t>
    </dgm:pt>
    <dgm:pt modelId="{049ABC7E-3AF5-3049-8525-BE2D89F972AD}">
      <dgm:prSet/>
      <dgm:spPr/>
      <dgm:t>
        <a:bodyPr/>
        <a:lstStyle/>
        <a:p>
          <a:endParaRPr lang="de-DE" dirty="0"/>
        </a:p>
      </dgm:t>
    </dgm:pt>
    <dgm:pt modelId="{8776949D-577C-BE4C-9E8B-CA26B9C3A675}" type="parTrans" cxnId="{E7130D16-9F90-6E40-97B7-5C46F09A0EAD}">
      <dgm:prSet/>
      <dgm:spPr/>
      <dgm:t>
        <a:bodyPr/>
        <a:lstStyle/>
        <a:p>
          <a:endParaRPr lang="de-DE"/>
        </a:p>
      </dgm:t>
    </dgm:pt>
    <dgm:pt modelId="{2506402F-FC90-8C42-9E7A-EE89A408F253}" type="sibTrans" cxnId="{E7130D16-9F90-6E40-97B7-5C46F09A0EAD}">
      <dgm:prSet/>
      <dgm:spPr/>
      <dgm:t>
        <a:bodyPr/>
        <a:lstStyle/>
        <a:p>
          <a:endParaRPr lang="de-DE"/>
        </a:p>
      </dgm:t>
    </dgm:pt>
    <dgm:pt modelId="{681C3787-ED17-A342-9938-2F5ED8B445BE}" type="pres">
      <dgm:prSet presAssocID="{3D764EF5-DC5D-3947-B751-35DC2BA40409}" presName="Name0" presStyleCnt="0">
        <dgm:presLayoutVars>
          <dgm:dir/>
          <dgm:resizeHandles val="exact"/>
        </dgm:presLayoutVars>
      </dgm:prSet>
      <dgm:spPr/>
    </dgm:pt>
    <dgm:pt modelId="{AA2F3BDD-65C2-F84E-9F38-B0A55466D707}" type="pres">
      <dgm:prSet presAssocID="{3D764EF5-DC5D-3947-B751-35DC2BA40409}" presName="arrow" presStyleLbl="bgShp" presStyleIdx="0" presStyleCnt="1"/>
      <dgm:spPr/>
    </dgm:pt>
    <dgm:pt modelId="{C7C56DA5-CC68-4547-B316-EE489BCBCF04}" type="pres">
      <dgm:prSet presAssocID="{3D764EF5-DC5D-3947-B751-35DC2BA40409}" presName="points" presStyleCnt="0"/>
      <dgm:spPr/>
    </dgm:pt>
    <dgm:pt modelId="{8FAB10B7-2DFA-B047-B3AF-7FC767C147B0}" type="pres">
      <dgm:prSet presAssocID="{AFBE9CBF-389E-DD4E-933C-2B558C896398}" presName="compositeA" presStyleCnt="0"/>
      <dgm:spPr/>
    </dgm:pt>
    <dgm:pt modelId="{AF45F92A-9A87-A649-87F1-544F2E5B01DB}" type="pres">
      <dgm:prSet presAssocID="{AFBE9CBF-389E-DD4E-933C-2B558C896398}" presName="textA" presStyleLbl="revTx" presStyleIdx="0" presStyleCnt="6">
        <dgm:presLayoutVars>
          <dgm:bulletEnabled val="1"/>
        </dgm:presLayoutVars>
      </dgm:prSet>
      <dgm:spPr/>
    </dgm:pt>
    <dgm:pt modelId="{F62A56CE-26F2-9040-96FA-F2E86BA29A2A}" type="pres">
      <dgm:prSet presAssocID="{AFBE9CBF-389E-DD4E-933C-2B558C896398}" presName="circleA" presStyleLbl="node1" presStyleIdx="0" presStyleCnt="6"/>
      <dgm:spPr/>
    </dgm:pt>
    <dgm:pt modelId="{BE9901ED-BE6D-F94D-B14F-4262EB996D29}" type="pres">
      <dgm:prSet presAssocID="{AFBE9CBF-389E-DD4E-933C-2B558C896398}" presName="spaceA" presStyleCnt="0"/>
      <dgm:spPr/>
    </dgm:pt>
    <dgm:pt modelId="{8995A002-9546-5145-B721-F4B74F262938}" type="pres">
      <dgm:prSet presAssocID="{F4DFDE65-7263-5249-AB6C-D00459569329}" presName="space" presStyleCnt="0"/>
      <dgm:spPr/>
    </dgm:pt>
    <dgm:pt modelId="{809E8C08-3783-E146-AAF6-96A1F1812372}" type="pres">
      <dgm:prSet presAssocID="{1AC12ABF-AB9B-FC40-AADF-D3242345942E}" presName="compositeB" presStyleCnt="0"/>
      <dgm:spPr/>
    </dgm:pt>
    <dgm:pt modelId="{5F63EF0C-52A2-0346-96DD-79D2D1C3EEE1}" type="pres">
      <dgm:prSet presAssocID="{1AC12ABF-AB9B-FC40-AADF-D3242345942E}" presName="textB" presStyleLbl="revTx" presStyleIdx="1" presStyleCnt="6">
        <dgm:presLayoutVars>
          <dgm:bulletEnabled val="1"/>
        </dgm:presLayoutVars>
      </dgm:prSet>
      <dgm:spPr/>
    </dgm:pt>
    <dgm:pt modelId="{8AD7384B-5F78-3D42-B973-41A7BCAE8CB0}" type="pres">
      <dgm:prSet presAssocID="{1AC12ABF-AB9B-FC40-AADF-D3242345942E}" presName="circleB" presStyleLbl="node1" presStyleIdx="1" presStyleCnt="6"/>
      <dgm:spPr/>
    </dgm:pt>
    <dgm:pt modelId="{8B3AACCE-28DE-C64B-B5BB-69EAD6C42A54}" type="pres">
      <dgm:prSet presAssocID="{1AC12ABF-AB9B-FC40-AADF-D3242345942E}" presName="spaceB" presStyleCnt="0"/>
      <dgm:spPr/>
    </dgm:pt>
    <dgm:pt modelId="{16B7F5E9-EC70-064C-8848-EE3CBFEEB333}" type="pres">
      <dgm:prSet presAssocID="{401F69F0-E499-CD4E-A50D-A7C43B68DD11}" presName="space" presStyleCnt="0"/>
      <dgm:spPr/>
    </dgm:pt>
    <dgm:pt modelId="{83725203-0FBD-194A-8EC6-A7DED05D99F5}" type="pres">
      <dgm:prSet presAssocID="{1D66A474-8A7F-AA4F-B6BD-CA16CCCD4C79}" presName="compositeA" presStyleCnt="0"/>
      <dgm:spPr/>
    </dgm:pt>
    <dgm:pt modelId="{03C8DE5D-364B-A940-919F-A5BD611E0426}" type="pres">
      <dgm:prSet presAssocID="{1D66A474-8A7F-AA4F-B6BD-CA16CCCD4C79}" presName="textA" presStyleLbl="revTx" presStyleIdx="2" presStyleCnt="6">
        <dgm:presLayoutVars>
          <dgm:bulletEnabled val="1"/>
        </dgm:presLayoutVars>
      </dgm:prSet>
      <dgm:spPr/>
    </dgm:pt>
    <dgm:pt modelId="{03FE9F8D-B850-F842-880F-09FA1231549B}" type="pres">
      <dgm:prSet presAssocID="{1D66A474-8A7F-AA4F-B6BD-CA16CCCD4C79}" presName="circleA" presStyleLbl="node1" presStyleIdx="2" presStyleCnt="6"/>
      <dgm:spPr/>
    </dgm:pt>
    <dgm:pt modelId="{9AD134B3-C68B-334D-BE05-47D9EC3D3851}" type="pres">
      <dgm:prSet presAssocID="{1D66A474-8A7F-AA4F-B6BD-CA16CCCD4C79}" presName="spaceA" presStyleCnt="0"/>
      <dgm:spPr/>
    </dgm:pt>
    <dgm:pt modelId="{AA12CD11-FED0-804B-BA49-1B2CD82215E3}" type="pres">
      <dgm:prSet presAssocID="{ED5D10D4-8E35-6646-9392-179DCF2FEDE5}" presName="space" presStyleCnt="0"/>
      <dgm:spPr/>
    </dgm:pt>
    <dgm:pt modelId="{D4692AE7-5982-6F4B-8C45-E7DAEB1B7126}" type="pres">
      <dgm:prSet presAssocID="{121384FC-C977-0F45-AF29-BDCC4A93AEE4}" presName="compositeB" presStyleCnt="0"/>
      <dgm:spPr/>
    </dgm:pt>
    <dgm:pt modelId="{34DE6F53-3287-7A49-9669-CE624570CC23}" type="pres">
      <dgm:prSet presAssocID="{121384FC-C977-0F45-AF29-BDCC4A93AEE4}" presName="textB" presStyleLbl="revTx" presStyleIdx="3" presStyleCnt="6">
        <dgm:presLayoutVars>
          <dgm:bulletEnabled val="1"/>
        </dgm:presLayoutVars>
      </dgm:prSet>
      <dgm:spPr/>
    </dgm:pt>
    <dgm:pt modelId="{4A3B8B7F-B3E6-034D-8DDD-6573BA370500}" type="pres">
      <dgm:prSet presAssocID="{121384FC-C977-0F45-AF29-BDCC4A93AEE4}" presName="circleB" presStyleLbl="node1" presStyleIdx="3" presStyleCnt="6"/>
      <dgm:spPr/>
    </dgm:pt>
    <dgm:pt modelId="{44319A09-AE56-5E4A-875D-9F75B7EE1F5A}" type="pres">
      <dgm:prSet presAssocID="{121384FC-C977-0F45-AF29-BDCC4A93AEE4}" presName="spaceB" presStyleCnt="0"/>
      <dgm:spPr/>
    </dgm:pt>
    <dgm:pt modelId="{214FC4C5-3D54-D244-B6C6-096E28D5FCD5}" type="pres">
      <dgm:prSet presAssocID="{E1B329EA-F82A-564A-B464-6E5E2A5057D2}" presName="space" presStyleCnt="0"/>
      <dgm:spPr/>
    </dgm:pt>
    <dgm:pt modelId="{94073D17-2286-BC48-BB5C-CD0BF77F8913}" type="pres">
      <dgm:prSet presAssocID="{19761EC3-19D6-ED48-AF8A-3CB015C43BAB}" presName="compositeA" presStyleCnt="0"/>
      <dgm:spPr/>
    </dgm:pt>
    <dgm:pt modelId="{12B66527-5E55-874E-B110-AC65986D8C48}" type="pres">
      <dgm:prSet presAssocID="{19761EC3-19D6-ED48-AF8A-3CB015C43BAB}" presName="textA" presStyleLbl="revTx" presStyleIdx="4" presStyleCnt="6">
        <dgm:presLayoutVars>
          <dgm:bulletEnabled val="1"/>
        </dgm:presLayoutVars>
      </dgm:prSet>
      <dgm:spPr/>
    </dgm:pt>
    <dgm:pt modelId="{342B59CE-658B-A24B-A603-F57554B68700}" type="pres">
      <dgm:prSet presAssocID="{19761EC3-19D6-ED48-AF8A-3CB015C43BAB}" presName="circleA" presStyleLbl="node1" presStyleIdx="4" presStyleCnt="6"/>
      <dgm:spPr/>
    </dgm:pt>
    <dgm:pt modelId="{692FCBC6-62D2-984C-B4D2-F218AB955DDC}" type="pres">
      <dgm:prSet presAssocID="{19761EC3-19D6-ED48-AF8A-3CB015C43BAB}" presName="spaceA" presStyleCnt="0"/>
      <dgm:spPr/>
    </dgm:pt>
    <dgm:pt modelId="{E37D5758-7338-EB4B-9A4A-A0B929C6C8B5}" type="pres">
      <dgm:prSet presAssocID="{77291020-BD66-7F4B-9F2F-DE513359485C}" presName="space" presStyleCnt="0"/>
      <dgm:spPr/>
    </dgm:pt>
    <dgm:pt modelId="{7EC2E03A-984F-9348-AF76-13A94D27B42D}" type="pres">
      <dgm:prSet presAssocID="{049ABC7E-3AF5-3049-8525-BE2D89F972AD}" presName="compositeB" presStyleCnt="0"/>
      <dgm:spPr/>
    </dgm:pt>
    <dgm:pt modelId="{A58D67F9-BC7E-2443-97DB-8D44BB4F6DD1}" type="pres">
      <dgm:prSet presAssocID="{049ABC7E-3AF5-3049-8525-BE2D89F972AD}" presName="textB" presStyleLbl="revTx" presStyleIdx="5" presStyleCnt="6">
        <dgm:presLayoutVars>
          <dgm:bulletEnabled val="1"/>
        </dgm:presLayoutVars>
      </dgm:prSet>
      <dgm:spPr/>
    </dgm:pt>
    <dgm:pt modelId="{5C3C9D26-1C17-0B41-B86C-A4336A128EC4}" type="pres">
      <dgm:prSet presAssocID="{049ABC7E-3AF5-3049-8525-BE2D89F972AD}" presName="circleB" presStyleLbl="node1" presStyleIdx="5" presStyleCnt="6"/>
      <dgm:spPr/>
    </dgm:pt>
    <dgm:pt modelId="{2F384741-759D-7C49-A8EE-CF35DA8C2FB6}" type="pres">
      <dgm:prSet presAssocID="{049ABC7E-3AF5-3049-8525-BE2D89F972AD}" presName="spaceB" presStyleCnt="0"/>
      <dgm:spPr/>
    </dgm:pt>
  </dgm:ptLst>
  <dgm:cxnLst>
    <dgm:cxn modelId="{75BD7D09-F056-E841-A2E8-B8B572B5B62A}" type="presOf" srcId="{1D66A474-8A7F-AA4F-B6BD-CA16CCCD4C79}" destId="{03C8DE5D-364B-A940-919F-A5BD611E0426}" srcOrd="0" destOrd="0" presId="urn:microsoft.com/office/officeart/2005/8/layout/hProcess11"/>
    <dgm:cxn modelId="{E7130D16-9F90-6E40-97B7-5C46F09A0EAD}" srcId="{3D764EF5-DC5D-3947-B751-35DC2BA40409}" destId="{049ABC7E-3AF5-3049-8525-BE2D89F972AD}" srcOrd="5" destOrd="0" parTransId="{8776949D-577C-BE4C-9E8B-CA26B9C3A675}" sibTransId="{2506402F-FC90-8C42-9E7A-EE89A408F253}"/>
    <dgm:cxn modelId="{1EB8B02B-56ED-8147-A650-25BD84A3BDC9}" srcId="{3D764EF5-DC5D-3947-B751-35DC2BA40409}" destId="{121384FC-C977-0F45-AF29-BDCC4A93AEE4}" srcOrd="3" destOrd="0" parTransId="{69213EAB-1977-6A4C-8922-65B28B6F648A}" sibTransId="{E1B329EA-F82A-564A-B464-6E5E2A5057D2}"/>
    <dgm:cxn modelId="{A437322E-6589-AB48-AFF6-32E96DA70AE3}" srcId="{3D764EF5-DC5D-3947-B751-35DC2BA40409}" destId="{1D66A474-8A7F-AA4F-B6BD-CA16CCCD4C79}" srcOrd="2" destOrd="0" parTransId="{E528B67F-36B6-364F-8670-C0FDF1D74484}" sibTransId="{ED5D10D4-8E35-6646-9392-179DCF2FEDE5}"/>
    <dgm:cxn modelId="{515ADD31-465A-ED40-87F4-573E78BE0293}" type="presOf" srcId="{121384FC-C977-0F45-AF29-BDCC4A93AEE4}" destId="{34DE6F53-3287-7A49-9669-CE624570CC23}" srcOrd="0" destOrd="0" presId="urn:microsoft.com/office/officeart/2005/8/layout/hProcess11"/>
    <dgm:cxn modelId="{EEDDA062-72FF-6E47-8568-15E2AF695099}" srcId="{3D764EF5-DC5D-3947-B751-35DC2BA40409}" destId="{1AC12ABF-AB9B-FC40-AADF-D3242345942E}" srcOrd="1" destOrd="0" parTransId="{EE0DFEA3-0639-9943-AACB-75BD8A321688}" sibTransId="{401F69F0-E499-CD4E-A50D-A7C43B68DD11}"/>
    <dgm:cxn modelId="{639B2170-94FE-F046-9AE0-E370ACB883BE}" srcId="{3D764EF5-DC5D-3947-B751-35DC2BA40409}" destId="{19761EC3-19D6-ED48-AF8A-3CB015C43BAB}" srcOrd="4" destOrd="0" parTransId="{7A6FAD74-86D1-4540-A3BA-BC6176646668}" sibTransId="{77291020-BD66-7F4B-9F2F-DE513359485C}"/>
    <dgm:cxn modelId="{E4B2BF8C-8C5D-324E-AB00-A8C26775D7E3}" type="presOf" srcId="{1AC12ABF-AB9B-FC40-AADF-D3242345942E}" destId="{5F63EF0C-52A2-0346-96DD-79D2D1C3EEE1}" srcOrd="0" destOrd="0" presId="urn:microsoft.com/office/officeart/2005/8/layout/hProcess11"/>
    <dgm:cxn modelId="{E2B452A7-C8B4-1A45-9E39-65F64C441F7D}" type="presOf" srcId="{3D764EF5-DC5D-3947-B751-35DC2BA40409}" destId="{681C3787-ED17-A342-9938-2F5ED8B445BE}" srcOrd="0" destOrd="0" presId="urn:microsoft.com/office/officeart/2005/8/layout/hProcess11"/>
    <dgm:cxn modelId="{445063AA-CAC8-8C47-AC1A-EEDA5446FF2C}" type="presOf" srcId="{AFBE9CBF-389E-DD4E-933C-2B558C896398}" destId="{AF45F92A-9A87-A649-87F1-544F2E5B01DB}" srcOrd="0" destOrd="0" presId="urn:microsoft.com/office/officeart/2005/8/layout/hProcess11"/>
    <dgm:cxn modelId="{DA4706B3-720C-BA45-BEDC-1654C1BAB92F}" type="presOf" srcId="{049ABC7E-3AF5-3049-8525-BE2D89F972AD}" destId="{A58D67F9-BC7E-2443-97DB-8D44BB4F6DD1}" srcOrd="0" destOrd="0" presId="urn:microsoft.com/office/officeart/2005/8/layout/hProcess11"/>
    <dgm:cxn modelId="{8B8A1CC9-10ED-4349-8572-5970CA789A68}" type="presOf" srcId="{19761EC3-19D6-ED48-AF8A-3CB015C43BAB}" destId="{12B66527-5E55-874E-B110-AC65986D8C48}" srcOrd="0" destOrd="0" presId="urn:microsoft.com/office/officeart/2005/8/layout/hProcess11"/>
    <dgm:cxn modelId="{1BC42DE5-8A67-854C-9A2C-9058C12A1622}" srcId="{3D764EF5-DC5D-3947-B751-35DC2BA40409}" destId="{AFBE9CBF-389E-DD4E-933C-2B558C896398}" srcOrd="0" destOrd="0" parTransId="{4022166E-C277-9A4F-A22B-32AE2691326F}" sibTransId="{F4DFDE65-7263-5249-AB6C-D00459569329}"/>
    <dgm:cxn modelId="{9DA2E2E0-5239-E94F-AB36-64CF9C88BA08}" type="presParOf" srcId="{681C3787-ED17-A342-9938-2F5ED8B445BE}" destId="{AA2F3BDD-65C2-F84E-9F38-B0A55466D707}" srcOrd="0" destOrd="0" presId="urn:microsoft.com/office/officeart/2005/8/layout/hProcess11"/>
    <dgm:cxn modelId="{EF0D6A83-59E1-BB48-9AE1-CFBC98E4BE19}" type="presParOf" srcId="{681C3787-ED17-A342-9938-2F5ED8B445BE}" destId="{C7C56DA5-CC68-4547-B316-EE489BCBCF04}" srcOrd="1" destOrd="0" presId="urn:microsoft.com/office/officeart/2005/8/layout/hProcess11"/>
    <dgm:cxn modelId="{AF19B183-822D-4E4A-B2F6-0F936825A9A3}" type="presParOf" srcId="{C7C56DA5-CC68-4547-B316-EE489BCBCF04}" destId="{8FAB10B7-2DFA-B047-B3AF-7FC767C147B0}" srcOrd="0" destOrd="0" presId="urn:microsoft.com/office/officeart/2005/8/layout/hProcess11"/>
    <dgm:cxn modelId="{216D9F9B-D096-014B-80A0-DBBAE5779AE6}" type="presParOf" srcId="{8FAB10B7-2DFA-B047-B3AF-7FC767C147B0}" destId="{AF45F92A-9A87-A649-87F1-544F2E5B01DB}" srcOrd="0" destOrd="0" presId="urn:microsoft.com/office/officeart/2005/8/layout/hProcess11"/>
    <dgm:cxn modelId="{3A8E296F-1A6B-9444-B95A-D73A20DF0B3E}" type="presParOf" srcId="{8FAB10B7-2DFA-B047-B3AF-7FC767C147B0}" destId="{F62A56CE-26F2-9040-96FA-F2E86BA29A2A}" srcOrd="1" destOrd="0" presId="urn:microsoft.com/office/officeart/2005/8/layout/hProcess11"/>
    <dgm:cxn modelId="{9EF03038-FA48-BB44-B61A-10567060B72F}" type="presParOf" srcId="{8FAB10B7-2DFA-B047-B3AF-7FC767C147B0}" destId="{BE9901ED-BE6D-F94D-B14F-4262EB996D29}" srcOrd="2" destOrd="0" presId="urn:microsoft.com/office/officeart/2005/8/layout/hProcess11"/>
    <dgm:cxn modelId="{FBC96834-C9FF-964B-9A90-BD6E9BF6F8E5}" type="presParOf" srcId="{C7C56DA5-CC68-4547-B316-EE489BCBCF04}" destId="{8995A002-9546-5145-B721-F4B74F262938}" srcOrd="1" destOrd="0" presId="urn:microsoft.com/office/officeart/2005/8/layout/hProcess11"/>
    <dgm:cxn modelId="{DA43BBB1-E59E-6A45-94F9-E6AC18EAD77D}" type="presParOf" srcId="{C7C56DA5-CC68-4547-B316-EE489BCBCF04}" destId="{809E8C08-3783-E146-AAF6-96A1F1812372}" srcOrd="2" destOrd="0" presId="urn:microsoft.com/office/officeart/2005/8/layout/hProcess11"/>
    <dgm:cxn modelId="{5918CEC9-A8D2-EE4E-8DB9-D1D2B58B775A}" type="presParOf" srcId="{809E8C08-3783-E146-AAF6-96A1F1812372}" destId="{5F63EF0C-52A2-0346-96DD-79D2D1C3EEE1}" srcOrd="0" destOrd="0" presId="urn:microsoft.com/office/officeart/2005/8/layout/hProcess11"/>
    <dgm:cxn modelId="{56815000-F207-D942-9D49-DA1EF2884A35}" type="presParOf" srcId="{809E8C08-3783-E146-AAF6-96A1F1812372}" destId="{8AD7384B-5F78-3D42-B973-41A7BCAE8CB0}" srcOrd="1" destOrd="0" presId="urn:microsoft.com/office/officeart/2005/8/layout/hProcess11"/>
    <dgm:cxn modelId="{9B4969E0-9216-8E48-B4B3-D984C9D6944D}" type="presParOf" srcId="{809E8C08-3783-E146-AAF6-96A1F1812372}" destId="{8B3AACCE-28DE-C64B-B5BB-69EAD6C42A54}" srcOrd="2" destOrd="0" presId="urn:microsoft.com/office/officeart/2005/8/layout/hProcess11"/>
    <dgm:cxn modelId="{21E68AD0-1320-3A4E-9CAB-A0DE36B1ED6F}" type="presParOf" srcId="{C7C56DA5-CC68-4547-B316-EE489BCBCF04}" destId="{16B7F5E9-EC70-064C-8848-EE3CBFEEB333}" srcOrd="3" destOrd="0" presId="urn:microsoft.com/office/officeart/2005/8/layout/hProcess11"/>
    <dgm:cxn modelId="{719CC36C-5990-FA43-9624-9203478958F7}" type="presParOf" srcId="{C7C56DA5-CC68-4547-B316-EE489BCBCF04}" destId="{83725203-0FBD-194A-8EC6-A7DED05D99F5}" srcOrd="4" destOrd="0" presId="urn:microsoft.com/office/officeart/2005/8/layout/hProcess11"/>
    <dgm:cxn modelId="{0B44CF0F-3676-0849-A395-071BFE33CC96}" type="presParOf" srcId="{83725203-0FBD-194A-8EC6-A7DED05D99F5}" destId="{03C8DE5D-364B-A940-919F-A5BD611E0426}" srcOrd="0" destOrd="0" presId="urn:microsoft.com/office/officeart/2005/8/layout/hProcess11"/>
    <dgm:cxn modelId="{A812EF63-CC5C-9D45-80EE-22E45368ED1B}" type="presParOf" srcId="{83725203-0FBD-194A-8EC6-A7DED05D99F5}" destId="{03FE9F8D-B850-F842-880F-09FA1231549B}" srcOrd="1" destOrd="0" presId="urn:microsoft.com/office/officeart/2005/8/layout/hProcess11"/>
    <dgm:cxn modelId="{77A49397-DBC7-9242-BA60-892E7C2E9710}" type="presParOf" srcId="{83725203-0FBD-194A-8EC6-A7DED05D99F5}" destId="{9AD134B3-C68B-334D-BE05-47D9EC3D3851}" srcOrd="2" destOrd="0" presId="urn:microsoft.com/office/officeart/2005/8/layout/hProcess11"/>
    <dgm:cxn modelId="{8058D1D0-AC2D-E24E-A5A3-8CE921C63BA3}" type="presParOf" srcId="{C7C56DA5-CC68-4547-B316-EE489BCBCF04}" destId="{AA12CD11-FED0-804B-BA49-1B2CD82215E3}" srcOrd="5" destOrd="0" presId="urn:microsoft.com/office/officeart/2005/8/layout/hProcess11"/>
    <dgm:cxn modelId="{C605A418-A8A4-5249-B811-83EF94F87AB0}" type="presParOf" srcId="{C7C56DA5-CC68-4547-B316-EE489BCBCF04}" destId="{D4692AE7-5982-6F4B-8C45-E7DAEB1B7126}" srcOrd="6" destOrd="0" presId="urn:microsoft.com/office/officeart/2005/8/layout/hProcess11"/>
    <dgm:cxn modelId="{C2CB0687-7F18-EA49-8118-B884FCB70C1A}" type="presParOf" srcId="{D4692AE7-5982-6F4B-8C45-E7DAEB1B7126}" destId="{34DE6F53-3287-7A49-9669-CE624570CC23}" srcOrd="0" destOrd="0" presId="urn:microsoft.com/office/officeart/2005/8/layout/hProcess11"/>
    <dgm:cxn modelId="{908B8037-5DCD-BE40-8E9C-0E3EFFE8B989}" type="presParOf" srcId="{D4692AE7-5982-6F4B-8C45-E7DAEB1B7126}" destId="{4A3B8B7F-B3E6-034D-8DDD-6573BA370500}" srcOrd="1" destOrd="0" presId="urn:microsoft.com/office/officeart/2005/8/layout/hProcess11"/>
    <dgm:cxn modelId="{14D3783D-7845-1D41-A4DB-8A984A6D6AD7}" type="presParOf" srcId="{D4692AE7-5982-6F4B-8C45-E7DAEB1B7126}" destId="{44319A09-AE56-5E4A-875D-9F75B7EE1F5A}" srcOrd="2" destOrd="0" presId="urn:microsoft.com/office/officeart/2005/8/layout/hProcess11"/>
    <dgm:cxn modelId="{8BCA8BEB-CB81-8C4D-87F7-F6E219E9D01E}" type="presParOf" srcId="{C7C56DA5-CC68-4547-B316-EE489BCBCF04}" destId="{214FC4C5-3D54-D244-B6C6-096E28D5FCD5}" srcOrd="7" destOrd="0" presId="urn:microsoft.com/office/officeart/2005/8/layout/hProcess11"/>
    <dgm:cxn modelId="{D9CD5635-40D7-FE45-BE53-5B46F45CFAD8}" type="presParOf" srcId="{C7C56DA5-CC68-4547-B316-EE489BCBCF04}" destId="{94073D17-2286-BC48-BB5C-CD0BF77F8913}" srcOrd="8" destOrd="0" presId="urn:microsoft.com/office/officeart/2005/8/layout/hProcess11"/>
    <dgm:cxn modelId="{1F1240FA-C92E-C545-B9C6-C6880D8BEA8E}" type="presParOf" srcId="{94073D17-2286-BC48-BB5C-CD0BF77F8913}" destId="{12B66527-5E55-874E-B110-AC65986D8C48}" srcOrd="0" destOrd="0" presId="urn:microsoft.com/office/officeart/2005/8/layout/hProcess11"/>
    <dgm:cxn modelId="{88274035-7410-DD48-928B-BF9C36676F40}" type="presParOf" srcId="{94073D17-2286-BC48-BB5C-CD0BF77F8913}" destId="{342B59CE-658B-A24B-A603-F57554B68700}" srcOrd="1" destOrd="0" presId="urn:microsoft.com/office/officeart/2005/8/layout/hProcess11"/>
    <dgm:cxn modelId="{F9D3BB48-DA74-C446-9C3F-08B924ECA73E}" type="presParOf" srcId="{94073D17-2286-BC48-BB5C-CD0BF77F8913}" destId="{692FCBC6-62D2-984C-B4D2-F218AB955DDC}" srcOrd="2" destOrd="0" presId="urn:microsoft.com/office/officeart/2005/8/layout/hProcess11"/>
    <dgm:cxn modelId="{C809C8F7-1ADF-1149-9B69-4A899C87CD5F}" type="presParOf" srcId="{C7C56DA5-CC68-4547-B316-EE489BCBCF04}" destId="{E37D5758-7338-EB4B-9A4A-A0B929C6C8B5}" srcOrd="9" destOrd="0" presId="urn:microsoft.com/office/officeart/2005/8/layout/hProcess11"/>
    <dgm:cxn modelId="{3E9D319C-A521-BC49-8253-EDB9748DCF52}" type="presParOf" srcId="{C7C56DA5-CC68-4547-B316-EE489BCBCF04}" destId="{7EC2E03A-984F-9348-AF76-13A94D27B42D}" srcOrd="10" destOrd="0" presId="urn:microsoft.com/office/officeart/2005/8/layout/hProcess11"/>
    <dgm:cxn modelId="{1193A092-61E0-6641-8C42-1C6ED3C33DB1}" type="presParOf" srcId="{7EC2E03A-984F-9348-AF76-13A94D27B42D}" destId="{A58D67F9-BC7E-2443-97DB-8D44BB4F6DD1}" srcOrd="0" destOrd="0" presId="urn:microsoft.com/office/officeart/2005/8/layout/hProcess11"/>
    <dgm:cxn modelId="{CDA1DCD2-7BA3-524F-A44F-63B0300A9F56}" type="presParOf" srcId="{7EC2E03A-984F-9348-AF76-13A94D27B42D}" destId="{5C3C9D26-1C17-0B41-B86C-A4336A128EC4}" srcOrd="1" destOrd="0" presId="urn:microsoft.com/office/officeart/2005/8/layout/hProcess11"/>
    <dgm:cxn modelId="{7DC599C7-131B-C647-BE38-22B008A3B751}" type="presParOf" srcId="{7EC2E03A-984F-9348-AF76-13A94D27B42D}" destId="{2F384741-759D-7C49-A8EE-CF35DA8C2F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764EF5-DC5D-3947-B751-35DC2BA4040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FBE9CBF-389E-DD4E-933C-2B558C896398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2009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erster Release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endParaRPr lang="de-DE" dirty="0"/>
        </a:p>
      </dgm:t>
    </dgm:pt>
    <dgm:pt modelId="{4022166E-C277-9A4F-A22B-32AE2691326F}" type="parTrans" cxnId="{1BC42DE5-8A67-854C-9A2C-9058C12A1622}">
      <dgm:prSet/>
      <dgm:spPr/>
      <dgm:t>
        <a:bodyPr/>
        <a:lstStyle/>
        <a:p>
          <a:endParaRPr lang="de-DE"/>
        </a:p>
      </dgm:t>
    </dgm:pt>
    <dgm:pt modelId="{F4DFDE65-7263-5249-AB6C-D00459569329}" type="sibTrans" cxnId="{1BC42DE5-8A67-854C-9A2C-9058C12A1622}">
      <dgm:prSet/>
      <dgm:spPr/>
      <dgm:t>
        <a:bodyPr/>
        <a:lstStyle/>
        <a:p>
          <a:endParaRPr lang="de-DE"/>
        </a:p>
      </dgm:t>
    </dgm:pt>
    <dgm:pt modelId="{1AC12ABF-AB9B-FC40-AADF-D3242345942E}">
      <dgm:prSet phldrT="[Text]"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Jan 2021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Jia Tan GitHub Account wird erstellt</a:t>
          </a:r>
        </a:p>
      </dgm:t>
    </dgm:pt>
    <dgm:pt modelId="{EE0DFEA3-0639-9943-AACB-75BD8A321688}" type="parTrans" cxnId="{EEDDA062-72FF-6E47-8568-15E2AF695099}">
      <dgm:prSet/>
      <dgm:spPr/>
      <dgm:t>
        <a:bodyPr/>
        <a:lstStyle/>
        <a:p>
          <a:endParaRPr lang="de-DE"/>
        </a:p>
      </dgm:t>
    </dgm:pt>
    <dgm:pt modelId="{401F69F0-E499-CD4E-A50D-A7C43B68DD11}" type="sibTrans" cxnId="{EEDDA062-72FF-6E47-8568-15E2AF695099}">
      <dgm:prSet/>
      <dgm:spPr/>
      <dgm:t>
        <a:bodyPr/>
        <a:lstStyle/>
        <a:p>
          <a:endParaRPr lang="de-DE"/>
        </a:p>
      </dgm:t>
    </dgm:pt>
    <dgm:pt modelId="{1D66A474-8A7F-AA4F-B6BD-CA16CCCD4C79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März-Juli 2023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Der Exploit wird vorbereitet</a:t>
          </a:r>
        </a:p>
      </dgm:t>
    </dgm:pt>
    <dgm:pt modelId="{E528B67F-36B6-364F-8670-C0FDF1D74484}" type="parTrans" cxnId="{A437322E-6589-AB48-AFF6-32E96DA70AE3}">
      <dgm:prSet/>
      <dgm:spPr/>
      <dgm:t>
        <a:bodyPr/>
        <a:lstStyle/>
        <a:p>
          <a:endParaRPr lang="de-DE"/>
        </a:p>
      </dgm:t>
    </dgm:pt>
    <dgm:pt modelId="{ED5D10D4-8E35-6646-9392-179DCF2FEDE5}" type="sibTrans" cxnId="{A437322E-6589-AB48-AFF6-32E96DA70AE3}">
      <dgm:prSet/>
      <dgm:spPr/>
      <dgm:t>
        <a:bodyPr/>
        <a:lstStyle/>
        <a:p>
          <a:endParaRPr lang="de-DE"/>
        </a:p>
      </dgm:t>
    </dgm:pt>
    <dgm:pt modelId="{121384FC-C977-0F45-AF29-BDCC4A93AEE4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Februar 2024 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Code für den Exploit wird hinzugefügt</a:t>
          </a:r>
        </a:p>
      </dgm:t>
    </dgm:pt>
    <dgm:pt modelId="{69213EAB-1977-6A4C-8922-65B28B6F648A}" type="parTrans" cxnId="{1EB8B02B-56ED-8147-A650-25BD84A3BDC9}">
      <dgm:prSet/>
      <dgm:spPr/>
      <dgm:t>
        <a:bodyPr/>
        <a:lstStyle/>
        <a:p>
          <a:endParaRPr lang="de-DE"/>
        </a:p>
      </dgm:t>
    </dgm:pt>
    <dgm:pt modelId="{E1B329EA-F82A-564A-B464-6E5E2A5057D2}" type="sibTrans" cxnId="{1EB8B02B-56ED-8147-A650-25BD84A3BDC9}">
      <dgm:prSet/>
      <dgm:spPr/>
      <dgm:t>
        <a:bodyPr/>
        <a:lstStyle/>
        <a:p>
          <a:endParaRPr lang="de-DE"/>
        </a:p>
      </dgm:t>
    </dgm:pt>
    <dgm:pt modelId="{19761EC3-19D6-ED48-AF8A-3CB015C43BAB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9. März 2024 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erste angreifbare Version von </a:t>
          </a:r>
          <a:r>
            <a:rPr lang="de-DE" dirty="0" err="1"/>
            <a:t>xz</a:t>
          </a:r>
          <a:r>
            <a:rPr lang="de-DE" dirty="0"/>
            <a:t> </a:t>
          </a:r>
          <a:r>
            <a:rPr lang="de-DE" dirty="0" err="1"/>
            <a:t>utils</a:t>
          </a:r>
          <a:r>
            <a:rPr lang="de-DE" dirty="0"/>
            <a:t> (v5.6.0) wird veröffentlicht</a:t>
          </a:r>
        </a:p>
      </dgm:t>
    </dgm:pt>
    <dgm:pt modelId="{7A6FAD74-86D1-4540-A3BA-BC6176646668}" type="parTrans" cxnId="{639B2170-94FE-F046-9AE0-E370ACB883BE}">
      <dgm:prSet/>
      <dgm:spPr/>
      <dgm:t>
        <a:bodyPr/>
        <a:lstStyle/>
        <a:p>
          <a:endParaRPr lang="de-DE"/>
        </a:p>
      </dgm:t>
    </dgm:pt>
    <dgm:pt modelId="{77291020-BD66-7F4B-9F2F-DE513359485C}" type="sibTrans" cxnId="{639B2170-94FE-F046-9AE0-E370ACB883BE}">
      <dgm:prSet/>
      <dgm:spPr/>
      <dgm:t>
        <a:bodyPr/>
        <a:lstStyle/>
        <a:p>
          <a:endParaRPr lang="de-DE"/>
        </a:p>
      </dgm:t>
    </dgm:pt>
    <dgm:pt modelId="{049ABC7E-3AF5-3049-8525-BE2D89F972AD}">
      <dgm:prSet/>
      <dgm:spPr/>
      <dgm:t>
        <a:bodyPr/>
        <a:lstStyle/>
        <a:p>
          <a:r>
            <a:rPr lang="de-DE" b="1" dirty="0">
              <a:solidFill>
                <a:srgbClr val="002060"/>
              </a:solidFill>
            </a:rPr>
            <a:t>29. März 2024</a:t>
          </a:r>
          <a:br>
            <a:rPr lang="de-DE" b="1" dirty="0">
              <a:solidFill>
                <a:srgbClr val="002060"/>
              </a:solidFill>
            </a:rPr>
          </a:br>
          <a:r>
            <a:rPr lang="de-DE" dirty="0"/>
            <a:t>Hintertür wird gefunden</a:t>
          </a:r>
        </a:p>
      </dgm:t>
    </dgm:pt>
    <dgm:pt modelId="{8776949D-577C-BE4C-9E8B-CA26B9C3A675}" type="parTrans" cxnId="{E7130D16-9F90-6E40-97B7-5C46F09A0EAD}">
      <dgm:prSet/>
      <dgm:spPr/>
      <dgm:t>
        <a:bodyPr/>
        <a:lstStyle/>
        <a:p>
          <a:endParaRPr lang="de-DE"/>
        </a:p>
      </dgm:t>
    </dgm:pt>
    <dgm:pt modelId="{2506402F-FC90-8C42-9E7A-EE89A408F253}" type="sibTrans" cxnId="{E7130D16-9F90-6E40-97B7-5C46F09A0EAD}">
      <dgm:prSet/>
      <dgm:spPr/>
      <dgm:t>
        <a:bodyPr/>
        <a:lstStyle/>
        <a:p>
          <a:endParaRPr lang="de-DE"/>
        </a:p>
      </dgm:t>
    </dgm:pt>
    <dgm:pt modelId="{681C3787-ED17-A342-9938-2F5ED8B445BE}" type="pres">
      <dgm:prSet presAssocID="{3D764EF5-DC5D-3947-B751-35DC2BA40409}" presName="Name0" presStyleCnt="0">
        <dgm:presLayoutVars>
          <dgm:dir/>
          <dgm:resizeHandles val="exact"/>
        </dgm:presLayoutVars>
      </dgm:prSet>
      <dgm:spPr/>
    </dgm:pt>
    <dgm:pt modelId="{AA2F3BDD-65C2-F84E-9F38-B0A55466D707}" type="pres">
      <dgm:prSet presAssocID="{3D764EF5-DC5D-3947-B751-35DC2BA40409}" presName="arrow" presStyleLbl="bgShp" presStyleIdx="0" presStyleCnt="1"/>
      <dgm:spPr/>
    </dgm:pt>
    <dgm:pt modelId="{C7C56DA5-CC68-4547-B316-EE489BCBCF04}" type="pres">
      <dgm:prSet presAssocID="{3D764EF5-DC5D-3947-B751-35DC2BA40409}" presName="points" presStyleCnt="0"/>
      <dgm:spPr/>
    </dgm:pt>
    <dgm:pt modelId="{8FAB10B7-2DFA-B047-B3AF-7FC767C147B0}" type="pres">
      <dgm:prSet presAssocID="{AFBE9CBF-389E-DD4E-933C-2B558C896398}" presName="compositeA" presStyleCnt="0"/>
      <dgm:spPr/>
    </dgm:pt>
    <dgm:pt modelId="{AF45F92A-9A87-A649-87F1-544F2E5B01DB}" type="pres">
      <dgm:prSet presAssocID="{AFBE9CBF-389E-DD4E-933C-2B558C896398}" presName="textA" presStyleLbl="revTx" presStyleIdx="0" presStyleCnt="6">
        <dgm:presLayoutVars>
          <dgm:bulletEnabled val="1"/>
        </dgm:presLayoutVars>
      </dgm:prSet>
      <dgm:spPr/>
    </dgm:pt>
    <dgm:pt modelId="{F62A56CE-26F2-9040-96FA-F2E86BA29A2A}" type="pres">
      <dgm:prSet presAssocID="{AFBE9CBF-389E-DD4E-933C-2B558C896398}" presName="circleA" presStyleLbl="node1" presStyleIdx="0" presStyleCnt="6"/>
      <dgm:spPr/>
    </dgm:pt>
    <dgm:pt modelId="{BE9901ED-BE6D-F94D-B14F-4262EB996D29}" type="pres">
      <dgm:prSet presAssocID="{AFBE9CBF-389E-DD4E-933C-2B558C896398}" presName="spaceA" presStyleCnt="0"/>
      <dgm:spPr/>
    </dgm:pt>
    <dgm:pt modelId="{8995A002-9546-5145-B721-F4B74F262938}" type="pres">
      <dgm:prSet presAssocID="{F4DFDE65-7263-5249-AB6C-D00459569329}" presName="space" presStyleCnt="0"/>
      <dgm:spPr/>
    </dgm:pt>
    <dgm:pt modelId="{809E8C08-3783-E146-AAF6-96A1F1812372}" type="pres">
      <dgm:prSet presAssocID="{1AC12ABF-AB9B-FC40-AADF-D3242345942E}" presName="compositeB" presStyleCnt="0"/>
      <dgm:spPr/>
    </dgm:pt>
    <dgm:pt modelId="{5F63EF0C-52A2-0346-96DD-79D2D1C3EEE1}" type="pres">
      <dgm:prSet presAssocID="{1AC12ABF-AB9B-FC40-AADF-D3242345942E}" presName="textB" presStyleLbl="revTx" presStyleIdx="1" presStyleCnt="6">
        <dgm:presLayoutVars>
          <dgm:bulletEnabled val="1"/>
        </dgm:presLayoutVars>
      </dgm:prSet>
      <dgm:spPr/>
    </dgm:pt>
    <dgm:pt modelId="{8AD7384B-5F78-3D42-B973-41A7BCAE8CB0}" type="pres">
      <dgm:prSet presAssocID="{1AC12ABF-AB9B-FC40-AADF-D3242345942E}" presName="circleB" presStyleLbl="node1" presStyleIdx="1" presStyleCnt="6"/>
      <dgm:spPr/>
    </dgm:pt>
    <dgm:pt modelId="{8B3AACCE-28DE-C64B-B5BB-69EAD6C42A54}" type="pres">
      <dgm:prSet presAssocID="{1AC12ABF-AB9B-FC40-AADF-D3242345942E}" presName="spaceB" presStyleCnt="0"/>
      <dgm:spPr/>
    </dgm:pt>
    <dgm:pt modelId="{16B7F5E9-EC70-064C-8848-EE3CBFEEB333}" type="pres">
      <dgm:prSet presAssocID="{401F69F0-E499-CD4E-A50D-A7C43B68DD11}" presName="space" presStyleCnt="0"/>
      <dgm:spPr/>
    </dgm:pt>
    <dgm:pt modelId="{532064AB-9516-094C-861D-0FEFF7735B16}" type="pres">
      <dgm:prSet presAssocID="{1D66A474-8A7F-AA4F-B6BD-CA16CCCD4C79}" presName="compositeA" presStyleCnt="0"/>
      <dgm:spPr/>
    </dgm:pt>
    <dgm:pt modelId="{AA242F23-1AF7-B141-AA01-2AFFC3B75720}" type="pres">
      <dgm:prSet presAssocID="{1D66A474-8A7F-AA4F-B6BD-CA16CCCD4C79}" presName="textA" presStyleLbl="revTx" presStyleIdx="2" presStyleCnt="6">
        <dgm:presLayoutVars>
          <dgm:bulletEnabled val="1"/>
        </dgm:presLayoutVars>
      </dgm:prSet>
      <dgm:spPr/>
    </dgm:pt>
    <dgm:pt modelId="{15AE5202-A3CE-9E4A-AD7E-DBEFE4B59487}" type="pres">
      <dgm:prSet presAssocID="{1D66A474-8A7F-AA4F-B6BD-CA16CCCD4C79}" presName="circleA" presStyleLbl="node1" presStyleIdx="2" presStyleCnt="6"/>
      <dgm:spPr/>
    </dgm:pt>
    <dgm:pt modelId="{F3803558-54F0-8644-A660-484C2D8ABCD1}" type="pres">
      <dgm:prSet presAssocID="{1D66A474-8A7F-AA4F-B6BD-CA16CCCD4C79}" presName="spaceA" presStyleCnt="0"/>
      <dgm:spPr/>
    </dgm:pt>
    <dgm:pt modelId="{AA12CD11-FED0-804B-BA49-1B2CD82215E3}" type="pres">
      <dgm:prSet presAssocID="{ED5D10D4-8E35-6646-9392-179DCF2FEDE5}" presName="space" presStyleCnt="0"/>
      <dgm:spPr/>
    </dgm:pt>
    <dgm:pt modelId="{7373F722-537D-644A-AD23-FAAE8FC4743E}" type="pres">
      <dgm:prSet presAssocID="{121384FC-C977-0F45-AF29-BDCC4A93AEE4}" presName="compositeB" presStyleCnt="0"/>
      <dgm:spPr/>
    </dgm:pt>
    <dgm:pt modelId="{8F7F2D0A-C10A-6E48-81D0-56112306FD30}" type="pres">
      <dgm:prSet presAssocID="{121384FC-C977-0F45-AF29-BDCC4A93AEE4}" presName="textB" presStyleLbl="revTx" presStyleIdx="3" presStyleCnt="6">
        <dgm:presLayoutVars>
          <dgm:bulletEnabled val="1"/>
        </dgm:presLayoutVars>
      </dgm:prSet>
      <dgm:spPr/>
    </dgm:pt>
    <dgm:pt modelId="{AC80C02D-28BB-F34E-9ED5-5789C199EE58}" type="pres">
      <dgm:prSet presAssocID="{121384FC-C977-0F45-AF29-BDCC4A93AEE4}" presName="circleB" presStyleLbl="node1" presStyleIdx="3" presStyleCnt="6"/>
      <dgm:spPr/>
    </dgm:pt>
    <dgm:pt modelId="{D5612854-CD3A-6748-A17F-80727A76074D}" type="pres">
      <dgm:prSet presAssocID="{121384FC-C977-0F45-AF29-BDCC4A93AEE4}" presName="spaceB" presStyleCnt="0"/>
      <dgm:spPr/>
    </dgm:pt>
    <dgm:pt modelId="{214FC4C5-3D54-D244-B6C6-096E28D5FCD5}" type="pres">
      <dgm:prSet presAssocID="{E1B329EA-F82A-564A-B464-6E5E2A5057D2}" presName="space" presStyleCnt="0"/>
      <dgm:spPr/>
    </dgm:pt>
    <dgm:pt modelId="{94073D17-2286-BC48-BB5C-CD0BF77F8913}" type="pres">
      <dgm:prSet presAssocID="{19761EC3-19D6-ED48-AF8A-3CB015C43BAB}" presName="compositeA" presStyleCnt="0"/>
      <dgm:spPr/>
    </dgm:pt>
    <dgm:pt modelId="{12B66527-5E55-874E-B110-AC65986D8C48}" type="pres">
      <dgm:prSet presAssocID="{19761EC3-19D6-ED48-AF8A-3CB015C43BAB}" presName="textA" presStyleLbl="revTx" presStyleIdx="4" presStyleCnt="6">
        <dgm:presLayoutVars>
          <dgm:bulletEnabled val="1"/>
        </dgm:presLayoutVars>
      </dgm:prSet>
      <dgm:spPr/>
    </dgm:pt>
    <dgm:pt modelId="{342B59CE-658B-A24B-A603-F57554B68700}" type="pres">
      <dgm:prSet presAssocID="{19761EC3-19D6-ED48-AF8A-3CB015C43BAB}" presName="circleA" presStyleLbl="node1" presStyleIdx="4" presStyleCnt="6"/>
      <dgm:spPr/>
    </dgm:pt>
    <dgm:pt modelId="{692FCBC6-62D2-984C-B4D2-F218AB955DDC}" type="pres">
      <dgm:prSet presAssocID="{19761EC3-19D6-ED48-AF8A-3CB015C43BAB}" presName="spaceA" presStyleCnt="0"/>
      <dgm:spPr/>
    </dgm:pt>
    <dgm:pt modelId="{E37D5758-7338-EB4B-9A4A-A0B929C6C8B5}" type="pres">
      <dgm:prSet presAssocID="{77291020-BD66-7F4B-9F2F-DE513359485C}" presName="space" presStyleCnt="0"/>
      <dgm:spPr/>
    </dgm:pt>
    <dgm:pt modelId="{7EC2E03A-984F-9348-AF76-13A94D27B42D}" type="pres">
      <dgm:prSet presAssocID="{049ABC7E-3AF5-3049-8525-BE2D89F972AD}" presName="compositeB" presStyleCnt="0"/>
      <dgm:spPr/>
    </dgm:pt>
    <dgm:pt modelId="{A58D67F9-BC7E-2443-97DB-8D44BB4F6DD1}" type="pres">
      <dgm:prSet presAssocID="{049ABC7E-3AF5-3049-8525-BE2D89F972AD}" presName="textB" presStyleLbl="revTx" presStyleIdx="5" presStyleCnt="6">
        <dgm:presLayoutVars>
          <dgm:bulletEnabled val="1"/>
        </dgm:presLayoutVars>
      </dgm:prSet>
      <dgm:spPr/>
    </dgm:pt>
    <dgm:pt modelId="{5C3C9D26-1C17-0B41-B86C-A4336A128EC4}" type="pres">
      <dgm:prSet presAssocID="{049ABC7E-3AF5-3049-8525-BE2D89F972AD}" presName="circleB" presStyleLbl="node1" presStyleIdx="5" presStyleCnt="6"/>
      <dgm:spPr/>
    </dgm:pt>
    <dgm:pt modelId="{2F384741-759D-7C49-A8EE-CF35DA8C2FB6}" type="pres">
      <dgm:prSet presAssocID="{049ABC7E-3AF5-3049-8525-BE2D89F972AD}" presName="spaceB" presStyleCnt="0"/>
      <dgm:spPr/>
    </dgm:pt>
  </dgm:ptLst>
  <dgm:cxnLst>
    <dgm:cxn modelId="{E7130D16-9F90-6E40-97B7-5C46F09A0EAD}" srcId="{3D764EF5-DC5D-3947-B751-35DC2BA40409}" destId="{049ABC7E-3AF5-3049-8525-BE2D89F972AD}" srcOrd="5" destOrd="0" parTransId="{8776949D-577C-BE4C-9E8B-CA26B9C3A675}" sibTransId="{2506402F-FC90-8C42-9E7A-EE89A408F253}"/>
    <dgm:cxn modelId="{1EB8B02B-56ED-8147-A650-25BD84A3BDC9}" srcId="{3D764EF5-DC5D-3947-B751-35DC2BA40409}" destId="{121384FC-C977-0F45-AF29-BDCC4A93AEE4}" srcOrd="3" destOrd="0" parTransId="{69213EAB-1977-6A4C-8922-65B28B6F648A}" sibTransId="{E1B329EA-F82A-564A-B464-6E5E2A5057D2}"/>
    <dgm:cxn modelId="{A437322E-6589-AB48-AFF6-32E96DA70AE3}" srcId="{3D764EF5-DC5D-3947-B751-35DC2BA40409}" destId="{1D66A474-8A7F-AA4F-B6BD-CA16CCCD4C79}" srcOrd="2" destOrd="0" parTransId="{E528B67F-36B6-364F-8670-C0FDF1D74484}" sibTransId="{ED5D10D4-8E35-6646-9392-179DCF2FEDE5}"/>
    <dgm:cxn modelId="{55F2F036-8590-AE4A-BBD5-971D3FD18088}" type="presOf" srcId="{121384FC-C977-0F45-AF29-BDCC4A93AEE4}" destId="{8F7F2D0A-C10A-6E48-81D0-56112306FD30}" srcOrd="0" destOrd="0" presId="urn:microsoft.com/office/officeart/2005/8/layout/hProcess11"/>
    <dgm:cxn modelId="{EEDDA062-72FF-6E47-8568-15E2AF695099}" srcId="{3D764EF5-DC5D-3947-B751-35DC2BA40409}" destId="{1AC12ABF-AB9B-FC40-AADF-D3242345942E}" srcOrd="1" destOrd="0" parTransId="{EE0DFEA3-0639-9943-AACB-75BD8A321688}" sibTransId="{401F69F0-E499-CD4E-A50D-A7C43B68DD11}"/>
    <dgm:cxn modelId="{3D911565-3619-0C46-AFF2-6A276C1ACFE2}" type="presOf" srcId="{19761EC3-19D6-ED48-AF8A-3CB015C43BAB}" destId="{12B66527-5E55-874E-B110-AC65986D8C48}" srcOrd="0" destOrd="0" presId="urn:microsoft.com/office/officeart/2005/8/layout/hProcess11"/>
    <dgm:cxn modelId="{A5B6B465-4C82-F144-80BD-871F8B3735F5}" type="presOf" srcId="{049ABC7E-3AF5-3049-8525-BE2D89F972AD}" destId="{A58D67F9-BC7E-2443-97DB-8D44BB4F6DD1}" srcOrd="0" destOrd="0" presId="urn:microsoft.com/office/officeart/2005/8/layout/hProcess11"/>
    <dgm:cxn modelId="{639B2170-94FE-F046-9AE0-E370ACB883BE}" srcId="{3D764EF5-DC5D-3947-B751-35DC2BA40409}" destId="{19761EC3-19D6-ED48-AF8A-3CB015C43BAB}" srcOrd="4" destOrd="0" parTransId="{7A6FAD74-86D1-4540-A3BA-BC6176646668}" sibTransId="{77291020-BD66-7F4B-9F2F-DE513359485C}"/>
    <dgm:cxn modelId="{4BFD9298-2791-4C49-A84D-B1876FAD4615}" type="presOf" srcId="{1D66A474-8A7F-AA4F-B6BD-CA16CCCD4C79}" destId="{AA242F23-1AF7-B141-AA01-2AFFC3B75720}" srcOrd="0" destOrd="0" presId="urn:microsoft.com/office/officeart/2005/8/layout/hProcess11"/>
    <dgm:cxn modelId="{E2B452A7-C8B4-1A45-9E39-65F64C441F7D}" type="presOf" srcId="{3D764EF5-DC5D-3947-B751-35DC2BA40409}" destId="{681C3787-ED17-A342-9938-2F5ED8B445BE}" srcOrd="0" destOrd="0" presId="urn:microsoft.com/office/officeart/2005/8/layout/hProcess11"/>
    <dgm:cxn modelId="{2AC849C6-ABAF-8B48-862A-52C307BDA6B7}" type="presOf" srcId="{1AC12ABF-AB9B-FC40-AADF-D3242345942E}" destId="{5F63EF0C-52A2-0346-96DD-79D2D1C3EEE1}" srcOrd="0" destOrd="0" presId="urn:microsoft.com/office/officeart/2005/8/layout/hProcess11"/>
    <dgm:cxn modelId="{00F73AC8-02D3-2042-AAD9-687D58EB82B5}" type="presOf" srcId="{AFBE9CBF-389E-DD4E-933C-2B558C896398}" destId="{AF45F92A-9A87-A649-87F1-544F2E5B01DB}" srcOrd="0" destOrd="0" presId="urn:microsoft.com/office/officeart/2005/8/layout/hProcess11"/>
    <dgm:cxn modelId="{1BC42DE5-8A67-854C-9A2C-9058C12A1622}" srcId="{3D764EF5-DC5D-3947-B751-35DC2BA40409}" destId="{AFBE9CBF-389E-DD4E-933C-2B558C896398}" srcOrd="0" destOrd="0" parTransId="{4022166E-C277-9A4F-A22B-32AE2691326F}" sibTransId="{F4DFDE65-7263-5249-AB6C-D00459569329}"/>
    <dgm:cxn modelId="{7CD167B5-A60E-D248-9C57-4985D3A05B6F}" type="presParOf" srcId="{681C3787-ED17-A342-9938-2F5ED8B445BE}" destId="{AA2F3BDD-65C2-F84E-9F38-B0A55466D707}" srcOrd="0" destOrd="0" presId="urn:microsoft.com/office/officeart/2005/8/layout/hProcess11"/>
    <dgm:cxn modelId="{5E7C2A57-383D-CE46-9227-6F0AF1922F18}" type="presParOf" srcId="{681C3787-ED17-A342-9938-2F5ED8B445BE}" destId="{C7C56DA5-CC68-4547-B316-EE489BCBCF04}" srcOrd="1" destOrd="0" presId="urn:microsoft.com/office/officeart/2005/8/layout/hProcess11"/>
    <dgm:cxn modelId="{A6E00902-386A-CB48-84A8-3BF836A14A7E}" type="presParOf" srcId="{C7C56DA5-CC68-4547-B316-EE489BCBCF04}" destId="{8FAB10B7-2DFA-B047-B3AF-7FC767C147B0}" srcOrd="0" destOrd="0" presId="urn:microsoft.com/office/officeart/2005/8/layout/hProcess11"/>
    <dgm:cxn modelId="{FB71A2B4-7A19-414A-A78A-DDF3D909D68A}" type="presParOf" srcId="{8FAB10B7-2DFA-B047-B3AF-7FC767C147B0}" destId="{AF45F92A-9A87-A649-87F1-544F2E5B01DB}" srcOrd="0" destOrd="0" presId="urn:microsoft.com/office/officeart/2005/8/layout/hProcess11"/>
    <dgm:cxn modelId="{B9A7FC3C-ACA0-964A-8573-E50A220EFE55}" type="presParOf" srcId="{8FAB10B7-2DFA-B047-B3AF-7FC767C147B0}" destId="{F62A56CE-26F2-9040-96FA-F2E86BA29A2A}" srcOrd="1" destOrd="0" presId="urn:microsoft.com/office/officeart/2005/8/layout/hProcess11"/>
    <dgm:cxn modelId="{3D27A91C-CC0E-0B41-91B7-EBD884690390}" type="presParOf" srcId="{8FAB10B7-2DFA-B047-B3AF-7FC767C147B0}" destId="{BE9901ED-BE6D-F94D-B14F-4262EB996D29}" srcOrd="2" destOrd="0" presId="urn:microsoft.com/office/officeart/2005/8/layout/hProcess11"/>
    <dgm:cxn modelId="{F2DEC11F-8F40-5F4C-8289-AA5D55A82BE6}" type="presParOf" srcId="{C7C56DA5-CC68-4547-B316-EE489BCBCF04}" destId="{8995A002-9546-5145-B721-F4B74F262938}" srcOrd="1" destOrd="0" presId="urn:microsoft.com/office/officeart/2005/8/layout/hProcess11"/>
    <dgm:cxn modelId="{7534C57F-645B-954D-BCFF-C8D495A5119B}" type="presParOf" srcId="{C7C56DA5-CC68-4547-B316-EE489BCBCF04}" destId="{809E8C08-3783-E146-AAF6-96A1F1812372}" srcOrd="2" destOrd="0" presId="urn:microsoft.com/office/officeart/2005/8/layout/hProcess11"/>
    <dgm:cxn modelId="{B7679EFC-ADD7-D54C-AF2F-E9B66E60A83D}" type="presParOf" srcId="{809E8C08-3783-E146-AAF6-96A1F1812372}" destId="{5F63EF0C-52A2-0346-96DD-79D2D1C3EEE1}" srcOrd="0" destOrd="0" presId="urn:microsoft.com/office/officeart/2005/8/layout/hProcess11"/>
    <dgm:cxn modelId="{D7467F49-05A7-354E-B995-47C50D8D4E6B}" type="presParOf" srcId="{809E8C08-3783-E146-AAF6-96A1F1812372}" destId="{8AD7384B-5F78-3D42-B973-41A7BCAE8CB0}" srcOrd="1" destOrd="0" presId="urn:microsoft.com/office/officeart/2005/8/layout/hProcess11"/>
    <dgm:cxn modelId="{5DF0A37D-A70F-004E-AD13-9757260D427C}" type="presParOf" srcId="{809E8C08-3783-E146-AAF6-96A1F1812372}" destId="{8B3AACCE-28DE-C64B-B5BB-69EAD6C42A54}" srcOrd="2" destOrd="0" presId="urn:microsoft.com/office/officeart/2005/8/layout/hProcess11"/>
    <dgm:cxn modelId="{70368526-5311-CD44-A318-77FAF858B084}" type="presParOf" srcId="{C7C56DA5-CC68-4547-B316-EE489BCBCF04}" destId="{16B7F5E9-EC70-064C-8848-EE3CBFEEB333}" srcOrd="3" destOrd="0" presId="urn:microsoft.com/office/officeart/2005/8/layout/hProcess11"/>
    <dgm:cxn modelId="{BE4ABB79-4FEC-A240-821B-1AD2990426BC}" type="presParOf" srcId="{C7C56DA5-CC68-4547-B316-EE489BCBCF04}" destId="{532064AB-9516-094C-861D-0FEFF7735B16}" srcOrd="4" destOrd="0" presId="urn:microsoft.com/office/officeart/2005/8/layout/hProcess11"/>
    <dgm:cxn modelId="{2A35CDA1-BC54-3F43-A177-B1038EAD696A}" type="presParOf" srcId="{532064AB-9516-094C-861D-0FEFF7735B16}" destId="{AA242F23-1AF7-B141-AA01-2AFFC3B75720}" srcOrd="0" destOrd="0" presId="urn:microsoft.com/office/officeart/2005/8/layout/hProcess11"/>
    <dgm:cxn modelId="{ABE74729-70AD-5B45-AE63-36BC2377BF84}" type="presParOf" srcId="{532064AB-9516-094C-861D-0FEFF7735B16}" destId="{15AE5202-A3CE-9E4A-AD7E-DBEFE4B59487}" srcOrd="1" destOrd="0" presId="urn:microsoft.com/office/officeart/2005/8/layout/hProcess11"/>
    <dgm:cxn modelId="{9BBEF427-0641-D94C-8771-F522FFDA1A88}" type="presParOf" srcId="{532064AB-9516-094C-861D-0FEFF7735B16}" destId="{F3803558-54F0-8644-A660-484C2D8ABCD1}" srcOrd="2" destOrd="0" presId="urn:microsoft.com/office/officeart/2005/8/layout/hProcess11"/>
    <dgm:cxn modelId="{E629AE23-D29B-8E45-BDE2-ACE99BDB5E4A}" type="presParOf" srcId="{C7C56DA5-CC68-4547-B316-EE489BCBCF04}" destId="{AA12CD11-FED0-804B-BA49-1B2CD82215E3}" srcOrd="5" destOrd="0" presId="urn:microsoft.com/office/officeart/2005/8/layout/hProcess11"/>
    <dgm:cxn modelId="{222E34D5-91D8-0945-A578-A57E28449271}" type="presParOf" srcId="{C7C56DA5-CC68-4547-B316-EE489BCBCF04}" destId="{7373F722-537D-644A-AD23-FAAE8FC4743E}" srcOrd="6" destOrd="0" presId="urn:microsoft.com/office/officeart/2005/8/layout/hProcess11"/>
    <dgm:cxn modelId="{9603D439-8D39-C54C-A40A-09C1B96E3A9D}" type="presParOf" srcId="{7373F722-537D-644A-AD23-FAAE8FC4743E}" destId="{8F7F2D0A-C10A-6E48-81D0-56112306FD30}" srcOrd="0" destOrd="0" presId="urn:microsoft.com/office/officeart/2005/8/layout/hProcess11"/>
    <dgm:cxn modelId="{645B55FD-A85A-DF49-BE54-AEF63CF182BD}" type="presParOf" srcId="{7373F722-537D-644A-AD23-FAAE8FC4743E}" destId="{AC80C02D-28BB-F34E-9ED5-5789C199EE58}" srcOrd="1" destOrd="0" presId="urn:microsoft.com/office/officeart/2005/8/layout/hProcess11"/>
    <dgm:cxn modelId="{A7DFD220-6A8F-F44E-B3C8-6233CD05C864}" type="presParOf" srcId="{7373F722-537D-644A-AD23-FAAE8FC4743E}" destId="{D5612854-CD3A-6748-A17F-80727A76074D}" srcOrd="2" destOrd="0" presId="urn:microsoft.com/office/officeart/2005/8/layout/hProcess11"/>
    <dgm:cxn modelId="{687DF4D8-9533-1642-90F2-4E2CF55E1469}" type="presParOf" srcId="{C7C56DA5-CC68-4547-B316-EE489BCBCF04}" destId="{214FC4C5-3D54-D244-B6C6-096E28D5FCD5}" srcOrd="7" destOrd="0" presId="urn:microsoft.com/office/officeart/2005/8/layout/hProcess11"/>
    <dgm:cxn modelId="{87A52C5D-9953-034D-ACBB-4088E0926388}" type="presParOf" srcId="{C7C56DA5-CC68-4547-B316-EE489BCBCF04}" destId="{94073D17-2286-BC48-BB5C-CD0BF77F8913}" srcOrd="8" destOrd="0" presId="urn:microsoft.com/office/officeart/2005/8/layout/hProcess11"/>
    <dgm:cxn modelId="{A6EDE786-4F18-934A-9063-6B0C053BB128}" type="presParOf" srcId="{94073D17-2286-BC48-BB5C-CD0BF77F8913}" destId="{12B66527-5E55-874E-B110-AC65986D8C48}" srcOrd="0" destOrd="0" presId="urn:microsoft.com/office/officeart/2005/8/layout/hProcess11"/>
    <dgm:cxn modelId="{4E94AE43-1567-B44C-A1B1-B88F6BAEE112}" type="presParOf" srcId="{94073D17-2286-BC48-BB5C-CD0BF77F8913}" destId="{342B59CE-658B-A24B-A603-F57554B68700}" srcOrd="1" destOrd="0" presId="urn:microsoft.com/office/officeart/2005/8/layout/hProcess11"/>
    <dgm:cxn modelId="{CEBE9CD7-3B3D-664E-9AA1-5B4C5AD78F80}" type="presParOf" srcId="{94073D17-2286-BC48-BB5C-CD0BF77F8913}" destId="{692FCBC6-62D2-984C-B4D2-F218AB955DDC}" srcOrd="2" destOrd="0" presId="urn:microsoft.com/office/officeart/2005/8/layout/hProcess11"/>
    <dgm:cxn modelId="{CCBD1FD8-1C16-CB4E-846C-4C82692BF63F}" type="presParOf" srcId="{C7C56DA5-CC68-4547-B316-EE489BCBCF04}" destId="{E37D5758-7338-EB4B-9A4A-A0B929C6C8B5}" srcOrd="9" destOrd="0" presId="urn:microsoft.com/office/officeart/2005/8/layout/hProcess11"/>
    <dgm:cxn modelId="{B1A62134-2321-BA41-9AB2-2C29A27AF9C5}" type="presParOf" srcId="{C7C56DA5-CC68-4547-B316-EE489BCBCF04}" destId="{7EC2E03A-984F-9348-AF76-13A94D27B42D}" srcOrd="10" destOrd="0" presId="urn:microsoft.com/office/officeart/2005/8/layout/hProcess11"/>
    <dgm:cxn modelId="{DD002700-9519-FD45-9FA4-8541F8CDC022}" type="presParOf" srcId="{7EC2E03A-984F-9348-AF76-13A94D27B42D}" destId="{A58D67F9-BC7E-2443-97DB-8D44BB4F6DD1}" srcOrd="0" destOrd="0" presId="urn:microsoft.com/office/officeart/2005/8/layout/hProcess11"/>
    <dgm:cxn modelId="{C0E003C9-AB10-FA41-AF27-E2D5B563EFB2}" type="presParOf" srcId="{7EC2E03A-984F-9348-AF76-13A94D27B42D}" destId="{5C3C9D26-1C17-0B41-B86C-A4336A128EC4}" srcOrd="1" destOrd="0" presId="urn:microsoft.com/office/officeart/2005/8/layout/hProcess11"/>
    <dgm:cxn modelId="{33A58F9E-0D00-4049-89AE-23527BB2C62B}" type="presParOf" srcId="{7EC2E03A-984F-9348-AF76-13A94D27B42D}" destId="{2F384741-759D-7C49-A8EE-CF35DA8C2F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F3BDD-65C2-F84E-9F38-B0A55466D707}">
      <dsp:nvSpPr>
        <dsp:cNvPr id="0" name=""/>
        <dsp:cNvSpPr/>
      </dsp:nvSpPr>
      <dsp:spPr>
        <a:xfrm>
          <a:off x="0" y="1303496"/>
          <a:ext cx="10580688" cy="173799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F92A-9A87-A649-87F1-544F2E5B01DB}">
      <dsp:nvSpPr>
        <dsp:cNvPr id="0" name=""/>
        <dsp:cNvSpPr/>
      </dsp:nvSpPr>
      <dsp:spPr>
        <a:xfrm>
          <a:off x="2615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rgbClr val="002060"/>
              </a:solidFill>
            </a:rPr>
            <a:t>2009</a:t>
          </a:r>
          <a:r>
            <a:rPr lang="de-DE" sz="1900" kern="1200" dirty="0"/>
            <a:t> </a:t>
          </a:r>
          <a:br>
            <a:rPr lang="de-DE" sz="1900" kern="1200" dirty="0"/>
          </a:br>
          <a:r>
            <a:rPr lang="de-DE" sz="1900" kern="1200" dirty="0"/>
            <a:t>erster Release von </a:t>
          </a:r>
          <a:r>
            <a:rPr lang="de-DE" sz="1900" kern="1200" dirty="0" err="1"/>
            <a:t>xz</a:t>
          </a:r>
          <a:r>
            <a:rPr lang="de-DE" sz="1900" kern="1200" dirty="0"/>
            <a:t> </a:t>
          </a:r>
          <a:r>
            <a:rPr lang="de-DE" sz="1900" kern="1200" dirty="0" err="1"/>
            <a:t>utils</a:t>
          </a:r>
          <a:endParaRPr lang="de-DE" sz="1900" kern="1200" dirty="0"/>
        </a:p>
      </dsp:txBody>
      <dsp:txXfrm>
        <a:off x="2615" y="0"/>
        <a:ext cx="1522782" cy="1737994"/>
      </dsp:txXfrm>
    </dsp:sp>
    <dsp:sp modelId="{F62A56CE-26F2-9040-96FA-F2E86BA29A2A}">
      <dsp:nvSpPr>
        <dsp:cNvPr id="0" name=""/>
        <dsp:cNvSpPr/>
      </dsp:nvSpPr>
      <dsp:spPr>
        <a:xfrm>
          <a:off x="546757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EF0C-52A2-0346-96DD-79D2D1C3EEE1}">
      <dsp:nvSpPr>
        <dsp:cNvPr id="0" name=""/>
        <dsp:cNvSpPr/>
      </dsp:nvSpPr>
      <dsp:spPr>
        <a:xfrm>
          <a:off x="1601536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1601536" y="2606992"/>
        <a:ext cx="1522782" cy="1737994"/>
      </dsp:txXfrm>
    </dsp:sp>
    <dsp:sp modelId="{8AD7384B-5F78-3D42-B973-41A7BCAE8CB0}">
      <dsp:nvSpPr>
        <dsp:cNvPr id="0" name=""/>
        <dsp:cNvSpPr/>
      </dsp:nvSpPr>
      <dsp:spPr>
        <a:xfrm>
          <a:off x="2145678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42F23-1AF7-B141-AA01-2AFFC3B75720}">
      <dsp:nvSpPr>
        <dsp:cNvPr id="0" name=""/>
        <dsp:cNvSpPr/>
      </dsp:nvSpPr>
      <dsp:spPr>
        <a:xfrm>
          <a:off x="3200457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3200457" y="0"/>
        <a:ext cx="1522782" cy="1737994"/>
      </dsp:txXfrm>
    </dsp:sp>
    <dsp:sp modelId="{15AE5202-A3CE-9E4A-AD7E-DBEFE4B59487}">
      <dsp:nvSpPr>
        <dsp:cNvPr id="0" name=""/>
        <dsp:cNvSpPr/>
      </dsp:nvSpPr>
      <dsp:spPr>
        <a:xfrm>
          <a:off x="3744599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2D0A-C10A-6E48-81D0-56112306FD30}">
      <dsp:nvSpPr>
        <dsp:cNvPr id="0" name=""/>
        <dsp:cNvSpPr/>
      </dsp:nvSpPr>
      <dsp:spPr>
        <a:xfrm>
          <a:off x="4799379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4799379" y="2606992"/>
        <a:ext cx="1522782" cy="1737994"/>
      </dsp:txXfrm>
    </dsp:sp>
    <dsp:sp modelId="{AC80C02D-28BB-F34E-9ED5-5789C199EE58}">
      <dsp:nvSpPr>
        <dsp:cNvPr id="0" name=""/>
        <dsp:cNvSpPr/>
      </dsp:nvSpPr>
      <dsp:spPr>
        <a:xfrm>
          <a:off x="5343520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527-5E55-874E-B110-AC65986D8C48}">
      <dsp:nvSpPr>
        <dsp:cNvPr id="0" name=""/>
        <dsp:cNvSpPr/>
      </dsp:nvSpPr>
      <dsp:spPr>
        <a:xfrm>
          <a:off x="6398300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6398300" y="0"/>
        <a:ext cx="1522782" cy="1737994"/>
      </dsp:txXfrm>
    </dsp:sp>
    <dsp:sp modelId="{342B59CE-658B-A24B-A603-F57554B68700}">
      <dsp:nvSpPr>
        <dsp:cNvPr id="0" name=""/>
        <dsp:cNvSpPr/>
      </dsp:nvSpPr>
      <dsp:spPr>
        <a:xfrm>
          <a:off x="6942442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67F9-BC7E-2443-97DB-8D44BB4F6DD1}">
      <dsp:nvSpPr>
        <dsp:cNvPr id="0" name=""/>
        <dsp:cNvSpPr/>
      </dsp:nvSpPr>
      <dsp:spPr>
        <a:xfrm>
          <a:off x="7997221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997221" y="2606992"/>
        <a:ext cx="1522782" cy="1737994"/>
      </dsp:txXfrm>
    </dsp:sp>
    <dsp:sp modelId="{5C3C9D26-1C17-0B41-B86C-A4336A128EC4}">
      <dsp:nvSpPr>
        <dsp:cNvPr id="0" name=""/>
        <dsp:cNvSpPr/>
      </dsp:nvSpPr>
      <dsp:spPr>
        <a:xfrm>
          <a:off x="8541363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F3BDD-65C2-F84E-9F38-B0A55466D707}">
      <dsp:nvSpPr>
        <dsp:cNvPr id="0" name=""/>
        <dsp:cNvSpPr/>
      </dsp:nvSpPr>
      <dsp:spPr>
        <a:xfrm>
          <a:off x="0" y="1303496"/>
          <a:ext cx="10580688" cy="173799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F92A-9A87-A649-87F1-544F2E5B01DB}">
      <dsp:nvSpPr>
        <dsp:cNvPr id="0" name=""/>
        <dsp:cNvSpPr/>
      </dsp:nvSpPr>
      <dsp:spPr>
        <a:xfrm>
          <a:off x="2615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rgbClr val="002060"/>
              </a:solidFill>
            </a:rPr>
            <a:t>2009</a:t>
          </a:r>
          <a:r>
            <a:rPr lang="de-DE" sz="1800" kern="1200" dirty="0"/>
            <a:t> </a:t>
          </a:r>
          <a:br>
            <a:rPr lang="de-DE" sz="1800" kern="1200" dirty="0"/>
          </a:br>
          <a:r>
            <a:rPr lang="de-DE" sz="1800" kern="1200" dirty="0"/>
            <a:t>erster Release von </a:t>
          </a:r>
          <a:r>
            <a:rPr lang="de-DE" sz="1800" kern="1200" dirty="0" err="1"/>
            <a:t>xz</a:t>
          </a:r>
          <a:r>
            <a:rPr lang="de-DE" sz="1800" kern="1200" dirty="0"/>
            <a:t> </a:t>
          </a:r>
          <a:r>
            <a:rPr lang="de-DE" sz="1800" kern="1200" dirty="0" err="1"/>
            <a:t>utils</a:t>
          </a:r>
          <a:endParaRPr lang="de-DE" sz="1800" kern="1200" dirty="0"/>
        </a:p>
      </dsp:txBody>
      <dsp:txXfrm>
        <a:off x="2615" y="0"/>
        <a:ext cx="1522782" cy="1737994"/>
      </dsp:txXfrm>
    </dsp:sp>
    <dsp:sp modelId="{F62A56CE-26F2-9040-96FA-F2E86BA29A2A}">
      <dsp:nvSpPr>
        <dsp:cNvPr id="0" name=""/>
        <dsp:cNvSpPr/>
      </dsp:nvSpPr>
      <dsp:spPr>
        <a:xfrm>
          <a:off x="546757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EF0C-52A2-0346-96DD-79D2D1C3EEE1}">
      <dsp:nvSpPr>
        <dsp:cNvPr id="0" name=""/>
        <dsp:cNvSpPr/>
      </dsp:nvSpPr>
      <dsp:spPr>
        <a:xfrm>
          <a:off x="1601536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rgbClr val="002060"/>
              </a:solidFill>
            </a:rPr>
            <a:t>Jan 2021</a:t>
          </a:r>
          <a:br>
            <a:rPr lang="de-DE" sz="1800" b="1" kern="1200" dirty="0">
              <a:solidFill>
                <a:srgbClr val="002060"/>
              </a:solidFill>
            </a:rPr>
          </a:br>
          <a:r>
            <a:rPr lang="de-DE" sz="1800" kern="1200" dirty="0"/>
            <a:t>Jia Tan GitHub Account wird erstellt</a:t>
          </a:r>
        </a:p>
      </dsp:txBody>
      <dsp:txXfrm>
        <a:off x="1601536" y="2606992"/>
        <a:ext cx="1522782" cy="1737994"/>
      </dsp:txXfrm>
    </dsp:sp>
    <dsp:sp modelId="{8AD7384B-5F78-3D42-B973-41A7BCAE8CB0}">
      <dsp:nvSpPr>
        <dsp:cNvPr id="0" name=""/>
        <dsp:cNvSpPr/>
      </dsp:nvSpPr>
      <dsp:spPr>
        <a:xfrm>
          <a:off x="2145678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42F23-1AF7-B141-AA01-2AFFC3B75720}">
      <dsp:nvSpPr>
        <dsp:cNvPr id="0" name=""/>
        <dsp:cNvSpPr/>
      </dsp:nvSpPr>
      <dsp:spPr>
        <a:xfrm>
          <a:off x="3200457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3200457" y="0"/>
        <a:ext cx="1522782" cy="1737994"/>
      </dsp:txXfrm>
    </dsp:sp>
    <dsp:sp modelId="{15AE5202-A3CE-9E4A-AD7E-DBEFE4B59487}">
      <dsp:nvSpPr>
        <dsp:cNvPr id="0" name=""/>
        <dsp:cNvSpPr/>
      </dsp:nvSpPr>
      <dsp:spPr>
        <a:xfrm>
          <a:off x="3744599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2D0A-C10A-6E48-81D0-56112306FD30}">
      <dsp:nvSpPr>
        <dsp:cNvPr id="0" name=""/>
        <dsp:cNvSpPr/>
      </dsp:nvSpPr>
      <dsp:spPr>
        <a:xfrm>
          <a:off x="4799379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4799379" y="2606992"/>
        <a:ext cx="1522782" cy="1737994"/>
      </dsp:txXfrm>
    </dsp:sp>
    <dsp:sp modelId="{AC80C02D-28BB-F34E-9ED5-5789C199EE58}">
      <dsp:nvSpPr>
        <dsp:cNvPr id="0" name=""/>
        <dsp:cNvSpPr/>
      </dsp:nvSpPr>
      <dsp:spPr>
        <a:xfrm>
          <a:off x="5343520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527-5E55-874E-B110-AC65986D8C48}">
      <dsp:nvSpPr>
        <dsp:cNvPr id="0" name=""/>
        <dsp:cNvSpPr/>
      </dsp:nvSpPr>
      <dsp:spPr>
        <a:xfrm>
          <a:off x="6398300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6398300" y="0"/>
        <a:ext cx="1522782" cy="1737994"/>
      </dsp:txXfrm>
    </dsp:sp>
    <dsp:sp modelId="{342B59CE-658B-A24B-A603-F57554B68700}">
      <dsp:nvSpPr>
        <dsp:cNvPr id="0" name=""/>
        <dsp:cNvSpPr/>
      </dsp:nvSpPr>
      <dsp:spPr>
        <a:xfrm>
          <a:off x="6942442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67F9-BC7E-2443-97DB-8D44BB4F6DD1}">
      <dsp:nvSpPr>
        <dsp:cNvPr id="0" name=""/>
        <dsp:cNvSpPr/>
      </dsp:nvSpPr>
      <dsp:spPr>
        <a:xfrm>
          <a:off x="7997221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7997221" y="2606992"/>
        <a:ext cx="1522782" cy="1737994"/>
      </dsp:txXfrm>
    </dsp:sp>
    <dsp:sp modelId="{5C3C9D26-1C17-0B41-B86C-A4336A128EC4}">
      <dsp:nvSpPr>
        <dsp:cNvPr id="0" name=""/>
        <dsp:cNvSpPr/>
      </dsp:nvSpPr>
      <dsp:spPr>
        <a:xfrm>
          <a:off x="8541363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F3BDD-65C2-F84E-9F38-B0A55466D707}">
      <dsp:nvSpPr>
        <dsp:cNvPr id="0" name=""/>
        <dsp:cNvSpPr/>
      </dsp:nvSpPr>
      <dsp:spPr>
        <a:xfrm>
          <a:off x="0" y="1303496"/>
          <a:ext cx="10580688" cy="173799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F92A-9A87-A649-87F1-544F2E5B01DB}">
      <dsp:nvSpPr>
        <dsp:cNvPr id="0" name=""/>
        <dsp:cNvSpPr/>
      </dsp:nvSpPr>
      <dsp:spPr>
        <a:xfrm>
          <a:off x="2615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2009</a:t>
          </a:r>
          <a:r>
            <a:rPr lang="de-DE" sz="1400" kern="1200" dirty="0"/>
            <a:t> </a:t>
          </a:r>
          <a:br>
            <a:rPr lang="de-DE" sz="1400" kern="1200" dirty="0"/>
          </a:br>
          <a:r>
            <a:rPr lang="de-DE" sz="1400" kern="1200" dirty="0"/>
            <a:t>erster Release von </a:t>
          </a:r>
          <a:r>
            <a:rPr lang="de-DE" sz="1400" kern="1200" dirty="0" err="1"/>
            <a:t>xz</a:t>
          </a:r>
          <a:r>
            <a:rPr lang="de-DE" sz="1400" kern="1200" dirty="0"/>
            <a:t> </a:t>
          </a:r>
          <a:r>
            <a:rPr lang="de-DE" sz="1400" kern="1200" dirty="0" err="1"/>
            <a:t>utils</a:t>
          </a:r>
          <a:endParaRPr lang="de-DE" sz="1400" kern="1200" dirty="0"/>
        </a:p>
      </dsp:txBody>
      <dsp:txXfrm>
        <a:off x="2615" y="0"/>
        <a:ext cx="1522782" cy="1737994"/>
      </dsp:txXfrm>
    </dsp:sp>
    <dsp:sp modelId="{F62A56CE-26F2-9040-96FA-F2E86BA29A2A}">
      <dsp:nvSpPr>
        <dsp:cNvPr id="0" name=""/>
        <dsp:cNvSpPr/>
      </dsp:nvSpPr>
      <dsp:spPr>
        <a:xfrm>
          <a:off x="546757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EF0C-52A2-0346-96DD-79D2D1C3EEE1}">
      <dsp:nvSpPr>
        <dsp:cNvPr id="0" name=""/>
        <dsp:cNvSpPr/>
      </dsp:nvSpPr>
      <dsp:spPr>
        <a:xfrm>
          <a:off x="1601536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Januar 2021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Jia Tan GitHub Account wird erstellt</a:t>
          </a:r>
        </a:p>
      </dsp:txBody>
      <dsp:txXfrm>
        <a:off x="1601536" y="2606992"/>
        <a:ext cx="1522782" cy="1737994"/>
      </dsp:txXfrm>
    </dsp:sp>
    <dsp:sp modelId="{8AD7384B-5F78-3D42-B973-41A7BCAE8CB0}">
      <dsp:nvSpPr>
        <dsp:cNvPr id="0" name=""/>
        <dsp:cNvSpPr/>
      </dsp:nvSpPr>
      <dsp:spPr>
        <a:xfrm>
          <a:off x="2145678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8DE5D-364B-A940-919F-A5BD611E0426}">
      <dsp:nvSpPr>
        <dsp:cNvPr id="0" name=""/>
        <dsp:cNvSpPr/>
      </dsp:nvSpPr>
      <dsp:spPr>
        <a:xfrm>
          <a:off x="3200457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März-Juli 2023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Der Exploit wird vorbereitet</a:t>
          </a:r>
        </a:p>
      </dsp:txBody>
      <dsp:txXfrm>
        <a:off x="3200457" y="0"/>
        <a:ext cx="1522782" cy="1737994"/>
      </dsp:txXfrm>
    </dsp:sp>
    <dsp:sp modelId="{03FE9F8D-B850-F842-880F-09FA1231549B}">
      <dsp:nvSpPr>
        <dsp:cNvPr id="0" name=""/>
        <dsp:cNvSpPr/>
      </dsp:nvSpPr>
      <dsp:spPr>
        <a:xfrm>
          <a:off x="3744599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E6F53-3287-7A49-9669-CE624570CC23}">
      <dsp:nvSpPr>
        <dsp:cNvPr id="0" name=""/>
        <dsp:cNvSpPr/>
      </dsp:nvSpPr>
      <dsp:spPr>
        <a:xfrm>
          <a:off x="4799379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Februar 2024 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Code für den Exploit wird hinzugefügt</a:t>
          </a:r>
        </a:p>
      </dsp:txBody>
      <dsp:txXfrm>
        <a:off x="4799379" y="2606992"/>
        <a:ext cx="1522782" cy="1737994"/>
      </dsp:txXfrm>
    </dsp:sp>
    <dsp:sp modelId="{4A3B8B7F-B3E6-034D-8DDD-6573BA370500}">
      <dsp:nvSpPr>
        <dsp:cNvPr id="0" name=""/>
        <dsp:cNvSpPr/>
      </dsp:nvSpPr>
      <dsp:spPr>
        <a:xfrm>
          <a:off x="5343520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527-5E55-874E-B110-AC65986D8C48}">
      <dsp:nvSpPr>
        <dsp:cNvPr id="0" name=""/>
        <dsp:cNvSpPr/>
      </dsp:nvSpPr>
      <dsp:spPr>
        <a:xfrm>
          <a:off x="6398300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9. März 2024 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erste angreifbare Version von </a:t>
          </a:r>
          <a:r>
            <a:rPr lang="de-DE" sz="1400" kern="1200" dirty="0" err="1"/>
            <a:t>xz</a:t>
          </a:r>
          <a:r>
            <a:rPr lang="de-DE" sz="1400" kern="1200" dirty="0"/>
            <a:t> </a:t>
          </a:r>
          <a:r>
            <a:rPr lang="de-DE" sz="1400" kern="1200" dirty="0" err="1"/>
            <a:t>utils</a:t>
          </a:r>
          <a:r>
            <a:rPr lang="de-DE" sz="1400" kern="1200" dirty="0"/>
            <a:t> (v5.6.0) wird veröffentlicht</a:t>
          </a:r>
        </a:p>
      </dsp:txBody>
      <dsp:txXfrm>
        <a:off x="6398300" y="0"/>
        <a:ext cx="1522782" cy="1737994"/>
      </dsp:txXfrm>
    </dsp:sp>
    <dsp:sp modelId="{342B59CE-658B-A24B-A603-F57554B68700}">
      <dsp:nvSpPr>
        <dsp:cNvPr id="0" name=""/>
        <dsp:cNvSpPr/>
      </dsp:nvSpPr>
      <dsp:spPr>
        <a:xfrm>
          <a:off x="6942442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67F9-BC7E-2443-97DB-8D44BB4F6DD1}">
      <dsp:nvSpPr>
        <dsp:cNvPr id="0" name=""/>
        <dsp:cNvSpPr/>
      </dsp:nvSpPr>
      <dsp:spPr>
        <a:xfrm>
          <a:off x="7997221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</dsp:txBody>
      <dsp:txXfrm>
        <a:off x="7997221" y="2606992"/>
        <a:ext cx="1522782" cy="1737994"/>
      </dsp:txXfrm>
    </dsp:sp>
    <dsp:sp modelId="{5C3C9D26-1C17-0B41-B86C-A4336A128EC4}">
      <dsp:nvSpPr>
        <dsp:cNvPr id="0" name=""/>
        <dsp:cNvSpPr/>
      </dsp:nvSpPr>
      <dsp:spPr>
        <a:xfrm>
          <a:off x="8541363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F3BDD-65C2-F84E-9F38-B0A55466D707}">
      <dsp:nvSpPr>
        <dsp:cNvPr id="0" name=""/>
        <dsp:cNvSpPr/>
      </dsp:nvSpPr>
      <dsp:spPr>
        <a:xfrm>
          <a:off x="0" y="1303496"/>
          <a:ext cx="10580688" cy="173799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F92A-9A87-A649-87F1-544F2E5B01DB}">
      <dsp:nvSpPr>
        <dsp:cNvPr id="0" name=""/>
        <dsp:cNvSpPr/>
      </dsp:nvSpPr>
      <dsp:spPr>
        <a:xfrm>
          <a:off x="2615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2009</a:t>
          </a:r>
          <a:r>
            <a:rPr lang="de-DE" sz="1400" kern="1200" dirty="0"/>
            <a:t> </a:t>
          </a:r>
          <a:br>
            <a:rPr lang="de-DE" sz="1400" kern="1200" dirty="0"/>
          </a:br>
          <a:r>
            <a:rPr lang="de-DE" sz="1400" kern="1200" dirty="0"/>
            <a:t>erster Release von </a:t>
          </a:r>
          <a:r>
            <a:rPr lang="de-DE" sz="1400" kern="1200" dirty="0" err="1"/>
            <a:t>xz</a:t>
          </a:r>
          <a:r>
            <a:rPr lang="de-DE" sz="1400" kern="1200" dirty="0"/>
            <a:t> </a:t>
          </a:r>
          <a:r>
            <a:rPr lang="de-DE" sz="1400" kern="1200" dirty="0" err="1"/>
            <a:t>utils</a:t>
          </a:r>
          <a:endParaRPr lang="de-DE" sz="1400" kern="1200" dirty="0"/>
        </a:p>
      </dsp:txBody>
      <dsp:txXfrm>
        <a:off x="2615" y="0"/>
        <a:ext cx="1522782" cy="1737994"/>
      </dsp:txXfrm>
    </dsp:sp>
    <dsp:sp modelId="{F62A56CE-26F2-9040-96FA-F2E86BA29A2A}">
      <dsp:nvSpPr>
        <dsp:cNvPr id="0" name=""/>
        <dsp:cNvSpPr/>
      </dsp:nvSpPr>
      <dsp:spPr>
        <a:xfrm>
          <a:off x="546757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EF0C-52A2-0346-96DD-79D2D1C3EEE1}">
      <dsp:nvSpPr>
        <dsp:cNvPr id="0" name=""/>
        <dsp:cNvSpPr/>
      </dsp:nvSpPr>
      <dsp:spPr>
        <a:xfrm>
          <a:off x="1601536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Jan 2021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Jia Tan GitHub Account wird erstellt</a:t>
          </a:r>
        </a:p>
      </dsp:txBody>
      <dsp:txXfrm>
        <a:off x="1601536" y="2606992"/>
        <a:ext cx="1522782" cy="1737994"/>
      </dsp:txXfrm>
    </dsp:sp>
    <dsp:sp modelId="{8AD7384B-5F78-3D42-B973-41A7BCAE8CB0}">
      <dsp:nvSpPr>
        <dsp:cNvPr id="0" name=""/>
        <dsp:cNvSpPr/>
      </dsp:nvSpPr>
      <dsp:spPr>
        <a:xfrm>
          <a:off x="2145678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42F23-1AF7-B141-AA01-2AFFC3B75720}">
      <dsp:nvSpPr>
        <dsp:cNvPr id="0" name=""/>
        <dsp:cNvSpPr/>
      </dsp:nvSpPr>
      <dsp:spPr>
        <a:xfrm>
          <a:off x="3200457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März-Juli 2023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Der Exploit wird vorbereitet</a:t>
          </a:r>
        </a:p>
      </dsp:txBody>
      <dsp:txXfrm>
        <a:off x="3200457" y="0"/>
        <a:ext cx="1522782" cy="1737994"/>
      </dsp:txXfrm>
    </dsp:sp>
    <dsp:sp modelId="{15AE5202-A3CE-9E4A-AD7E-DBEFE4B59487}">
      <dsp:nvSpPr>
        <dsp:cNvPr id="0" name=""/>
        <dsp:cNvSpPr/>
      </dsp:nvSpPr>
      <dsp:spPr>
        <a:xfrm>
          <a:off x="3744599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2D0A-C10A-6E48-81D0-56112306FD30}">
      <dsp:nvSpPr>
        <dsp:cNvPr id="0" name=""/>
        <dsp:cNvSpPr/>
      </dsp:nvSpPr>
      <dsp:spPr>
        <a:xfrm>
          <a:off x="4799379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Februar 2024 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Code für den Exploit wird hinzugefügt</a:t>
          </a:r>
        </a:p>
      </dsp:txBody>
      <dsp:txXfrm>
        <a:off x="4799379" y="2606992"/>
        <a:ext cx="1522782" cy="1737994"/>
      </dsp:txXfrm>
    </dsp:sp>
    <dsp:sp modelId="{AC80C02D-28BB-F34E-9ED5-5789C199EE58}">
      <dsp:nvSpPr>
        <dsp:cNvPr id="0" name=""/>
        <dsp:cNvSpPr/>
      </dsp:nvSpPr>
      <dsp:spPr>
        <a:xfrm>
          <a:off x="5343520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527-5E55-874E-B110-AC65986D8C48}">
      <dsp:nvSpPr>
        <dsp:cNvPr id="0" name=""/>
        <dsp:cNvSpPr/>
      </dsp:nvSpPr>
      <dsp:spPr>
        <a:xfrm>
          <a:off x="6398300" y="0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9. März 2024 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erste angreifbare Version von </a:t>
          </a:r>
          <a:r>
            <a:rPr lang="de-DE" sz="1400" kern="1200" dirty="0" err="1"/>
            <a:t>xz</a:t>
          </a:r>
          <a:r>
            <a:rPr lang="de-DE" sz="1400" kern="1200" dirty="0"/>
            <a:t> </a:t>
          </a:r>
          <a:r>
            <a:rPr lang="de-DE" sz="1400" kern="1200" dirty="0" err="1"/>
            <a:t>utils</a:t>
          </a:r>
          <a:r>
            <a:rPr lang="de-DE" sz="1400" kern="1200" dirty="0"/>
            <a:t> (v5.6.0) wird veröffentlicht</a:t>
          </a:r>
        </a:p>
      </dsp:txBody>
      <dsp:txXfrm>
        <a:off x="6398300" y="0"/>
        <a:ext cx="1522782" cy="1737994"/>
      </dsp:txXfrm>
    </dsp:sp>
    <dsp:sp modelId="{342B59CE-658B-A24B-A603-F57554B68700}">
      <dsp:nvSpPr>
        <dsp:cNvPr id="0" name=""/>
        <dsp:cNvSpPr/>
      </dsp:nvSpPr>
      <dsp:spPr>
        <a:xfrm>
          <a:off x="6942442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67F9-BC7E-2443-97DB-8D44BB4F6DD1}">
      <dsp:nvSpPr>
        <dsp:cNvPr id="0" name=""/>
        <dsp:cNvSpPr/>
      </dsp:nvSpPr>
      <dsp:spPr>
        <a:xfrm>
          <a:off x="7997221" y="2606992"/>
          <a:ext cx="1522782" cy="173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002060"/>
              </a:solidFill>
            </a:rPr>
            <a:t>29. März 2024</a:t>
          </a:r>
          <a:br>
            <a:rPr lang="de-DE" sz="1400" b="1" kern="1200" dirty="0">
              <a:solidFill>
                <a:srgbClr val="002060"/>
              </a:solidFill>
            </a:rPr>
          </a:br>
          <a:r>
            <a:rPr lang="de-DE" sz="1400" kern="1200" dirty="0"/>
            <a:t>Hintertür wird gefunden</a:t>
          </a:r>
        </a:p>
      </dsp:txBody>
      <dsp:txXfrm>
        <a:off x="7997221" y="2606992"/>
        <a:ext cx="1522782" cy="1737994"/>
      </dsp:txXfrm>
    </dsp:sp>
    <dsp:sp modelId="{5C3C9D26-1C17-0B41-B86C-A4336A128EC4}">
      <dsp:nvSpPr>
        <dsp:cNvPr id="0" name=""/>
        <dsp:cNvSpPr/>
      </dsp:nvSpPr>
      <dsp:spPr>
        <a:xfrm>
          <a:off x="8541363" y="1955244"/>
          <a:ext cx="434498" cy="434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3BB1-976E-4B42-9F18-F0192CA2DF64}" type="datetimeFigureOut">
              <a:rPr lang="de-DE" smtClean="0"/>
              <a:t>05.06.24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42C35-2688-FB44-8E8F-3B412975D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69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42C35-2688-FB44-8E8F-3B412975DA0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57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42C35-2688-FB44-8E8F-3B412975DA0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168590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Johann </a:t>
            </a:r>
            <a:r>
              <a:rPr lang="en-US" noProof="0" dirty="0" err="1"/>
              <a:t>Süß</a:t>
            </a:r>
            <a:endParaRPr lang="en-US" noProof="0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958678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xz</a:t>
            </a:r>
            <a:r>
              <a:rPr lang="en-US" noProof="0" dirty="0"/>
              <a:t> exploit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03315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Übersicht</a:t>
            </a:r>
            <a:r>
              <a:rPr lang="en-US" noProof="0" dirty="0"/>
              <a:t> &amp; </a:t>
            </a:r>
            <a:r>
              <a:rPr lang="en-US" noProof="0" dirty="0" err="1"/>
              <a:t>Funktion</a:t>
            </a:r>
            <a:endParaRPr lang="en-US" noProof="0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82884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4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21" name="Grafik 2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252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87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0521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21415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8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8556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753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63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232211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7080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183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85156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04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17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68786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00978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72651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782166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01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6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812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0" name="Grafik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1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927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29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46283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16" name="Grafik 1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This is a heading</a:t>
            </a:r>
            <a:br>
              <a:rPr lang="en-US" noProof="0" dirty="0"/>
            </a:br>
            <a:r>
              <a:rPr lang="en-US" noProof="0" dirty="0"/>
              <a:t>with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text level (16 </a:t>
            </a:r>
            <a:r>
              <a:rPr lang="en-US" noProof="0" dirty="0" err="1"/>
              <a:t>pt</a:t>
            </a:r>
            <a:r>
              <a:rPr lang="en-US" noProof="0" dirty="0"/>
              <a:t> up to level 4)</a:t>
            </a:r>
          </a:p>
          <a:p>
            <a:pPr lvl="1"/>
            <a:r>
              <a:rPr lang="en-US" noProof="0" dirty="0"/>
              <a:t>Second text level for enumerations</a:t>
            </a:r>
          </a:p>
          <a:p>
            <a:pPr lvl="2"/>
            <a:r>
              <a:rPr lang="en-US" noProof="0" dirty="0"/>
              <a:t>Third text level if there is a lot of text (14pt)</a:t>
            </a:r>
          </a:p>
          <a:p>
            <a:pPr lvl="3"/>
            <a:r>
              <a:rPr lang="en-US" noProof="0" dirty="0"/>
              <a:t>Fourth text level for enumerations if there is a lot of text</a:t>
            </a:r>
          </a:p>
          <a:p>
            <a:pPr lvl="4"/>
            <a:r>
              <a:rPr lang="en-US" noProof="0" dirty="0"/>
              <a:t>Fifth text level (14 </a:t>
            </a:r>
            <a:r>
              <a:rPr lang="en-US" noProof="0" dirty="0" err="1"/>
              <a:t>pt</a:t>
            </a:r>
            <a:r>
              <a:rPr lang="en-US" noProof="0" dirty="0"/>
              <a:t> for all subsequent levels)</a:t>
            </a:r>
          </a:p>
          <a:p>
            <a:pPr lvl="5"/>
            <a:r>
              <a:rPr lang="en-US" noProof="0" dirty="0"/>
              <a:t>Sixth text level for enumerations if there is a lot of text</a:t>
            </a:r>
          </a:p>
          <a:p>
            <a:pPr lvl="6"/>
            <a:r>
              <a:rPr lang="en-US" noProof="0" dirty="0"/>
              <a:t>Seventh text level for enumerations if there is a lot of text</a:t>
            </a:r>
          </a:p>
          <a:p>
            <a:pPr lvl="7"/>
            <a:r>
              <a:rPr lang="en-US" noProof="0" dirty="0"/>
              <a:t>Eighth text level for enumerations if there is a lot of text</a:t>
            </a:r>
          </a:p>
          <a:p>
            <a:pPr lvl="8"/>
            <a:r>
              <a:rPr lang="en-US" noProof="0" dirty="0"/>
              <a:t>Ninth text level for enumerations if there is a lot of text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err="1">
                <a:solidFill>
                  <a:schemeClr val="tx2"/>
                </a:solidFill>
              </a:rPr>
              <a:t>xz</a:t>
            </a:r>
            <a:r>
              <a:rPr lang="en-US" sz="800" dirty="0">
                <a:solidFill>
                  <a:schemeClr val="tx2"/>
                </a:solidFill>
              </a:rPr>
              <a:t> exploit</a:t>
            </a:r>
          </a:p>
          <a:p>
            <a:pPr algn="l"/>
            <a:r>
              <a:rPr lang="en-US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Süß</a:t>
            </a:r>
            <a:r>
              <a:rPr lang="en-US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Johann</a:t>
            </a:r>
            <a:endParaRPr lang="en-US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sz="800" kern="120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Proseminar </a:t>
            </a:r>
            <a:r>
              <a:rPr lang="en-US" sz="800" kern="1200" noProof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Betriebssysteme</a:t>
            </a:r>
            <a:r>
              <a:rPr lang="en-US" sz="800" kern="120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May</a:t>
            </a:r>
            <a:r>
              <a:rPr lang="en-US" sz="800" kern="1200" baseline="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7</a:t>
            </a:r>
            <a:r>
              <a:rPr lang="en-US" sz="800" kern="120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2022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7" y="6334048"/>
            <a:ext cx="1116184" cy="324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98" y="6315776"/>
            <a:ext cx="97047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st.github.com/smx-smx/a6112d54777845d389bd7126d6e9f504" TargetMode="External"/><Relationship Id="rId3" Type="http://schemas.openxmlformats.org/officeDocument/2006/relationships/hyperlink" Target="https://boehs.org/node/everything-i-know-about-the-xz-backdoor" TargetMode="External"/><Relationship Id="rId7" Type="http://schemas.openxmlformats.org/officeDocument/2006/relationships/hyperlink" Target="https://github.com/amlweems/xzbot" TargetMode="External"/><Relationship Id="rId2" Type="http://schemas.openxmlformats.org/officeDocument/2006/relationships/hyperlink" Target="https://www.youtube.com/watch?v=Q6ovtLdSbEA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dium.com/@knownsec404team/analysis-of-the-xz-utils-backdoor-code-d2d5316ac43f" TargetMode="External"/><Relationship Id="rId11" Type="http://schemas.openxmlformats.org/officeDocument/2006/relationships/hyperlink" Target="https://git.tukaani.org/" TargetMode="External"/><Relationship Id="rId5" Type="http://schemas.openxmlformats.org/officeDocument/2006/relationships/hyperlink" Target="https://gynvael.coldwind.pl/?lang=en&amp;id=782" TargetMode="External"/><Relationship Id="rId10" Type="http://schemas.openxmlformats.org/officeDocument/2006/relationships/hyperlink" Target="https://github.com/tukaani-project/xz" TargetMode="External"/><Relationship Id="rId4" Type="http://schemas.openxmlformats.org/officeDocument/2006/relationships/hyperlink" Target="https://www.openwall.com/lists/oss-security/2024/03/29/4" TargetMode="External"/><Relationship Id="rId9" Type="http://schemas.openxmlformats.org/officeDocument/2006/relationships/hyperlink" Target="https://rya.nc/xz-valid-n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91278C-32D4-7AE6-5599-005D8E1C20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1168590" cy="246221"/>
          </a:xfrm>
        </p:spPr>
        <p:txBody>
          <a:bodyPr/>
          <a:lstStyle/>
          <a:p>
            <a:r>
              <a:rPr lang="de-DE" dirty="0"/>
              <a:t>Johann Süß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98785D-A1B2-08E5-D07D-0B090BF7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71" y="3835706"/>
            <a:ext cx="1958678" cy="492443"/>
          </a:xfrm>
        </p:spPr>
        <p:txBody>
          <a:bodyPr/>
          <a:lstStyle/>
          <a:p>
            <a:r>
              <a:rPr lang="de-DE" dirty="0" err="1"/>
              <a:t>xz</a:t>
            </a:r>
            <a:r>
              <a:rPr lang="de-DE" dirty="0"/>
              <a:t> </a:t>
            </a:r>
            <a:r>
              <a:rPr lang="de-DE" dirty="0" err="1"/>
              <a:t>exploit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17216D6-DEA3-40E3-797C-37EA96635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BAB59B-9ED9-4D27-6FC7-9BD8A4B3B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2745047" cy="246221"/>
          </a:xfrm>
        </p:spPr>
        <p:txBody>
          <a:bodyPr/>
          <a:lstStyle/>
          <a:p>
            <a:r>
              <a:rPr lang="de-DE" dirty="0"/>
              <a:t>Proseminar Betriebssysteme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F78D4-D2FE-4E26-8919-7245103ED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4012317" cy="492443"/>
          </a:xfrm>
        </p:spPr>
        <p:txBody>
          <a:bodyPr/>
          <a:lstStyle/>
          <a:p>
            <a:r>
              <a:rPr lang="de-DE" dirty="0"/>
              <a:t>Überblick &amp; Funktion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03DCE0-5A26-218C-BA03-EFA13B4A7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78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21FDA-4816-CEA6-F8A1-55253EF9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 ELF Dateien &amp; dynamisches Linken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9923A-17EB-3B0F-AAED-D1191A3709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10580687" cy="1900237"/>
          </a:xfrm>
        </p:spPr>
        <p:txBody>
          <a:bodyPr/>
          <a:lstStyle/>
          <a:p>
            <a:r>
              <a:rPr lang="de-DE" dirty="0"/>
              <a:t>Dynamisches Linken von Funktionen: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Funktionsaufruf auf eine externe Funktion </a:t>
            </a:r>
            <a:r>
              <a:rPr lang="de-DE" dirty="0" err="1"/>
              <a:t>foo</a:t>
            </a:r>
            <a:r>
              <a:rPr lang="de-DE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Adresse wird Funktion wird durch den Linker ermittelt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Linker Speichert Adresse im global </a:t>
            </a:r>
            <a:r>
              <a:rPr lang="de-DE" dirty="0" err="1"/>
              <a:t>offset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Programm wird weiter ausgeführt ausgeführt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FC7FBB-48DF-ED90-91F6-E4C2905C136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3"/>
          <a:srcRect l="-69" r="-69"/>
          <a:stretch/>
        </p:blipFill>
        <p:spPr>
          <a:xfrm>
            <a:off x="1962940" y="3716338"/>
            <a:ext cx="8412171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3C9FC-A7A6-A77A-85DA-07D85E48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0: Wie kann das Verhalten von </a:t>
            </a:r>
            <a:r>
              <a:rPr lang="de-DE" dirty="0" err="1"/>
              <a:t>sshd</a:t>
            </a:r>
            <a:r>
              <a:rPr lang="de-DE" dirty="0"/>
              <a:t> verändert werden?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98C119-5D39-0D70-02B3-5F6E04C17C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Idee: Moderne Software nutzt Bibliotheken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Diese werden oft dynamisch verlinkt</a:t>
            </a:r>
          </a:p>
          <a:p>
            <a:pPr marL="537750" lvl="2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Manipuliere den Linker 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Lösung: Verändere Adresse im global </a:t>
            </a:r>
            <a:r>
              <a:rPr lang="de-DE" dirty="0" err="1">
                <a:sym typeface="Wingdings" pitchFamily="2" charset="2"/>
              </a:rPr>
              <a:t>offset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table</a:t>
            </a:r>
            <a:endParaRPr lang="de-DE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Vorteile: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b="0" dirty="0"/>
              <a:t>.</a:t>
            </a:r>
            <a:r>
              <a:rPr lang="de-DE" b="0" dirty="0" err="1"/>
              <a:t>got</a:t>
            </a:r>
            <a:r>
              <a:rPr lang="de-DE" b="0" dirty="0"/>
              <a:t> </a:t>
            </a:r>
            <a:r>
              <a:rPr lang="de-DE" b="0" dirty="0" err="1"/>
              <a:t>segment</a:t>
            </a:r>
            <a:r>
              <a:rPr lang="de-DE" b="0" dirty="0"/>
              <a:t> hat </a:t>
            </a:r>
            <a:r>
              <a:rPr lang="de-DE" dirty="0" err="1"/>
              <a:t>rw</a:t>
            </a:r>
            <a:r>
              <a:rPr lang="de-DE" dirty="0"/>
              <a:t>-</a:t>
            </a:r>
            <a:r>
              <a:rPr lang="de-DE" b="0" dirty="0"/>
              <a:t> Berechtigung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b="0" dirty="0"/>
              <a:t>Veränderung für </a:t>
            </a:r>
            <a:r>
              <a:rPr lang="de-DE" b="0" dirty="0" err="1"/>
              <a:t>sshd</a:t>
            </a:r>
            <a:r>
              <a:rPr lang="de-DE" b="0" dirty="0"/>
              <a:t> nicht erkennbar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Nachteile: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RELRO (</a:t>
            </a:r>
            <a:r>
              <a:rPr lang="de-DE" dirty="0" err="1"/>
              <a:t>Relocation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) Sicherheitsfunktion des Compilers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Bisher keine code </a:t>
            </a:r>
            <a:r>
              <a:rPr lang="de-DE" dirty="0" err="1"/>
              <a:t>ausführung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1BBE1B25-17C5-3824-5E72-752266A768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2343" r="-12343"/>
          <a:stretch/>
        </p:blipFill>
        <p:spPr>
          <a:xfrm>
            <a:off x="8070850" y="1030288"/>
            <a:ext cx="3384550" cy="53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DCFC-A154-17DB-96BD-DE70412E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 anchor="t">
            <a:normAutofit/>
          </a:bodyPr>
          <a:lstStyle/>
          <a:p>
            <a:r>
              <a:rPr lang="de-DE" dirty="0"/>
              <a:t>Problem 1: .</a:t>
            </a:r>
            <a:r>
              <a:rPr lang="de-DE" dirty="0" err="1"/>
              <a:t>got</a:t>
            </a:r>
            <a:r>
              <a:rPr lang="de-DE" dirty="0"/>
              <a:t> Segment modifizieren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7E66AB-F7B8-2C9A-7B53-0D45ADEC40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>
            <a:normAutofit/>
          </a:bodyPr>
          <a:lstStyle/>
          <a:p>
            <a:r>
              <a:rPr lang="de-DE" dirty="0"/>
              <a:t>Lösung: GNU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(IFUNC)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Linker wählt </a:t>
            </a:r>
            <a:r>
              <a:rPr lang="de-DE" dirty="0" err="1"/>
              <a:t>Funktionsimplementation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z. B. für Hardwarebeschleuniger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Linker ruft Resolver-Funktion auf</a:t>
            </a:r>
          </a:p>
          <a:p>
            <a:pPr marL="285750" lvl="1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Modifikation des .</a:t>
            </a:r>
            <a:r>
              <a:rPr lang="de-DE" b="1" dirty="0" err="1">
                <a:sym typeface="Wingdings" pitchFamily="2" charset="2"/>
              </a:rPr>
              <a:t>got</a:t>
            </a:r>
            <a:r>
              <a:rPr lang="de-DE" b="1" dirty="0">
                <a:sym typeface="Wingdings" pitchFamily="2" charset="2"/>
              </a:rPr>
              <a:t> Segments durch Resolver-Funktion</a:t>
            </a:r>
          </a:p>
          <a:p>
            <a:pPr marL="285750" lvl="1" indent="-285750">
              <a:buFont typeface="Wingdings" pitchFamily="2" charset="2"/>
              <a:buChar char="è"/>
            </a:pPr>
            <a:endParaRPr lang="de-DE" b="1" dirty="0">
              <a:sym typeface="Wingdings" pitchFamily="2" charset="2"/>
            </a:endParaRPr>
          </a:p>
          <a:p>
            <a:pPr lvl="1"/>
            <a:r>
              <a:rPr lang="de-DE" b="1" dirty="0">
                <a:sym typeface="Wingdings" pitchFamily="2" charset="2"/>
              </a:rPr>
              <a:t>Problem: Resolver wird zu früh aufgerufen</a:t>
            </a:r>
          </a:p>
          <a:p>
            <a:pPr lvl="1"/>
            <a:r>
              <a:rPr lang="de-DE" b="1" dirty="0">
                <a:sym typeface="Wingdings" pitchFamily="2" charset="2"/>
              </a:rPr>
              <a:t> Modifizierte Adresse wird später überschrieben</a:t>
            </a:r>
          </a:p>
        </p:txBody>
      </p:sp>
      <p:pic>
        <p:nvPicPr>
          <p:cNvPr id="22" name="Inhaltsplatzhalter 21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F2EBA1F-13BD-411B-93AE-5B88D345321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793786" y="1204913"/>
            <a:ext cx="5954869" cy="3290064"/>
          </a:xfrm>
          <a:noFill/>
        </p:spPr>
      </p:pic>
    </p:spTree>
    <p:extLst>
      <p:ext uri="{BB962C8B-B14F-4D97-AF65-F5344CB8AC3E}">
        <p14:creationId xmlns:p14="http://schemas.microsoft.com/office/powerpoint/2010/main" val="40816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2424E-141A-532E-5ACD-07EDBAAC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2: Linker überschreibt </a:t>
            </a:r>
            <a:r>
              <a:rPr lang="de-DE" dirty="0" err="1"/>
              <a:t>Funktionspointer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572BC-3CC2-B747-F40F-867442580E8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Lösung: </a:t>
            </a:r>
            <a:r>
              <a:rPr lang="de-DE" dirty="0" err="1"/>
              <a:t>Runtime</a:t>
            </a:r>
            <a:r>
              <a:rPr lang="de-DE" dirty="0"/>
              <a:t> Dynamic Linker Audit </a:t>
            </a:r>
            <a:r>
              <a:rPr lang="de-DE" dirty="0" err="1"/>
              <a:t>hooks</a:t>
            </a:r>
            <a:r>
              <a:rPr lang="de-DE" dirty="0"/>
              <a:t> (</a:t>
            </a:r>
            <a:r>
              <a:rPr lang="de-DE" dirty="0" err="1"/>
              <a:t>rtdl</a:t>
            </a:r>
            <a:r>
              <a:rPr lang="de-DE" dirty="0"/>
              <a:t>-audit)</a:t>
            </a:r>
          </a:p>
          <a:p>
            <a:r>
              <a:rPr lang="de-DE" dirty="0"/>
              <a:t>Tracing des Linking Prozesses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Callback Funktionen zu verschiedenen Linking-Events</a:t>
            </a:r>
          </a:p>
          <a:p>
            <a:r>
              <a:rPr lang="de-DE" b="0" dirty="0">
                <a:sym typeface="Wingdings" pitchFamily="2" charset="2"/>
              </a:rPr>
              <a:t> </a:t>
            </a:r>
            <a:r>
              <a:rPr lang="de-DE" dirty="0">
                <a:sym typeface="Wingdings" pitchFamily="2" charset="2"/>
              </a:rPr>
              <a:t>IFUNC Resolver platziert Callback-Funktion</a:t>
            </a:r>
            <a:endParaRPr lang="de-DE" b="0" dirty="0"/>
          </a:p>
          <a:p>
            <a:pPr marL="537750" lvl="2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Callback Funktion modifiziert .</a:t>
            </a:r>
            <a:r>
              <a:rPr lang="de-DE" b="1" dirty="0" err="1">
                <a:sym typeface="Wingdings" pitchFamily="2" charset="2"/>
              </a:rPr>
              <a:t>got</a:t>
            </a:r>
            <a:r>
              <a:rPr lang="de-DE" b="1" dirty="0">
                <a:sym typeface="Wingdings" pitchFamily="2" charset="2"/>
              </a:rPr>
              <a:t> Segment</a:t>
            </a:r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6A05DE25-FCE4-7F1B-51BF-5FB5DD21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846" r="-1846"/>
          <a:stretch/>
        </p:blipFill>
        <p:spPr>
          <a:xfrm>
            <a:off x="8070850" y="1030288"/>
            <a:ext cx="3384550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7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7B9E-A152-0365-C68D-2C674415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3: Adressen im Speicher finden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9E7FC-1B2B-F0B1-219A-EC9D51904C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Annahme: wir wissen, wo im Speicher die Werte liegen, welche überschrieben werden sollen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Adressen im Speicher finden ist Aufgabe des </a:t>
            </a:r>
            <a:r>
              <a:rPr lang="de-DE" dirty="0" err="1">
                <a:sym typeface="Wingdings" pitchFamily="2" charset="2"/>
              </a:rPr>
              <a:t>Linkers</a:t>
            </a:r>
            <a:endParaRPr lang="de-DE" dirty="0">
              <a:sym typeface="Wingdings" pitchFamily="2" charset="2"/>
            </a:endParaRPr>
          </a:p>
          <a:p>
            <a:pPr marL="537750" lvl="2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wir brauchen Adressen während des Linking Prozesses</a:t>
            </a:r>
          </a:p>
          <a:p>
            <a:pPr marL="537750" lvl="2" indent="-285750">
              <a:buFont typeface="Wingdings" pitchFamily="2" charset="2"/>
              <a:buChar char="è"/>
            </a:pPr>
            <a:endParaRPr lang="de-DE" b="1" dirty="0">
              <a:sym typeface="Wingdings" pitchFamily="2" charset="2"/>
            </a:endParaRPr>
          </a:p>
          <a:p>
            <a:pPr lvl="1"/>
            <a:r>
              <a:rPr lang="de-DE" b="1" dirty="0">
                <a:sym typeface="Wingdings" pitchFamily="2" charset="2"/>
              </a:rPr>
              <a:t>Idee: Adressen „per Hand“ finden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ym typeface="Wingdings" pitchFamily="2" charset="2"/>
              </a:rPr>
              <a:t>Rücksprung Adresse des IFUNC Resolvers steht auf dem Stack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Zeigt in das .</a:t>
            </a:r>
            <a:r>
              <a:rPr lang="de-DE" dirty="0" err="1">
                <a:sym typeface="Wingdings" pitchFamily="2" charset="2"/>
              </a:rPr>
              <a:t>text</a:t>
            </a:r>
            <a:r>
              <a:rPr lang="de-DE" dirty="0">
                <a:sym typeface="Wingdings" pitchFamily="2" charset="2"/>
              </a:rPr>
              <a:t> Segment des </a:t>
            </a:r>
            <a:r>
              <a:rPr lang="de-DE" dirty="0" err="1">
                <a:sym typeface="Wingdings" pitchFamily="2" charset="2"/>
              </a:rPr>
              <a:t>linkers</a:t>
            </a:r>
            <a:endParaRPr lang="de-DE" dirty="0">
              <a:sym typeface="Wingdings" pitchFamily="2" charset="2"/>
            </a:endParaRP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Von da aus nach ELF-Header des </a:t>
            </a:r>
            <a:r>
              <a:rPr lang="de-DE" dirty="0" err="1">
                <a:sym typeface="Wingdings" pitchFamily="2" charset="2"/>
              </a:rPr>
              <a:t>Linkers</a:t>
            </a:r>
            <a:r>
              <a:rPr lang="de-DE" dirty="0">
                <a:sym typeface="Wingdings" pitchFamily="2" charset="2"/>
              </a:rPr>
              <a:t> suchen</a:t>
            </a:r>
          </a:p>
          <a:p>
            <a:pPr marL="285750" lvl="1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Im ELF-Header stehen die Adressen der Segmente</a:t>
            </a:r>
          </a:p>
        </p:txBody>
      </p:sp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E014DF53-2FD5-C777-39E1-DB4AB1D5D9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5313" r="-15313"/>
          <a:stretch/>
        </p:blipFill>
        <p:spPr>
          <a:xfrm>
            <a:off x="8070850" y="854075"/>
            <a:ext cx="3384550" cy="5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5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7B9E-A152-0365-C68D-2C674415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3: Adressen im Speicher finden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9E7FC-1B2B-F0B1-219A-EC9D51904C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Annahme: wir wissen, wo im Speicher die Werte liegen, welche überschrieben werden sollen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Adressen im Speicher finden ist Aufgabe des </a:t>
            </a:r>
            <a:r>
              <a:rPr lang="de-DE" dirty="0" err="1">
                <a:sym typeface="Wingdings" pitchFamily="2" charset="2"/>
              </a:rPr>
              <a:t>Linkers</a:t>
            </a:r>
            <a:endParaRPr lang="de-DE" dirty="0">
              <a:sym typeface="Wingdings" pitchFamily="2" charset="2"/>
            </a:endParaRPr>
          </a:p>
          <a:p>
            <a:pPr marL="537750" lvl="2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wir brauchen Adressen während des Linking Prozesses</a:t>
            </a:r>
          </a:p>
          <a:p>
            <a:pPr marL="537750" lvl="2" indent="-285750">
              <a:buFont typeface="Wingdings" pitchFamily="2" charset="2"/>
              <a:buChar char="è"/>
            </a:pPr>
            <a:endParaRPr lang="de-DE" b="1" dirty="0">
              <a:sym typeface="Wingdings" pitchFamily="2" charset="2"/>
            </a:endParaRPr>
          </a:p>
          <a:p>
            <a:pPr lvl="1"/>
            <a:r>
              <a:rPr lang="de-DE" b="1" dirty="0">
                <a:sym typeface="Wingdings" pitchFamily="2" charset="2"/>
              </a:rPr>
              <a:t>Idee: Adressen „per Hand“ finden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ym typeface="Wingdings" pitchFamily="2" charset="2"/>
              </a:rPr>
              <a:t>Rücksprung Adresse des IFUNC Resolvers steht auf dem Stack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Zeigt in das .</a:t>
            </a:r>
            <a:r>
              <a:rPr lang="de-DE" dirty="0" err="1">
                <a:sym typeface="Wingdings" pitchFamily="2" charset="2"/>
              </a:rPr>
              <a:t>text</a:t>
            </a:r>
            <a:r>
              <a:rPr lang="de-DE" dirty="0">
                <a:sym typeface="Wingdings" pitchFamily="2" charset="2"/>
              </a:rPr>
              <a:t> Segment des </a:t>
            </a:r>
            <a:r>
              <a:rPr lang="de-DE" dirty="0" err="1">
                <a:sym typeface="Wingdings" pitchFamily="2" charset="2"/>
              </a:rPr>
              <a:t>linkers</a:t>
            </a:r>
            <a:endParaRPr lang="de-DE" dirty="0">
              <a:sym typeface="Wingdings" pitchFamily="2" charset="2"/>
            </a:endParaRP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Von da aus nach ELF-Header des </a:t>
            </a:r>
            <a:r>
              <a:rPr lang="de-DE" dirty="0" err="1">
                <a:sym typeface="Wingdings" pitchFamily="2" charset="2"/>
              </a:rPr>
              <a:t>Linkers</a:t>
            </a:r>
            <a:r>
              <a:rPr lang="de-DE" dirty="0">
                <a:sym typeface="Wingdings" pitchFamily="2" charset="2"/>
              </a:rPr>
              <a:t> suchen</a:t>
            </a:r>
          </a:p>
          <a:p>
            <a:pPr marL="285750" lvl="1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Im ELF-Header stehen die Adressen der Segmente</a:t>
            </a:r>
          </a:p>
          <a:p>
            <a:pPr marL="537750" lvl="2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Im .</a:t>
            </a:r>
            <a:r>
              <a:rPr lang="de-DE" b="1" dirty="0" err="1">
                <a:sym typeface="Wingdings" pitchFamily="2" charset="2"/>
              </a:rPr>
              <a:t>data</a:t>
            </a:r>
            <a:r>
              <a:rPr lang="de-DE" b="1" dirty="0">
                <a:sym typeface="Wingdings" pitchFamily="2" charset="2"/>
              </a:rPr>
              <a:t> Segment steht die Adresse des </a:t>
            </a:r>
            <a:r>
              <a:rPr lang="de-DE" b="1" dirty="0" err="1">
                <a:sym typeface="Wingdings" pitchFamily="2" charset="2"/>
              </a:rPr>
              <a:t>ELF_Headers</a:t>
            </a:r>
            <a:r>
              <a:rPr lang="de-DE" b="1" dirty="0">
                <a:sym typeface="Wingdings" pitchFamily="2" charset="2"/>
              </a:rPr>
              <a:t> von </a:t>
            </a:r>
            <a:r>
              <a:rPr lang="de-DE" b="1" dirty="0" err="1">
                <a:sym typeface="Wingdings" pitchFamily="2" charset="2"/>
              </a:rPr>
              <a:t>sshd</a:t>
            </a:r>
            <a:endParaRPr lang="de-DE" b="1" dirty="0">
              <a:sym typeface="Wingdings" pitchFamily="2" charset="2"/>
            </a:endParaRPr>
          </a:p>
          <a:p>
            <a:pPr marL="537750" lvl="3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Aber wo?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80EF0A01-4BF0-D0AE-67F9-7B74712D25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7585" r="-17585"/>
          <a:stretch/>
        </p:blipFill>
        <p:spPr>
          <a:xfrm>
            <a:off x="8070850" y="854075"/>
            <a:ext cx="3384550" cy="5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205FE-9EFC-6A0F-E052-AE70B698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3: Adressen im Speicher finden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B79874-F2C3-539C-BF44-1574756026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Problem: Müssen Variablen im .</a:t>
            </a:r>
            <a:r>
              <a:rPr lang="de-DE" dirty="0" err="1"/>
              <a:t>data</a:t>
            </a:r>
            <a:r>
              <a:rPr lang="de-DE" dirty="0"/>
              <a:t> Segment finden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für </a:t>
            </a:r>
            <a:r>
              <a:rPr lang="de-DE" b="0" dirty="0" err="1"/>
              <a:t>rtdl</a:t>
            </a:r>
            <a:r>
              <a:rPr lang="de-DE" b="0" dirty="0"/>
              <a:t>-audit Callback-Funktion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um </a:t>
            </a:r>
            <a:r>
              <a:rPr lang="de-DE" b="0" dirty="0" err="1"/>
              <a:t>sshd</a:t>
            </a:r>
            <a:r>
              <a:rPr lang="de-DE" b="0" dirty="0"/>
              <a:t> ELF-Header zu finden</a:t>
            </a:r>
          </a:p>
          <a:p>
            <a:endParaRPr lang="de-DE" dirty="0"/>
          </a:p>
          <a:p>
            <a:r>
              <a:rPr lang="de-DE" dirty="0"/>
              <a:t>Idee: x86 Decompiler implementieren 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Funktionen im .</a:t>
            </a:r>
            <a:r>
              <a:rPr lang="de-DE" dirty="0" err="1"/>
              <a:t>text</a:t>
            </a:r>
            <a:r>
              <a:rPr lang="de-DE" dirty="0"/>
              <a:t> Segment nutzen .</a:t>
            </a:r>
            <a:r>
              <a:rPr lang="de-DE" dirty="0" err="1"/>
              <a:t>data</a:t>
            </a:r>
            <a:r>
              <a:rPr lang="de-DE" dirty="0"/>
              <a:t> Segment</a:t>
            </a:r>
          </a:p>
          <a:p>
            <a:pPr marL="537750" lvl="2" indent="-285750">
              <a:buFont typeface="Wingdings" pitchFamily="2" charset="2"/>
              <a:buChar char="è"/>
            </a:pPr>
            <a:r>
              <a:rPr lang="de-DE" b="1" dirty="0">
                <a:sym typeface="Wingdings" pitchFamily="2" charset="2"/>
              </a:rPr>
              <a:t>Befehle </a:t>
            </a:r>
            <a:r>
              <a:rPr lang="de-DE" b="1" dirty="0" err="1">
                <a:sym typeface="Wingdings" pitchFamily="2" charset="2"/>
              </a:rPr>
              <a:t>Disasseblieren</a:t>
            </a:r>
            <a:r>
              <a:rPr lang="de-DE" b="1" dirty="0">
                <a:sym typeface="Wingdings" pitchFamily="2" charset="2"/>
              </a:rPr>
              <a:t> und Adressen auslesen</a:t>
            </a:r>
            <a:r>
              <a:rPr lang="de-DE" b="1" dirty="0"/>
              <a:t> </a:t>
            </a:r>
          </a:p>
          <a:p>
            <a:pPr marL="537750" lvl="2" indent="-285750">
              <a:buFont typeface="Wingdings" pitchFamily="2" charset="2"/>
              <a:buChar char="è"/>
            </a:pPr>
            <a:endParaRPr lang="de-DE" dirty="0"/>
          </a:p>
          <a:p>
            <a:r>
              <a:rPr lang="de-DE" dirty="0"/>
              <a:t>Lösung: Mithilfe der .</a:t>
            </a:r>
            <a:r>
              <a:rPr lang="de-DE" dirty="0" err="1"/>
              <a:t>text</a:t>
            </a:r>
            <a:r>
              <a:rPr lang="de-DE" dirty="0"/>
              <a:t> und .</a:t>
            </a:r>
            <a:r>
              <a:rPr lang="de-DE" dirty="0" err="1"/>
              <a:t>data</a:t>
            </a:r>
            <a:r>
              <a:rPr lang="de-DE" dirty="0"/>
              <a:t> Segments von </a:t>
            </a:r>
            <a:r>
              <a:rPr lang="de-DE" dirty="0" err="1"/>
              <a:t>ld</a:t>
            </a:r>
            <a:r>
              <a:rPr lang="de-DE" dirty="0"/>
              <a:t>-linux Adressen finden</a:t>
            </a:r>
          </a:p>
        </p:txBody>
      </p:sp>
      <p:pic>
        <p:nvPicPr>
          <p:cNvPr id="4" name="Bildplatzhalter 8">
            <a:extLst>
              <a:ext uri="{FF2B5EF4-FFF2-40B4-BE49-F238E27FC236}">
                <a16:creationId xmlns:a16="http://schemas.microsoft.com/office/drawing/2014/main" id="{98DDFF5F-214C-337F-0CD0-380E2336F6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32055" r="-32055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B6C6-5083-D0A3-DCA2-2668F279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Linking Phase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E794E80-2D81-728F-05B9-3285B7676F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6618" r="-16618"/>
          <a:stretch/>
        </p:blipFill>
        <p:spPr>
          <a:xfrm>
            <a:off x="8070850" y="854075"/>
            <a:ext cx="3384550" cy="527526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7C37D-CD07-521F-7353-94DC716B9D1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GNU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um im Resolver code während des Linkens auszuführen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DE" dirty="0"/>
              <a:t>Vorbereitung für </a:t>
            </a:r>
            <a:r>
              <a:rPr lang="de-DE" dirty="0" err="1"/>
              <a:t>rtdl</a:t>
            </a:r>
            <a:r>
              <a:rPr lang="de-DE" dirty="0"/>
              <a:t>-audit Callback</a:t>
            </a:r>
          </a:p>
          <a:p>
            <a:pPr marL="342900" lvl="1" indent="-342900">
              <a:buFont typeface="+mj-lt"/>
              <a:buAutoNum type="arabicPeriod" startAt="2"/>
            </a:pPr>
            <a:r>
              <a:rPr lang="de-DE" b="1" dirty="0" err="1"/>
              <a:t>rtdl</a:t>
            </a:r>
            <a:r>
              <a:rPr lang="de-DE" b="1" dirty="0"/>
              <a:t>-audit </a:t>
            </a:r>
            <a:r>
              <a:rPr lang="de-DE" b="1" dirty="0" err="1"/>
              <a:t>Callbacks</a:t>
            </a:r>
            <a:r>
              <a:rPr lang="de-DE" b="1" dirty="0"/>
              <a:t> um global </a:t>
            </a:r>
            <a:r>
              <a:rPr lang="de-DE" b="1" dirty="0" err="1"/>
              <a:t>offset</a:t>
            </a:r>
            <a:r>
              <a:rPr lang="de-DE" b="1" dirty="0"/>
              <a:t> </a:t>
            </a:r>
            <a:r>
              <a:rPr lang="de-DE" b="1" dirty="0" err="1"/>
              <a:t>table</a:t>
            </a:r>
            <a:r>
              <a:rPr lang="de-DE" b="1" dirty="0"/>
              <a:t> zu modifizieren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Ersetze Funktionsadresse von </a:t>
            </a:r>
            <a:r>
              <a:rPr lang="de-DE" dirty="0" err="1"/>
              <a:t>RSA_public_decrypt</a:t>
            </a:r>
            <a:r>
              <a:rPr lang="de-DE" dirty="0"/>
              <a:t>() im .</a:t>
            </a:r>
            <a:r>
              <a:rPr lang="de-DE" dirty="0" err="1"/>
              <a:t>got</a:t>
            </a:r>
            <a:r>
              <a:rPr lang="de-DE" dirty="0"/>
              <a:t> Segment von </a:t>
            </a:r>
            <a:r>
              <a:rPr lang="de-DE" dirty="0" err="1"/>
              <a:t>sshd</a:t>
            </a:r>
            <a:endParaRPr lang="de-DE" dirty="0"/>
          </a:p>
          <a:p>
            <a:pPr lvl="1"/>
            <a:endParaRPr lang="de-DE" b="1" dirty="0"/>
          </a:p>
          <a:p>
            <a:pPr lvl="1"/>
            <a:r>
              <a:rPr lang="de-DE" b="1" dirty="0">
                <a:sym typeface="Wingdings" pitchFamily="2" charset="2"/>
              </a:rPr>
              <a:t></a:t>
            </a:r>
            <a:r>
              <a:rPr lang="de-DE" b="1" dirty="0"/>
              <a:t> x86 Disassembler, um Adressen im Speicher zu finden </a:t>
            </a:r>
          </a:p>
        </p:txBody>
      </p:sp>
    </p:spTree>
    <p:extLst>
      <p:ext uri="{BB962C8B-B14F-4D97-AF65-F5344CB8AC3E}">
        <p14:creationId xmlns:p14="http://schemas.microsoft.com/office/powerpoint/2010/main" val="235048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8E574-059A-A68A-2345-E37102A3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die Backdoor?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1976C-653C-6AEF-AFAA-090756FA64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Auslöser: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im </a:t>
            </a:r>
            <a:r>
              <a:rPr lang="de-DE" dirty="0" err="1"/>
              <a:t>ssh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r>
              <a:rPr lang="de-DE" dirty="0" err="1"/>
              <a:t>evil_RSA_decrypt</a:t>
            </a:r>
            <a:r>
              <a:rPr lang="de-DE" dirty="0"/>
              <a:t>():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Versuche, </a:t>
            </a:r>
            <a:r>
              <a:rPr lang="de-DE" dirty="0" err="1"/>
              <a:t>ssh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zu entschlüsseln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DE" dirty="0"/>
              <a:t>CA </a:t>
            </a:r>
            <a:r>
              <a:rPr lang="de-DE" dirty="0" err="1"/>
              <a:t>signing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N Wert – Modulo des Schlüssels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DE" dirty="0"/>
              <a:t>Normalerweise großer </a:t>
            </a:r>
            <a:r>
              <a:rPr lang="de-DE" dirty="0" err="1"/>
              <a:t>int</a:t>
            </a:r>
            <a:endParaRPr lang="de-DE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DE" dirty="0"/>
              <a:t>im </a:t>
            </a:r>
            <a:r>
              <a:rPr lang="de-DE" dirty="0" err="1"/>
              <a:t>key</a:t>
            </a:r>
            <a:r>
              <a:rPr lang="de-DE" dirty="0"/>
              <a:t> des Angreifers </a:t>
            </a:r>
            <a:r>
              <a:rPr lang="de-DE" dirty="0" err="1"/>
              <a:t>ciphertext</a:t>
            </a:r>
            <a:endParaRPr lang="de-DE" dirty="0"/>
          </a:p>
          <a:p>
            <a:pPr marL="342900" lvl="1" indent="-342900">
              <a:buFont typeface="+mj-lt"/>
              <a:buAutoNum type="arabicPeriod" startAt="2"/>
            </a:pPr>
            <a:r>
              <a:rPr lang="de-DE" b="1" dirty="0"/>
              <a:t>Überprüfe </a:t>
            </a:r>
            <a:r>
              <a:rPr lang="de-DE" b="1" dirty="0" err="1"/>
              <a:t>magic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br>
              <a:rPr lang="de-DE" b="1" dirty="0"/>
            </a:br>
            <a:r>
              <a:rPr lang="de-DE" b="1" dirty="0"/>
              <a:t>Falls </a:t>
            </a:r>
            <a:r>
              <a:rPr lang="de-DE" b="1" dirty="0" err="1"/>
              <a:t>magic</a:t>
            </a:r>
            <a:r>
              <a:rPr lang="de-DE" b="1" dirty="0"/>
              <a:t> </a:t>
            </a:r>
            <a:r>
              <a:rPr lang="de-DE" b="1" dirty="0" err="1"/>
              <a:t>number</a:t>
            </a:r>
            <a:r>
              <a:rPr lang="de-DE" b="1" dirty="0"/>
              <a:t> stimmt:</a:t>
            </a:r>
          </a:p>
          <a:p>
            <a:pPr marL="652050" lvl="2" indent="-400050">
              <a:buFont typeface="+mj-lt"/>
              <a:buAutoNum type="romanUcPeriod"/>
            </a:pPr>
            <a:r>
              <a:rPr lang="de-DE" dirty="0"/>
              <a:t>Entschlüssle den </a:t>
            </a:r>
            <a:r>
              <a:rPr lang="de-DE" dirty="0" err="1"/>
              <a:t>payload</a:t>
            </a:r>
            <a:endParaRPr lang="de-DE" dirty="0"/>
          </a:p>
          <a:p>
            <a:pPr marL="594900" lvl="2" indent="-342900">
              <a:buFont typeface="+mj-lt"/>
              <a:buAutoNum type="romanUcPeriod"/>
            </a:pPr>
            <a:r>
              <a:rPr lang="de-DE" dirty="0"/>
              <a:t>Überprüfe Signatur</a:t>
            </a:r>
          </a:p>
          <a:p>
            <a:pPr marL="594900" lvl="2" indent="-342900">
              <a:buFont typeface="+mj-lt"/>
              <a:buAutoNum type="romanUcPeriod"/>
            </a:pPr>
            <a:r>
              <a:rPr lang="de-DE" dirty="0"/>
              <a:t>Führe Befehl aus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8A75C8B0-2377-45FA-341E-A7074A9696C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267450" y="1481138"/>
            <a:ext cx="5195888" cy="153795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CA17659-E736-3467-07CE-740E29A1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731" y="4516097"/>
            <a:ext cx="6281737" cy="132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4DBA3-6048-8280-416C-6E2ECDF0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Prozess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CB18719-6672-D9BA-3F75-F6DFD571375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40363" y="1484313"/>
            <a:ext cx="9849387" cy="43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4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4874-0DF3-4FF0-645E-7F1863E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Ablauf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FBA283-F784-67CF-249A-0A6037B09B1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54519767"/>
              </p:ext>
            </p:extLst>
          </p:nvPr>
        </p:nvGraphicFramePr>
        <p:xfrm>
          <a:off x="874711" y="1484313"/>
          <a:ext cx="10580688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54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4874-0DF3-4FF0-645E-7F1863E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Ablauf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FBA283-F784-67CF-249A-0A6037B09B1C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874711" y="1484313"/>
          <a:ext cx="10580688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6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0A27A-BFF4-B4C0-F604-9D85B42A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7" name="Bildplatzhalter 6" descr="Ein Bild, das Text, Entwurf, Zeichnung, Diagramm enthält.&#10;&#10;Automatisch generierte Beschreibung">
            <a:extLst>
              <a:ext uri="{FF2B5EF4-FFF2-40B4-BE49-F238E27FC236}">
                <a16:creationId xmlns:a16="http://schemas.microsoft.com/office/drawing/2014/main" id="{4FA0C14C-BF98-9A96-C2CB-DB1E5B4F2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9" r="199"/>
          <a:stretch>
            <a:fillRect/>
          </a:stretch>
        </p:blipFill>
        <p:spPr/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F1DEFB8-1281-E056-6B58-CF752E450E1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xz</a:t>
            </a:r>
            <a:r>
              <a:rPr lang="de-DE" dirty="0"/>
              <a:t> </a:t>
            </a:r>
            <a:r>
              <a:rPr lang="de-DE" dirty="0" err="1"/>
              <a:t>utils</a:t>
            </a:r>
            <a:r>
              <a:rPr lang="de-DE" dirty="0"/>
              <a:t> enthielt in den Versionen v5.6.0 und v5.6.1 eine Backdoor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Durch </a:t>
            </a:r>
            <a:r>
              <a:rPr lang="de-DE" b="0" dirty="0" err="1"/>
              <a:t>co-maintainer</a:t>
            </a:r>
            <a:r>
              <a:rPr lang="de-DE" b="0" dirty="0"/>
              <a:t> Jia Tan eingeschleust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Hochkomplex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Langfristig geplant und ausgeführt</a:t>
            </a:r>
          </a:p>
          <a:p>
            <a:endParaRPr lang="de-DE" dirty="0"/>
          </a:p>
          <a:p>
            <a:r>
              <a:rPr lang="de-DE" dirty="0"/>
              <a:t>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 source Software kann </a:t>
            </a:r>
            <a:r>
              <a:rPr lang="de-DE" dirty="0" err="1"/>
              <a:t>gehacked</a:t>
            </a:r>
            <a:r>
              <a:rPr lang="de-DE" dirty="0"/>
              <a:t> werden!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Maintainer</a:t>
            </a:r>
            <a:r>
              <a:rPr lang="de-DE" dirty="0"/>
              <a:t> betreiben Projekte oft nur als Hobby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Abhängigkeiten von Bibliotheken minimieren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Binärdateien sind intransparent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8F118C-5731-C40D-B32E-7E188A3E1162}"/>
              </a:ext>
            </a:extLst>
          </p:cNvPr>
          <p:cNvSpPr txBox="1"/>
          <p:nvPr/>
        </p:nvSpPr>
        <p:spPr>
          <a:xfrm>
            <a:off x="7156450" y="5913894"/>
            <a:ext cx="488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www.reddit.com</a:t>
            </a:r>
            <a:r>
              <a:rPr lang="de-DE" sz="800" dirty="0"/>
              <a:t>/</a:t>
            </a:r>
            <a:r>
              <a:rPr lang="de-DE" sz="800" dirty="0" err="1"/>
              <a:t>r</a:t>
            </a:r>
            <a:r>
              <a:rPr lang="de-DE" sz="800" dirty="0"/>
              <a:t>/</a:t>
            </a:r>
            <a:r>
              <a:rPr lang="de-DE" sz="800" dirty="0" err="1"/>
              <a:t>ProgrammerHumor</a:t>
            </a:r>
            <a:r>
              <a:rPr lang="de-DE" sz="800" dirty="0"/>
              <a:t>/</a:t>
            </a:r>
            <a:r>
              <a:rPr lang="de-DE" sz="800" dirty="0" err="1"/>
              <a:t>comments</a:t>
            </a:r>
            <a:r>
              <a:rPr lang="de-DE" sz="800" dirty="0"/>
              <a:t>/l2jonu/we_should_all_set_aside_2_a_week_to_help_keep/#</a:t>
            </a:r>
            <a:r>
              <a:rPr lang="de-DE" sz="800" dirty="0" err="1"/>
              <a:t>lightbox</a:t>
            </a:r>
            <a:r>
              <a:rPr lang="de-DE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8888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E4BDC-554F-B1D8-F817-C74B23CC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449B69-B6D9-A1EA-F14F-E45E0EFD0E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0" dirty="0">
                <a:solidFill>
                  <a:schemeClr val="tx2"/>
                </a:solidFill>
                <a:hlinkClick r:id="rId2"/>
              </a:rPr>
              <a:t>https://www.youtube.com/watch?v=Q6ovtLdSbEA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3"/>
              </a:rPr>
              <a:t>https://boehs.org/node/everything-i-know-about-the-xz-backdoor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4"/>
              </a:rPr>
              <a:t>https://www.openwall.com/lists/oss-security/2024/03/29/4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5"/>
              </a:rPr>
              <a:t>https://gynvael.coldwind.pl/?lang=en&amp;id=782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6"/>
              </a:rPr>
              <a:t>https://medium.com/@knownsec404team/analysis-of-the-xz-utils-backdoor-code-d2d5316ac43f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7"/>
              </a:rPr>
              <a:t>https://github.com/amlweems/xzbot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8"/>
              </a:rPr>
              <a:t>https://gist.github.com/smx-smx/a6112d54777845d389bd7126d6e9f504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9"/>
              </a:rPr>
              <a:t>https://rya.nc/xz-valid-n.html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10"/>
              </a:rPr>
              <a:t>https://github.com/tukaani-project/xz</a:t>
            </a:r>
            <a:endParaRPr lang="de-DE" b="0" dirty="0">
              <a:solidFill>
                <a:schemeClr val="tx2"/>
              </a:solidFill>
            </a:endParaRPr>
          </a:p>
          <a:p>
            <a:r>
              <a:rPr lang="de-DE" b="0" dirty="0">
                <a:solidFill>
                  <a:schemeClr val="tx2"/>
                </a:solidFill>
                <a:hlinkClick r:id="rId11"/>
              </a:rPr>
              <a:t>https://git.tukaani.org/</a:t>
            </a:r>
            <a:endParaRPr lang="de-DE" b="0" dirty="0">
              <a:solidFill>
                <a:schemeClr val="tx2"/>
              </a:solidFill>
            </a:endParaRPr>
          </a:p>
          <a:p>
            <a:endParaRPr lang="de-DE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76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DD7D8-8FCD-E29C-B0E5-320142E4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de-DE" dirty="0" err="1"/>
              <a:t>Build</a:t>
            </a:r>
            <a:r>
              <a:rPr lang="de-DE" dirty="0"/>
              <a:t> Prozess</a:t>
            </a:r>
          </a:p>
        </p:txBody>
      </p:sp>
      <p:pic>
        <p:nvPicPr>
          <p:cNvPr id="10" name="Bildplatzhalter 9" descr="Ein Bild, das Screenshot, Text, Zahl, Reihe enthält.&#10;&#10;Automatisch generierte Beschreibung">
            <a:extLst>
              <a:ext uri="{FF2B5EF4-FFF2-40B4-BE49-F238E27FC236}">
                <a16:creationId xmlns:a16="http://schemas.microsoft.com/office/drawing/2014/main" id="{706C20E6-1235-C62F-E82E-49893CDE2F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9200" r="-9200"/>
          <a:stretch/>
        </p:blipFill>
        <p:spPr>
          <a:xfrm>
            <a:off x="874713" y="3465513"/>
            <a:ext cx="10580687" cy="2363787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852A6-F586-33BD-E035-DFE2EA64D51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4314"/>
            <a:ext cx="10580687" cy="1897062"/>
          </a:xfrm>
        </p:spPr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xz</a:t>
            </a:r>
            <a:r>
              <a:rPr lang="de-DE" dirty="0"/>
              <a:t> </a:t>
            </a:r>
            <a:r>
              <a:rPr lang="de-DE" dirty="0" err="1"/>
              <a:t>utils</a:t>
            </a:r>
            <a:r>
              <a:rPr lang="de-DE" dirty="0"/>
              <a:t> ist open source </a:t>
            </a:r>
            <a:r>
              <a:rPr lang="de-DE" dirty="0">
                <a:sym typeface="Wingdings" pitchFamily="2" charset="2"/>
              </a:rPr>
              <a:t> Backdoor muss verschleiert werden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Idee: Verändere </a:t>
            </a:r>
            <a:r>
              <a:rPr lang="de-DE" dirty="0" err="1">
                <a:sym typeface="Wingdings" pitchFamily="2" charset="2"/>
              </a:rPr>
              <a:t>make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files</a:t>
            </a:r>
            <a:r>
              <a:rPr lang="de-DE" dirty="0">
                <a:sym typeface="Wingdings" pitchFamily="2" charset="2"/>
              </a:rPr>
              <a:t> und </a:t>
            </a:r>
            <a:r>
              <a:rPr lang="de-DE" dirty="0" err="1">
                <a:sym typeface="Wingdings" pitchFamily="2" charset="2"/>
              </a:rPr>
              <a:t>build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scripte</a:t>
            </a:r>
            <a:r>
              <a:rPr lang="de-DE" dirty="0">
                <a:sym typeface="Wingdings" pitchFamily="2" charset="2"/>
              </a:rPr>
              <a:t> in release </a:t>
            </a:r>
            <a:r>
              <a:rPr lang="de-DE" dirty="0" err="1">
                <a:sym typeface="Wingdings" pitchFamily="2" charset="2"/>
              </a:rPr>
              <a:t>tarballs</a:t>
            </a:r>
            <a:endParaRPr lang="de-DE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ym typeface="Wingdings" pitchFamily="2" charset="2"/>
              </a:rPr>
              <a:t>Grün: von GitHub generiert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ym typeface="Wingdings" pitchFamily="2" charset="2"/>
              </a:rPr>
              <a:t>Rot: von den </a:t>
            </a:r>
            <a:r>
              <a:rPr lang="de-DE" b="0" dirty="0" err="1">
                <a:sym typeface="Wingdings" pitchFamily="2" charset="2"/>
              </a:rPr>
              <a:t>Maintainern</a:t>
            </a:r>
            <a:r>
              <a:rPr lang="de-DE" b="0" dirty="0">
                <a:sym typeface="Wingdings" pitchFamily="2" charset="2"/>
              </a:rPr>
              <a:t> erstellt (normalerweise automatisiert)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9DAF52-312E-DE85-5E33-BCD4F1D59311}"/>
              </a:ext>
            </a:extLst>
          </p:cNvPr>
          <p:cNvSpPr txBox="1"/>
          <p:nvPr/>
        </p:nvSpPr>
        <p:spPr>
          <a:xfrm>
            <a:off x="1678781" y="5913437"/>
            <a:ext cx="3017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github.com</a:t>
            </a:r>
            <a:r>
              <a:rPr lang="de-DE" sz="800" dirty="0"/>
              <a:t>/</a:t>
            </a:r>
            <a:r>
              <a:rPr lang="de-DE" sz="800" dirty="0" err="1"/>
              <a:t>tukaani</a:t>
            </a:r>
            <a:r>
              <a:rPr lang="de-DE" sz="800" dirty="0"/>
              <a:t>-project/</a:t>
            </a:r>
            <a:r>
              <a:rPr lang="de-DE" sz="800" dirty="0" err="1"/>
              <a:t>xz</a:t>
            </a:r>
            <a:r>
              <a:rPr lang="de-DE" sz="800" dirty="0"/>
              <a:t>/</a:t>
            </a:r>
            <a:r>
              <a:rPr lang="de-DE" sz="800" dirty="0" err="1"/>
              <a:t>releases</a:t>
            </a:r>
            <a:r>
              <a:rPr lang="de-DE" sz="800" dirty="0"/>
              <a:t>/tag/v5.6.2]</a:t>
            </a:r>
          </a:p>
        </p:txBody>
      </p:sp>
    </p:spTree>
    <p:extLst>
      <p:ext uri="{BB962C8B-B14F-4D97-AF65-F5344CB8AC3E}">
        <p14:creationId xmlns:p14="http://schemas.microsoft.com/office/powerpoint/2010/main" val="3837190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2B0EE-D79E-1F42-4046-DEF1335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D2BE77-3E3D-CD56-2041-0A009DC99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7888287" cy="3151187"/>
          </a:xfrm>
        </p:spPr>
        <p:txBody>
          <a:bodyPr/>
          <a:lstStyle/>
          <a:p>
            <a:r>
              <a:rPr lang="de-DE" dirty="0"/>
              <a:t>build-to-host.m4: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.m4 Dateien enthalten </a:t>
            </a:r>
            <a:r>
              <a:rPr lang="de-DE" b="0" dirty="0" err="1"/>
              <a:t>macros</a:t>
            </a:r>
            <a:endParaRPr lang="de-DE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Funktion: Ersetze ”_“ mit ”-” in bad-3-1corrupt_lzma2.xz</a:t>
            </a:r>
          </a:p>
          <a:p>
            <a:r>
              <a:rPr lang="de-DE" dirty="0"/>
              <a:t>bad-3-1corrupt_lzma2.xz: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Testdatei für </a:t>
            </a:r>
            <a:r>
              <a:rPr lang="de-DE" b="0" dirty="0" err="1"/>
              <a:t>xz</a:t>
            </a:r>
            <a:r>
              <a:rPr lang="de-DE" b="0" dirty="0"/>
              <a:t> </a:t>
            </a:r>
            <a:r>
              <a:rPr lang="de-DE" b="0" dirty="0" err="1"/>
              <a:t>utils</a:t>
            </a:r>
            <a:r>
              <a:rPr lang="de-DE" b="0" dirty="0"/>
              <a:t> Kompressionsalgorithmen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Nicht entpackbar (</a:t>
            </a:r>
            <a:r>
              <a:rPr lang="de-DE" b="0" dirty="0" err="1"/>
              <a:t>corrupt</a:t>
            </a:r>
            <a:r>
              <a:rPr lang="de-DE" b="0" dirty="0"/>
              <a:t>) – kann in valide .</a:t>
            </a:r>
            <a:r>
              <a:rPr lang="de-DE" b="0" dirty="0" err="1"/>
              <a:t>xz</a:t>
            </a:r>
            <a:r>
              <a:rPr lang="de-DE" b="0" dirty="0"/>
              <a:t> Datei umgewandelt werden</a:t>
            </a:r>
          </a:p>
          <a:p>
            <a:r>
              <a:rPr lang="de-DE" b="0" dirty="0">
                <a:sym typeface="Wingdings" pitchFamily="2" charset="2"/>
              </a:rPr>
              <a:t> 1. </a:t>
            </a:r>
            <a:r>
              <a:rPr lang="de-DE" b="0" dirty="0"/>
              <a:t>bash </a:t>
            </a:r>
            <a:r>
              <a:rPr lang="de-DE" b="0" dirty="0" err="1"/>
              <a:t>script</a:t>
            </a:r>
            <a:endParaRPr lang="de-DE" b="0" dirty="0"/>
          </a:p>
          <a:p>
            <a:r>
              <a:rPr lang="de-DE" dirty="0" err="1"/>
              <a:t>good-large_compressed.lzma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Testdatei für </a:t>
            </a:r>
            <a:r>
              <a:rPr lang="de-DE" b="0" dirty="0" err="1"/>
              <a:t>xz</a:t>
            </a:r>
            <a:r>
              <a:rPr lang="de-DE" b="0" dirty="0"/>
              <a:t> </a:t>
            </a:r>
            <a:r>
              <a:rPr lang="de-DE" b="0" dirty="0" err="1"/>
              <a:t>utils</a:t>
            </a:r>
            <a:r>
              <a:rPr lang="de-DE" b="0" dirty="0"/>
              <a:t> Kompressionsalgorithmen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Enthält Abschnitte mit hoher Entropie (Binärdaten) und niedriger</a:t>
            </a:r>
          </a:p>
        </p:txBody>
      </p:sp>
      <p:pic>
        <p:nvPicPr>
          <p:cNvPr id="13" name="Grafik 12" descr="Ein Bild, das Muster, Stoff, Grau, Textilfaser enthält.&#10;&#10;Automatisch generierte Beschreibung">
            <a:extLst>
              <a:ext uri="{FF2B5EF4-FFF2-40B4-BE49-F238E27FC236}">
                <a16:creationId xmlns:a16="http://schemas.microsoft.com/office/drawing/2014/main" id="{7730F3CD-F21E-16F3-7E0E-E3561F67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2" y="4787899"/>
            <a:ext cx="3319459" cy="1041399"/>
          </a:xfrm>
          <a:prstGeom prst="rect">
            <a:avLst/>
          </a:prstGeom>
        </p:spPr>
      </p:pic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528C12B0-DA98-7599-D4A5-DF2EE75FC6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28532" r="-28532"/>
          <a:stretch/>
        </p:blipFill>
        <p:spPr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55397D6-819F-6A43-A82A-52302E9EFD2B}"/>
              </a:ext>
            </a:extLst>
          </p:cNvPr>
          <p:cNvSpPr txBox="1"/>
          <p:nvPr/>
        </p:nvSpPr>
        <p:spPr>
          <a:xfrm>
            <a:off x="874713" y="5842000"/>
            <a:ext cx="3398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gynvael.coldwind.pl</a:t>
            </a:r>
            <a:r>
              <a:rPr lang="de-DE" sz="800" dirty="0"/>
              <a:t>/</a:t>
            </a:r>
            <a:r>
              <a:rPr lang="de-DE" sz="800" dirty="0" err="1"/>
              <a:t>img</a:t>
            </a:r>
            <a:r>
              <a:rPr lang="de-DE" sz="800" dirty="0"/>
              <a:t>/</a:t>
            </a:r>
            <a:r>
              <a:rPr lang="de-DE" sz="800" dirty="0" err="1"/>
              <a:t>good-large_compressed.data.png</a:t>
            </a:r>
            <a:r>
              <a:rPr lang="de-DE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41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2B0EE-D79E-1F42-4046-DEF1335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D2BE77-3E3D-CD56-2041-0A009DC99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7685087" cy="3151187"/>
          </a:xfrm>
        </p:spPr>
        <p:txBody>
          <a:bodyPr/>
          <a:lstStyle/>
          <a:p>
            <a:r>
              <a:rPr lang="de-DE" dirty="0"/>
              <a:t>bad-3-1corrupt_lzma2.xz: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Testdatei für </a:t>
            </a:r>
            <a:r>
              <a:rPr lang="de-DE" b="0" dirty="0" err="1"/>
              <a:t>xz</a:t>
            </a:r>
            <a:r>
              <a:rPr lang="de-DE" b="0" dirty="0"/>
              <a:t> </a:t>
            </a:r>
            <a:r>
              <a:rPr lang="de-DE" b="0" dirty="0" err="1"/>
              <a:t>utils</a:t>
            </a:r>
            <a:r>
              <a:rPr lang="de-DE" b="0" dirty="0"/>
              <a:t> Kompressionsalgorithmen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Nicht entpackbar (</a:t>
            </a:r>
            <a:r>
              <a:rPr lang="de-DE" b="0" dirty="0" err="1"/>
              <a:t>corrupt</a:t>
            </a:r>
            <a:r>
              <a:rPr lang="de-DE" b="0" dirty="0"/>
              <a:t>) – kann in valide .</a:t>
            </a:r>
            <a:r>
              <a:rPr lang="de-DE" b="0" dirty="0" err="1"/>
              <a:t>xz</a:t>
            </a:r>
            <a:r>
              <a:rPr lang="de-DE" b="0" dirty="0"/>
              <a:t> Datei umgewandelt werden</a:t>
            </a:r>
          </a:p>
          <a:p>
            <a:r>
              <a:rPr lang="de-DE" b="0" dirty="0">
                <a:sym typeface="Wingdings" pitchFamily="2" charset="2"/>
              </a:rPr>
              <a:t> 1. </a:t>
            </a:r>
            <a:r>
              <a:rPr lang="de-DE" b="0" dirty="0"/>
              <a:t>bash </a:t>
            </a:r>
            <a:r>
              <a:rPr lang="de-DE" b="0" dirty="0" err="1"/>
              <a:t>script</a:t>
            </a:r>
            <a:endParaRPr lang="de-DE" b="0" dirty="0"/>
          </a:p>
          <a:p>
            <a:r>
              <a:rPr lang="de-DE" dirty="0" err="1"/>
              <a:t>good-large_compressed.lzma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Testdatei für </a:t>
            </a:r>
            <a:r>
              <a:rPr lang="de-DE" b="0" dirty="0" err="1"/>
              <a:t>xz</a:t>
            </a:r>
            <a:r>
              <a:rPr lang="de-DE" b="0" dirty="0"/>
              <a:t> </a:t>
            </a:r>
            <a:r>
              <a:rPr lang="de-DE" b="0" dirty="0" err="1"/>
              <a:t>utils</a:t>
            </a:r>
            <a:r>
              <a:rPr lang="de-DE" b="0" dirty="0"/>
              <a:t> Kompressionsalgorithmen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Enthält Abschnitte mit hoher Entropie (Binärdaten) und niedriger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Bash </a:t>
            </a:r>
            <a:r>
              <a:rPr lang="de-DE" b="0" dirty="0" err="1"/>
              <a:t>script</a:t>
            </a:r>
            <a:r>
              <a:rPr lang="de-DE" b="0" dirty="0"/>
              <a:t> aus bad-3-1corrupt_lzma2.xz entfernt Abschnitte niedriger Entropie</a:t>
            </a:r>
          </a:p>
          <a:p>
            <a:r>
              <a:rPr lang="de-DE" b="0" dirty="0">
                <a:sym typeface="Wingdings" pitchFamily="2" charset="2"/>
              </a:rPr>
              <a:t> 2. bash </a:t>
            </a:r>
            <a:r>
              <a:rPr lang="de-DE" b="0" dirty="0" err="1">
                <a:sym typeface="Wingdings" pitchFamily="2" charset="2"/>
              </a:rPr>
              <a:t>script</a:t>
            </a:r>
            <a:r>
              <a:rPr lang="de-DE" b="0" dirty="0">
                <a:sym typeface="Wingdings" pitchFamily="2" charset="2"/>
              </a:rPr>
              <a:t> + Binärdaten</a:t>
            </a:r>
            <a:endParaRPr lang="de-DE" b="0" dirty="0"/>
          </a:p>
        </p:txBody>
      </p:sp>
      <p:pic>
        <p:nvPicPr>
          <p:cNvPr id="13" name="Grafik 12" descr="Ein Bild, das Muster, Stoff, Grau, Textilfaser enthält.&#10;&#10;Automatisch generierte Beschreibung">
            <a:extLst>
              <a:ext uri="{FF2B5EF4-FFF2-40B4-BE49-F238E27FC236}">
                <a16:creationId xmlns:a16="http://schemas.microsoft.com/office/drawing/2014/main" id="{7730F3CD-F21E-16F3-7E0E-E3561F67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2" y="4787899"/>
            <a:ext cx="3319459" cy="1041399"/>
          </a:xfrm>
          <a:prstGeom prst="rect">
            <a:avLst/>
          </a:prstGeom>
        </p:spPr>
      </p:pic>
      <p:pic>
        <p:nvPicPr>
          <p:cNvPr id="4" name="Grafik 3" descr="Ein Bild, das Grau, Teppich, Gelände, Stoff enthält.&#10;&#10;Automatisch generierte Beschreibung">
            <a:extLst>
              <a:ext uri="{FF2B5EF4-FFF2-40B4-BE49-F238E27FC236}">
                <a16:creationId xmlns:a16="http://schemas.microsoft.com/office/drawing/2014/main" id="{D0CFC41D-50CF-8B01-6FA9-7B24CCFE2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55" y="4787899"/>
            <a:ext cx="2133600" cy="104236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433D192-980F-AEA4-31FF-9EA6B7838674}"/>
              </a:ext>
            </a:extLst>
          </p:cNvPr>
          <p:cNvSpPr txBox="1"/>
          <p:nvPr/>
        </p:nvSpPr>
        <p:spPr>
          <a:xfrm>
            <a:off x="4416420" y="5077765"/>
            <a:ext cx="50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itchFamily="2" charset="2"/>
              </a:rPr>
              <a:t></a:t>
            </a:r>
            <a:endParaRPr lang="de-DE" sz="2400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B8779587-891C-C121-2591-5BF181D5EB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-28532" r="-28532"/>
          <a:stretch/>
        </p:blipFill>
        <p:spPr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5E9D32D-AA63-AD97-95B2-C46D621EF23A}"/>
              </a:ext>
            </a:extLst>
          </p:cNvPr>
          <p:cNvSpPr txBox="1"/>
          <p:nvPr/>
        </p:nvSpPr>
        <p:spPr>
          <a:xfrm>
            <a:off x="874712" y="5873975"/>
            <a:ext cx="3398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gynvael.coldwind.pl</a:t>
            </a:r>
            <a:r>
              <a:rPr lang="de-DE" sz="800" dirty="0"/>
              <a:t>/</a:t>
            </a:r>
            <a:r>
              <a:rPr lang="de-DE" sz="800" dirty="0" err="1"/>
              <a:t>img</a:t>
            </a:r>
            <a:r>
              <a:rPr lang="de-DE" sz="800" dirty="0"/>
              <a:t>/</a:t>
            </a:r>
            <a:r>
              <a:rPr lang="de-DE" sz="800" dirty="0" err="1"/>
              <a:t>good-large_compressed.data.png</a:t>
            </a:r>
            <a:r>
              <a:rPr lang="de-DE" sz="800" dirty="0"/>
              <a:t>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17A354-1CC5-5589-8A47-C5DF1D6AEE2F}"/>
              </a:ext>
            </a:extLst>
          </p:cNvPr>
          <p:cNvSpPr txBox="1"/>
          <p:nvPr/>
        </p:nvSpPr>
        <p:spPr>
          <a:xfrm>
            <a:off x="5098255" y="5873976"/>
            <a:ext cx="297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gynvael.coldwind.pl</a:t>
            </a:r>
            <a:r>
              <a:rPr lang="de-DE" sz="800" dirty="0"/>
              <a:t>/</a:t>
            </a:r>
            <a:r>
              <a:rPr lang="de-DE" sz="800" dirty="0" err="1"/>
              <a:t>img</a:t>
            </a:r>
            <a:r>
              <a:rPr lang="de-DE" sz="800" dirty="0"/>
              <a:t>/stage1_carved.data.png]</a:t>
            </a:r>
          </a:p>
        </p:txBody>
      </p:sp>
    </p:spTree>
    <p:extLst>
      <p:ext uri="{BB962C8B-B14F-4D97-AF65-F5344CB8AC3E}">
        <p14:creationId xmlns:p14="http://schemas.microsoft.com/office/powerpoint/2010/main" val="126209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2B0EE-D79E-1F42-4046-DEF1335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D2BE77-3E3D-CD56-2041-0A009DC99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7685087" cy="4344985"/>
          </a:xfrm>
        </p:spPr>
        <p:txBody>
          <a:bodyPr/>
          <a:lstStyle/>
          <a:p>
            <a:r>
              <a:rPr lang="de-DE" dirty="0" err="1"/>
              <a:t>good-large_compressed.lzma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Testdatei für </a:t>
            </a:r>
            <a:r>
              <a:rPr lang="de-DE" b="0" dirty="0" err="1"/>
              <a:t>xz</a:t>
            </a:r>
            <a:r>
              <a:rPr lang="de-DE" b="0" dirty="0"/>
              <a:t> </a:t>
            </a:r>
            <a:r>
              <a:rPr lang="de-DE" b="0" dirty="0" err="1"/>
              <a:t>utils</a:t>
            </a:r>
            <a:r>
              <a:rPr lang="de-DE" b="0" dirty="0"/>
              <a:t> Kompressionsalgorithmen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Enthält Abschnitte mit hoher Entropie (Binärdaten) und niedriger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Bash </a:t>
            </a:r>
            <a:r>
              <a:rPr lang="de-DE" b="0" dirty="0" err="1"/>
              <a:t>script</a:t>
            </a:r>
            <a:r>
              <a:rPr lang="de-DE" b="0" dirty="0"/>
              <a:t> aus bad-3-1corrupt_lzma2.xz entfernt Abschnitte niedriger Entropie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b="0" dirty="0">
                <a:sym typeface="Wingdings" pitchFamily="2" charset="2"/>
              </a:rPr>
              <a:t>2. bash </a:t>
            </a:r>
            <a:r>
              <a:rPr lang="de-DE" b="0" dirty="0" err="1">
                <a:sym typeface="Wingdings" pitchFamily="2" charset="2"/>
              </a:rPr>
              <a:t>script</a:t>
            </a:r>
            <a:r>
              <a:rPr lang="de-DE" b="0" dirty="0">
                <a:sym typeface="Wingdings" pitchFamily="2" charset="2"/>
              </a:rPr>
              <a:t> + Binärdaten</a:t>
            </a:r>
          </a:p>
          <a:p>
            <a:pPr marL="285750" indent="-285750">
              <a:buFont typeface="Wingdings" pitchFamily="2" charset="2"/>
              <a:buChar char="è"/>
            </a:pPr>
            <a:endParaRPr lang="de-DE" b="0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2. Bash </a:t>
            </a:r>
            <a:r>
              <a:rPr lang="de-DE" dirty="0" err="1">
                <a:sym typeface="Wingdings" pitchFamily="2" charset="2"/>
              </a:rPr>
              <a:t>script</a:t>
            </a:r>
            <a:r>
              <a:rPr lang="de-DE" dirty="0">
                <a:sym typeface="Wingdings" pitchFamily="2" charset="2"/>
              </a:rPr>
              <a:t> entschlüsselt und extrahiert die Binärdaten</a:t>
            </a:r>
          </a:p>
          <a:p>
            <a:r>
              <a:rPr lang="de-DE" b="0" dirty="0">
                <a:sym typeface="Wingdings" pitchFamily="2" charset="2"/>
              </a:rPr>
              <a:t> liblzma_la-crc64-fast.o</a:t>
            </a:r>
            <a:endParaRPr lang="de-DE" b="0" dirty="0"/>
          </a:p>
        </p:txBody>
      </p: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CA05FE2F-EA5C-6F8E-D81C-4F147EE1FA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8532" r="-2853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F155E-D5F9-E5EA-DECA-B5078678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xz</a:t>
            </a:r>
            <a:r>
              <a:rPr lang="de-DE" dirty="0"/>
              <a:t> </a:t>
            </a:r>
            <a:r>
              <a:rPr lang="de-DE" dirty="0" err="1"/>
              <a:t>utils</a:t>
            </a:r>
            <a:endParaRPr lang="de-DE" dirty="0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BEE02EF2-DE53-B677-DB3B-89C7CC230216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rcRect l="251" r="251"/>
          <a:stretch/>
        </p:blipFill>
        <p:spPr>
          <a:xfrm>
            <a:off x="8070848" y="1484313"/>
            <a:ext cx="3394443" cy="4357687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ABBED-D3F4-F25F-99A7-68F3441FEC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Bibliothek für verlustfreie Kompression in Linux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Basiert auf Lempel-Ziv-Markow-Algorithmus (LZMA)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xz</a:t>
            </a:r>
            <a:r>
              <a:rPr lang="de-DE" dirty="0"/>
              <a:t>: Kommandozeilenprogramm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liblzma</a:t>
            </a:r>
            <a:r>
              <a:rPr lang="de-DE" dirty="0"/>
              <a:t>:  Programmbibliothek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Entwickelt von </a:t>
            </a:r>
            <a:r>
              <a:rPr lang="de-DE" u="sng" dirty="0"/>
              <a:t>Lasse Collin</a:t>
            </a:r>
            <a:r>
              <a:rPr lang="de-DE" dirty="0"/>
              <a:t> als open source Projekt</a:t>
            </a:r>
            <a:endParaRPr lang="de-D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Verfügbar in vielen Linux Distributionen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Debian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Ubuntu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openSUSE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Red</a:t>
            </a:r>
            <a:r>
              <a:rPr lang="de-DE" dirty="0"/>
              <a:t> Hat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3FC0E1-449F-63F9-7FF1-23EE4D4A9AB5}"/>
              </a:ext>
            </a:extLst>
          </p:cNvPr>
          <p:cNvSpPr txBox="1"/>
          <p:nvPr/>
        </p:nvSpPr>
        <p:spPr>
          <a:xfrm>
            <a:off x="7156450" y="5913894"/>
            <a:ext cx="488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www.reddit.com</a:t>
            </a:r>
            <a:r>
              <a:rPr lang="de-DE" sz="800" dirty="0"/>
              <a:t>/</a:t>
            </a:r>
            <a:r>
              <a:rPr lang="de-DE" sz="800" dirty="0" err="1"/>
              <a:t>r</a:t>
            </a:r>
            <a:r>
              <a:rPr lang="de-DE" sz="800" dirty="0"/>
              <a:t>/</a:t>
            </a:r>
            <a:r>
              <a:rPr lang="de-DE" sz="800" dirty="0" err="1"/>
              <a:t>ProgrammerHumor</a:t>
            </a:r>
            <a:r>
              <a:rPr lang="de-DE" sz="800" dirty="0"/>
              <a:t>/</a:t>
            </a:r>
            <a:r>
              <a:rPr lang="de-DE" sz="800" dirty="0" err="1"/>
              <a:t>comments</a:t>
            </a:r>
            <a:r>
              <a:rPr lang="de-DE" sz="800" dirty="0"/>
              <a:t>/l2jonu/we_should_all_set_aside_2_a_week_to_help_keep/#</a:t>
            </a:r>
            <a:r>
              <a:rPr lang="de-DE" sz="800" dirty="0" err="1"/>
              <a:t>lightbox</a:t>
            </a:r>
            <a:r>
              <a:rPr lang="de-DE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372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4874-0DF3-4FF0-645E-7F1863E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Ablauf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FBA283-F784-67CF-249A-0A6037B09B1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44142503"/>
              </p:ext>
            </p:extLst>
          </p:nvPr>
        </p:nvGraphicFramePr>
        <p:xfrm>
          <a:off x="874711" y="1484313"/>
          <a:ext cx="10580688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34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04E88-50B0-40EF-A48C-40513EC2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Jia Tan</a:t>
            </a:r>
          </a:p>
        </p:txBody>
      </p:sp>
      <p:pic>
        <p:nvPicPr>
          <p:cNvPr id="6" name="Bildplatzhalter 5" descr="Ein Bild, das Text, Screenshot, Grafikdesign, Grafiken enthält.&#10;&#10;Automatisch generierte Beschreibung">
            <a:extLst>
              <a:ext uri="{FF2B5EF4-FFF2-40B4-BE49-F238E27FC236}">
                <a16:creationId xmlns:a16="http://schemas.microsoft.com/office/drawing/2014/main" id="{E7307489-97FB-595B-B07F-0AAE3F2DCE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33970" r="-33970"/>
          <a:stretch/>
        </p:blipFill>
        <p:spPr/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C64BC-1425-3095-7970-875DEB74071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GitHub Benutzer Account des Angreifers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Erstellt im Januar 2021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Vor dem Angriff </a:t>
            </a:r>
            <a:r>
              <a:rPr lang="de-DE" b="1" dirty="0" err="1"/>
              <a:t>commits</a:t>
            </a:r>
            <a:r>
              <a:rPr lang="de-DE" b="1" dirty="0"/>
              <a:t> in anderen open source Projekten (z.B. </a:t>
            </a:r>
            <a:r>
              <a:rPr lang="de-DE" b="1" dirty="0" err="1"/>
              <a:t>libarchive</a:t>
            </a:r>
            <a:r>
              <a:rPr lang="de-DE" b="1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Erster </a:t>
            </a:r>
            <a:r>
              <a:rPr lang="de-DE" b="1" dirty="0" err="1"/>
              <a:t>commit</a:t>
            </a:r>
            <a:r>
              <a:rPr lang="de-DE" b="1" dirty="0"/>
              <a:t> im </a:t>
            </a:r>
            <a:r>
              <a:rPr lang="de-DE" b="1" dirty="0" err="1"/>
              <a:t>xz</a:t>
            </a:r>
            <a:r>
              <a:rPr lang="de-DE" b="1" dirty="0"/>
              <a:t> </a:t>
            </a:r>
            <a:r>
              <a:rPr lang="de-DE" b="1" dirty="0" err="1"/>
              <a:t>utils</a:t>
            </a:r>
            <a:r>
              <a:rPr lang="de-DE" b="1" dirty="0"/>
              <a:t> </a:t>
            </a:r>
            <a:r>
              <a:rPr lang="de-DE" b="1" dirty="0" err="1"/>
              <a:t>Respository</a:t>
            </a:r>
            <a:r>
              <a:rPr lang="de-DE" b="1" dirty="0"/>
              <a:t> im Februar 2022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Entwickelt an dem Projekt über 2 Jahre aktiv mit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Wird ca. im Januar 2023 </a:t>
            </a:r>
            <a:r>
              <a:rPr lang="de-DE" b="1" dirty="0" err="1"/>
              <a:t>co-maintainer</a:t>
            </a:r>
            <a:r>
              <a:rPr lang="de-DE" b="1" dirty="0"/>
              <a:t> im </a:t>
            </a:r>
            <a:r>
              <a:rPr lang="de-DE" b="1" dirty="0" err="1"/>
              <a:t>xz</a:t>
            </a:r>
            <a:r>
              <a:rPr lang="de-DE" b="1" dirty="0"/>
              <a:t> </a:t>
            </a:r>
            <a:r>
              <a:rPr lang="de-DE" b="1" dirty="0" err="1"/>
              <a:t>utils</a:t>
            </a:r>
            <a:r>
              <a:rPr lang="de-DE" b="1" dirty="0"/>
              <a:t> Projekt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Druck auf Hauptentwickler Lasse Collin durch andere Accounts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6B75605-16D9-FEEC-F3D0-D7F389B883C3}"/>
              </a:ext>
            </a:extLst>
          </p:cNvPr>
          <p:cNvSpPr txBox="1"/>
          <p:nvPr/>
        </p:nvSpPr>
        <p:spPr>
          <a:xfrm>
            <a:off x="8763000" y="5913894"/>
            <a:ext cx="150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[https://</a:t>
            </a:r>
            <a:r>
              <a:rPr lang="de-DE" sz="800" dirty="0" err="1"/>
              <a:t>github.com</a:t>
            </a:r>
            <a:r>
              <a:rPr lang="de-DE" sz="800" dirty="0"/>
              <a:t>/JiaT75]</a:t>
            </a:r>
          </a:p>
        </p:txBody>
      </p:sp>
    </p:spTree>
    <p:extLst>
      <p:ext uri="{BB962C8B-B14F-4D97-AF65-F5344CB8AC3E}">
        <p14:creationId xmlns:p14="http://schemas.microsoft.com/office/powerpoint/2010/main" val="8889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4874-0DF3-4FF0-645E-7F1863E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Ablauf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FBA283-F784-67CF-249A-0A6037B09B1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82545518"/>
              </p:ext>
            </p:extLst>
          </p:nvPr>
        </p:nvGraphicFramePr>
        <p:xfrm>
          <a:off x="874711" y="1484313"/>
          <a:ext cx="10580688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39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2F3BDD-65C2-F84E-9F38-B0A55466D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2A56CE-26F2-9040-96FA-F2E86BA29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45F92A-9A87-A649-87F1-544F2E5B0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D7384B-5F78-3D42-B973-41A7BCAE8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63EF0C-52A2-0346-96DD-79D2D1C3E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FE9F8D-B850-F842-880F-09FA12315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C8DE5D-364B-A940-919F-A5BD611E04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3B8B7F-B3E6-034D-8DDD-6573BA3705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DE6F53-3287-7A49-9669-CE624570C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2B59CE-658B-A24B-A603-F57554B68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B66527-5E55-874E-B110-AC65986D8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3C9D26-1C17-0B41-B86C-A4336A128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8D67F9-BC7E-2443-97DB-8D44BB4F6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44BE-1B92-5689-6A13-E5005648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der Hintertür</a:t>
            </a:r>
          </a:p>
        </p:txBody>
      </p:sp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CF7FBE96-8ED1-6BDF-39CA-691B86E61D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24667" b="-24667"/>
          <a:stretch/>
        </p:blipFill>
        <p:spPr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48AF02-4ABD-A027-5756-CE78A4E079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Ziel: Remote code </a:t>
            </a:r>
            <a:r>
              <a:rPr lang="de-DE" dirty="0" err="1"/>
              <a:t>execution</a:t>
            </a:r>
            <a:r>
              <a:rPr lang="de-DE" dirty="0"/>
              <a:t> - ausführen von code auf einem Zielsystem mit </a:t>
            </a:r>
            <a:r>
              <a:rPr lang="de-DE" dirty="0" err="1"/>
              <a:t>sudo</a:t>
            </a:r>
            <a:r>
              <a:rPr lang="de-DE" dirty="0"/>
              <a:t> rechten</a:t>
            </a:r>
          </a:p>
          <a:p>
            <a:r>
              <a:rPr lang="de-DE" dirty="0"/>
              <a:t>Idee: Verändere den </a:t>
            </a:r>
            <a:r>
              <a:rPr lang="de-DE" dirty="0" err="1"/>
              <a:t>sshd</a:t>
            </a:r>
            <a:r>
              <a:rPr lang="de-DE" dirty="0"/>
              <a:t> (Secure Shell </a:t>
            </a:r>
            <a:r>
              <a:rPr lang="de-DE" dirty="0" err="1"/>
              <a:t>Deamon</a:t>
            </a:r>
            <a:r>
              <a:rPr lang="de-DE" dirty="0"/>
              <a:t>) 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läuft auf vielen Rechnern, vor allem Servern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hat erweiterte Rechte, um Befehle ausführen zu können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ist über das Internet erreichbar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Nachteil: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Linux ist open source – jeder kann code auf Hintertüren prüfen</a:t>
            </a:r>
          </a:p>
        </p:txBody>
      </p:sp>
    </p:spTree>
    <p:extLst>
      <p:ext uri="{BB962C8B-B14F-4D97-AF65-F5344CB8AC3E}">
        <p14:creationId xmlns:p14="http://schemas.microsoft.com/office/powerpoint/2010/main" val="56494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44BE-1B92-5689-6A13-E5005648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Wie kann das Verhalten von </a:t>
            </a:r>
            <a:r>
              <a:rPr lang="de-DE" dirty="0" err="1"/>
              <a:t>sshd</a:t>
            </a:r>
            <a:r>
              <a:rPr lang="de-DE" dirty="0"/>
              <a:t> verändert werden?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48AF02-4ABD-A027-5756-CE78A4E079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Idee: Moderne Software nutzt Bibliotheken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Diese werden oft dynamisch verlinkt</a:t>
            </a:r>
          </a:p>
          <a:p>
            <a:pPr marL="537750" lvl="2" indent="-285750">
              <a:buFont typeface="Wingdings" pitchFamily="2" charset="2"/>
              <a:buChar char="è"/>
            </a:pPr>
            <a:r>
              <a:rPr lang="de-DE" dirty="0">
                <a:sym typeface="Wingdings" pitchFamily="2" charset="2"/>
              </a:rPr>
              <a:t>Manipuliere den Linker </a:t>
            </a:r>
          </a:p>
        </p:txBody>
      </p:sp>
    </p:spTree>
    <p:extLst>
      <p:ext uri="{BB962C8B-B14F-4D97-AF65-F5344CB8AC3E}">
        <p14:creationId xmlns:p14="http://schemas.microsoft.com/office/powerpoint/2010/main" val="310732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A609E-0622-4AA0-F591-CC84271F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 ELF Dateien &amp; dynamisches Linken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A6C716-D57D-7649-BF15-C735F46617F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ELF – </a:t>
            </a:r>
            <a:r>
              <a:rPr lang="de-DE" dirty="0" err="1"/>
              <a:t>Executable</a:t>
            </a:r>
            <a:r>
              <a:rPr lang="de-DE" dirty="0"/>
              <a:t> and </a:t>
            </a:r>
            <a:r>
              <a:rPr lang="de-DE" dirty="0" err="1"/>
              <a:t>Linkable</a:t>
            </a:r>
            <a:r>
              <a:rPr lang="de-DE" dirty="0"/>
              <a:t>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Dateiformat für u.a. </a:t>
            </a:r>
            <a:r>
              <a:rPr lang="de-DE" dirty="0" err="1">
                <a:sym typeface="Wingdings" pitchFamily="2" charset="2"/>
              </a:rPr>
              <a:t>executables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shared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libraries</a:t>
            </a:r>
            <a:r>
              <a:rPr lang="de-DE" dirty="0">
                <a:sym typeface="Wingdings" pitchFamily="2" charset="2"/>
              </a:rPr>
              <a:t> und </a:t>
            </a:r>
            <a:r>
              <a:rPr lang="de-DE" dirty="0" err="1">
                <a:sym typeface="Wingdings" pitchFamily="2" charset="2"/>
              </a:rPr>
              <a:t>object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files</a:t>
            </a:r>
            <a:r>
              <a:rPr lang="de-DE" dirty="0">
                <a:sym typeface="Wingdings" pitchFamily="2" charset="2"/>
              </a:rPr>
              <a:t> in </a:t>
            </a:r>
            <a:r>
              <a:rPr lang="de-DE" dirty="0" err="1">
                <a:sym typeface="Wingdings" pitchFamily="2" charset="2"/>
              </a:rPr>
              <a:t>unix</a:t>
            </a:r>
            <a:r>
              <a:rPr lang="de-DE" dirty="0">
                <a:sym typeface="Wingdings" pitchFamily="2" charset="2"/>
              </a:rPr>
              <a:t>-Ähnlichen Betriebssystemen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Segments: Information für die Laufzeit des Programmes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Welche Abschnitte der ELF Datei müssen in den Speicher geladen werden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 err="1">
                <a:sym typeface="Wingdings" pitchFamily="2" charset="2"/>
              </a:rPr>
              <a:t>Sections</a:t>
            </a:r>
            <a:r>
              <a:rPr lang="de-DE" b="1" dirty="0">
                <a:sym typeface="Wingdings" pitchFamily="2" charset="2"/>
              </a:rPr>
              <a:t>: Information für den Linker (nicht zur Laufzeit relevant)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.</a:t>
            </a:r>
            <a:r>
              <a:rPr lang="de-DE" dirty="0" err="1">
                <a:sym typeface="Wingdings" pitchFamily="2" charset="2"/>
              </a:rPr>
              <a:t>text</a:t>
            </a:r>
            <a:r>
              <a:rPr lang="de-DE" dirty="0">
                <a:sym typeface="Wingdings" pitchFamily="2" charset="2"/>
              </a:rPr>
              <a:t> - Programmcode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.</a:t>
            </a:r>
            <a:r>
              <a:rPr lang="de-DE" dirty="0" err="1">
                <a:sym typeface="Wingdings" pitchFamily="2" charset="2"/>
              </a:rPr>
              <a:t>data</a:t>
            </a:r>
            <a:r>
              <a:rPr lang="de-DE" dirty="0">
                <a:sym typeface="Wingdings" pitchFamily="2" charset="2"/>
              </a:rPr>
              <a:t> – Variablen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b="1" dirty="0">
                <a:sym typeface="Wingdings" pitchFamily="2" charset="2"/>
              </a:rPr>
              <a:t>.</a:t>
            </a:r>
            <a:r>
              <a:rPr lang="de-DE" b="1" dirty="0" err="1">
                <a:sym typeface="Wingdings" pitchFamily="2" charset="2"/>
              </a:rPr>
              <a:t>dynamic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dirty="0">
                <a:sym typeface="Wingdings" pitchFamily="2" charset="2"/>
              </a:rPr>
              <a:t>– </a:t>
            </a:r>
            <a:r>
              <a:rPr lang="de-DE" dirty="0" err="1">
                <a:sym typeface="Wingdings" pitchFamily="2" charset="2"/>
              </a:rPr>
              <a:t>Shared</a:t>
            </a:r>
            <a:r>
              <a:rPr lang="de-DE" dirty="0">
                <a:sym typeface="Wingdings" pitchFamily="2" charset="2"/>
              </a:rPr>
              <a:t> Libraries  müssen vom Linker in den Adressraum geladen werden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b="1" dirty="0">
                <a:sym typeface="Wingdings" pitchFamily="2" charset="2"/>
              </a:rPr>
              <a:t>.</a:t>
            </a:r>
            <a:r>
              <a:rPr lang="de-DE" b="1" dirty="0" err="1">
                <a:sym typeface="Wingdings" pitchFamily="2" charset="2"/>
              </a:rPr>
              <a:t>got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dirty="0">
                <a:sym typeface="Wingdings" pitchFamily="2" charset="2"/>
              </a:rPr>
              <a:t>– Global Offset Table  Wo befinden sich Funktionen im Speicher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 err="1">
                <a:sym typeface="Wingdings" pitchFamily="2" charset="2"/>
              </a:rPr>
              <a:t>Sections</a:t>
            </a:r>
            <a:r>
              <a:rPr lang="de-DE" b="1" dirty="0">
                <a:sym typeface="Wingdings" pitchFamily="2" charset="2"/>
              </a:rPr>
              <a:t> werden zu Segments </a:t>
            </a:r>
            <a:r>
              <a:rPr lang="de-DE" b="1" dirty="0" err="1">
                <a:sym typeface="Wingdings" pitchFamily="2" charset="2"/>
              </a:rPr>
              <a:t>gemapped</a:t>
            </a:r>
            <a:endParaRPr lang="de-DE" b="1" dirty="0">
              <a:sym typeface="Wingdings" pitchFamily="2" charset="2"/>
            </a:endParaRPr>
          </a:p>
        </p:txBody>
      </p:sp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24B33D73-8A85-C405-00A7-CB8927BC1F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8647" r="-2864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d_coorperate_design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coorperate_design" id="{52502B19-9576-9846-BB79-05CD0D312F37}" vid="{D0012977-090E-8848-BCD7-CC64598CFA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tud_coorperate_design</Template>
  <TotalTime>0</TotalTime>
  <Words>1529</Words>
  <Application>Microsoft Macintosh PowerPoint</Application>
  <PresentationFormat>Breitbild</PresentationFormat>
  <Paragraphs>217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Aptos</vt:lpstr>
      <vt:lpstr>Arial</vt:lpstr>
      <vt:lpstr>Open Sans</vt:lpstr>
      <vt:lpstr>Symbol</vt:lpstr>
      <vt:lpstr>Wingdings</vt:lpstr>
      <vt:lpstr>tud_coorperate_design</vt:lpstr>
      <vt:lpstr>xz exploit</vt:lpstr>
      <vt:lpstr>Zeitlicher Ablauf</vt:lpstr>
      <vt:lpstr>xz utils</vt:lpstr>
      <vt:lpstr>Zeitlicher Ablauf</vt:lpstr>
      <vt:lpstr>Jia Tan</vt:lpstr>
      <vt:lpstr>Zeitlicher Ablauf</vt:lpstr>
      <vt:lpstr>Funktionsweise der Hintertür</vt:lpstr>
      <vt:lpstr>Problem: Wie kann das Verhalten von sshd verändert werden?</vt:lpstr>
      <vt:lpstr>Exkurs: ELF Dateien &amp; dynamisches Linken</vt:lpstr>
      <vt:lpstr>Exkurs: ELF Dateien &amp; dynamisches Linken</vt:lpstr>
      <vt:lpstr>Problem 0: Wie kann das Verhalten von sshd verändert werden?</vt:lpstr>
      <vt:lpstr>Problem 1: .got Segment modifizieren</vt:lpstr>
      <vt:lpstr>Problem 2: Linker überschreibt Funktionspointer</vt:lpstr>
      <vt:lpstr>Problem 3: Adressen im Speicher finden </vt:lpstr>
      <vt:lpstr>Problem 3: Adressen im Speicher finden </vt:lpstr>
      <vt:lpstr>Problem 3: Adressen im Speicher finden</vt:lpstr>
      <vt:lpstr>Zusammenfassung Linking Phase</vt:lpstr>
      <vt:lpstr>Wie funktioniert die Backdoor?</vt:lpstr>
      <vt:lpstr>Build Prozess</vt:lpstr>
      <vt:lpstr>Zeitlicher Ablauf</vt:lpstr>
      <vt:lpstr>Zusammenfassung</vt:lpstr>
      <vt:lpstr>Quellen</vt:lpstr>
      <vt:lpstr>Bonus: Build Prozess</vt:lpstr>
      <vt:lpstr>Übersicht build script</vt:lpstr>
      <vt:lpstr>Übersicht build script</vt:lpstr>
      <vt:lpstr>Übersicht build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3dccf84a, c966550b</dc:creator>
  <cp:lastModifiedBy>3dccf84a, c966550b</cp:lastModifiedBy>
  <cp:revision>49</cp:revision>
  <dcterms:created xsi:type="dcterms:W3CDTF">2024-06-04T10:51:04Z</dcterms:created>
  <dcterms:modified xsi:type="dcterms:W3CDTF">2024-06-05T10:24:44Z</dcterms:modified>
</cp:coreProperties>
</file>