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2" r:id="rId6"/>
    <p:sldId id="263" r:id="rId7"/>
    <p:sldId id="264" r:id="rId8"/>
    <p:sldId id="270" r:id="rId9"/>
    <p:sldId id="268" r:id="rId10"/>
    <p:sldId id="267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4719" autoAdjust="0"/>
  </p:normalViewPr>
  <p:slideViewPr>
    <p:cSldViewPr snapToGrid="0">
      <p:cViewPr varScale="1">
        <p:scale>
          <a:sx n="50" d="100"/>
          <a:sy n="50" d="100"/>
        </p:scale>
        <p:origin x="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BEDE6-A9F6-47C8-95CC-088F9D84AD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F02A69-C161-4BDA-A3E5-FD4CFD3B1E6D}">
      <dgm:prSet/>
      <dgm:spPr/>
      <dgm:t>
        <a:bodyPr/>
        <a:lstStyle/>
        <a:p>
          <a:r>
            <a:rPr lang="en-AU"/>
            <a:t>Four </a:t>
          </a:r>
          <a:r>
            <a:rPr lang="en-AU" i="1"/>
            <a:t>“types”</a:t>
          </a:r>
          <a:r>
            <a:rPr lang="en-AU"/>
            <a:t> of leaders</a:t>
          </a:r>
          <a:endParaRPr lang="en-US"/>
        </a:p>
      </dgm:t>
    </dgm:pt>
    <dgm:pt modelId="{17946C5D-BC67-4636-8B26-E91060B57BFA}" type="parTrans" cxnId="{08F71FDD-3943-43FF-8C74-C9A9B6040DF2}">
      <dgm:prSet/>
      <dgm:spPr/>
      <dgm:t>
        <a:bodyPr/>
        <a:lstStyle/>
        <a:p>
          <a:endParaRPr lang="en-US"/>
        </a:p>
      </dgm:t>
    </dgm:pt>
    <dgm:pt modelId="{45160C95-F0C9-4162-9160-21EC907CC3E7}" type="sibTrans" cxnId="{08F71FDD-3943-43FF-8C74-C9A9B6040DF2}">
      <dgm:prSet/>
      <dgm:spPr/>
      <dgm:t>
        <a:bodyPr/>
        <a:lstStyle/>
        <a:p>
          <a:endParaRPr lang="en-US"/>
        </a:p>
      </dgm:t>
    </dgm:pt>
    <dgm:pt modelId="{D58B9D60-B48B-4BFD-98A2-D9C064308ADD}">
      <dgm:prSet/>
      <dgm:spPr/>
      <dgm:t>
        <a:bodyPr/>
        <a:lstStyle/>
        <a:p>
          <a:r>
            <a:rPr lang="en-AU"/>
            <a:t>Very generalised</a:t>
          </a:r>
          <a:endParaRPr lang="en-US"/>
        </a:p>
      </dgm:t>
    </dgm:pt>
    <dgm:pt modelId="{F226940E-22BE-41D4-8C08-EF38141A7E1E}" type="parTrans" cxnId="{CFDBCC50-EB4D-4E6D-9B23-CF1F3E41A77F}">
      <dgm:prSet/>
      <dgm:spPr/>
      <dgm:t>
        <a:bodyPr/>
        <a:lstStyle/>
        <a:p>
          <a:endParaRPr lang="en-US"/>
        </a:p>
      </dgm:t>
    </dgm:pt>
    <dgm:pt modelId="{D33C47DB-6E70-44D2-8114-B096795C83CA}" type="sibTrans" cxnId="{CFDBCC50-EB4D-4E6D-9B23-CF1F3E41A77F}">
      <dgm:prSet/>
      <dgm:spPr/>
      <dgm:t>
        <a:bodyPr/>
        <a:lstStyle/>
        <a:p>
          <a:endParaRPr lang="en-US"/>
        </a:p>
      </dgm:t>
    </dgm:pt>
    <dgm:pt modelId="{B6AC441B-187B-474B-B4D9-5992A3EEB9AD}">
      <dgm:prSet/>
      <dgm:spPr/>
      <dgm:t>
        <a:bodyPr/>
        <a:lstStyle/>
        <a:p>
          <a:r>
            <a:rPr lang="en-AU"/>
            <a:t>Rough indication of your leadership style</a:t>
          </a:r>
          <a:endParaRPr lang="en-US"/>
        </a:p>
      </dgm:t>
    </dgm:pt>
    <dgm:pt modelId="{5D8CE40E-4175-472B-9965-1F0DF59B40B7}" type="parTrans" cxnId="{2472A893-47BD-4C7C-8DCC-ACEA5DFC79AF}">
      <dgm:prSet/>
      <dgm:spPr/>
      <dgm:t>
        <a:bodyPr/>
        <a:lstStyle/>
        <a:p>
          <a:endParaRPr lang="en-US"/>
        </a:p>
      </dgm:t>
    </dgm:pt>
    <dgm:pt modelId="{075FE326-56E4-45D2-8582-5FA876ED5DD2}" type="sibTrans" cxnId="{2472A893-47BD-4C7C-8DCC-ACEA5DFC79AF}">
      <dgm:prSet/>
      <dgm:spPr/>
      <dgm:t>
        <a:bodyPr/>
        <a:lstStyle/>
        <a:p>
          <a:endParaRPr lang="en-US"/>
        </a:p>
      </dgm:t>
    </dgm:pt>
    <dgm:pt modelId="{26D62962-217D-4AA6-876E-E6ADAF2A34DB}">
      <dgm:prSet/>
      <dgm:spPr/>
      <dgm:t>
        <a:bodyPr/>
        <a:lstStyle/>
        <a:p>
          <a:r>
            <a:rPr lang="en-AU"/>
            <a:t>Valuable knowing </a:t>
          </a:r>
          <a:r>
            <a:rPr lang="en-AU" i="1"/>
            <a:t>‘your style’</a:t>
          </a:r>
          <a:r>
            <a:rPr lang="en-AU"/>
            <a:t> in your team</a:t>
          </a:r>
          <a:endParaRPr lang="en-US"/>
        </a:p>
      </dgm:t>
    </dgm:pt>
    <dgm:pt modelId="{48EC7DCD-75C5-42EF-ACF6-917D7D9B9DBA}" type="parTrans" cxnId="{14698143-2AF2-4B02-B104-8831F583CDAA}">
      <dgm:prSet/>
      <dgm:spPr/>
      <dgm:t>
        <a:bodyPr/>
        <a:lstStyle/>
        <a:p>
          <a:endParaRPr lang="en-US"/>
        </a:p>
      </dgm:t>
    </dgm:pt>
    <dgm:pt modelId="{2E89FFB2-30EF-4592-8D06-A53C0DC32614}" type="sibTrans" cxnId="{14698143-2AF2-4B02-B104-8831F583CDAA}">
      <dgm:prSet/>
      <dgm:spPr/>
      <dgm:t>
        <a:bodyPr/>
        <a:lstStyle/>
        <a:p>
          <a:endParaRPr lang="en-US"/>
        </a:p>
      </dgm:t>
    </dgm:pt>
    <dgm:pt modelId="{651B39DF-778E-4D37-8DFD-93D394F23A77}" type="pres">
      <dgm:prSet presAssocID="{EFABEDE6-A9F6-47C8-95CC-088F9D84AD3B}" presName="root" presStyleCnt="0">
        <dgm:presLayoutVars>
          <dgm:dir/>
          <dgm:resizeHandles val="exact"/>
        </dgm:presLayoutVars>
      </dgm:prSet>
      <dgm:spPr/>
    </dgm:pt>
    <dgm:pt modelId="{04002139-175F-4D80-8311-DD5E13AC1A60}" type="pres">
      <dgm:prSet presAssocID="{04F02A69-C161-4BDA-A3E5-FD4CFD3B1E6D}" presName="compNode" presStyleCnt="0"/>
      <dgm:spPr/>
    </dgm:pt>
    <dgm:pt modelId="{23E15ED0-2667-4E63-9005-4B0A19AFDBD1}" type="pres">
      <dgm:prSet presAssocID="{04F02A69-C161-4BDA-A3E5-FD4CFD3B1E6D}" presName="bgRect" presStyleLbl="bgShp" presStyleIdx="0" presStyleCnt="4"/>
      <dgm:spPr/>
    </dgm:pt>
    <dgm:pt modelId="{49C59F77-BD2B-4E85-9571-3D8799F68FCD}" type="pres">
      <dgm:prSet presAssocID="{04F02A69-C161-4BDA-A3E5-FD4CFD3B1E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2924DFD-6BC7-45C3-A2E1-BCC761BC6DE3}" type="pres">
      <dgm:prSet presAssocID="{04F02A69-C161-4BDA-A3E5-FD4CFD3B1E6D}" presName="spaceRect" presStyleCnt="0"/>
      <dgm:spPr/>
    </dgm:pt>
    <dgm:pt modelId="{70ED49CC-3503-4013-978D-4DBCCB2C206B}" type="pres">
      <dgm:prSet presAssocID="{04F02A69-C161-4BDA-A3E5-FD4CFD3B1E6D}" presName="parTx" presStyleLbl="revTx" presStyleIdx="0" presStyleCnt="4">
        <dgm:presLayoutVars>
          <dgm:chMax val="0"/>
          <dgm:chPref val="0"/>
        </dgm:presLayoutVars>
      </dgm:prSet>
      <dgm:spPr/>
    </dgm:pt>
    <dgm:pt modelId="{5080AD9D-D2CB-4041-A7C4-21228BDFFB9C}" type="pres">
      <dgm:prSet presAssocID="{45160C95-F0C9-4162-9160-21EC907CC3E7}" presName="sibTrans" presStyleCnt="0"/>
      <dgm:spPr/>
    </dgm:pt>
    <dgm:pt modelId="{C117545C-8478-421C-9325-F927E0F6A195}" type="pres">
      <dgm:prSet presAssocID="{D58B9D60-B48B-4BFD-98A2-D9C064308ADD}" presName="compNode" presStyleCnt="0"/>
      <dgm:spPr/>
    </dgm:pt>
    <dgm:pt modelId="{A9A07105-0775-4EBD-8E5C-817EE56609A9}" type="pres">
      <dgm:prSet presAssocID="{D58B9D60-B48B-4BFD-98A2-D9C064308ADD}" presName="bgRect" presStyleLbl="bgShp" presStyleIdx="1" presStyleCnt="4"/>
      <dgm:spPr/>
    </dgm:pt>
    <dgm:pt modelId="{5E978377-990F-49B5-B10D-2317DE96DB6F}" type="pres">
      <dgm:prSet presAssocID="{D58B9D60-B48B-4BFD-98A2-D9C064308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425A3E-C6CE-4874-822D-2EA3E3319AD3}" type="pres">
      <dgm:prSet presAssocID="{D58B9D60-B48B-4BFD-98A2-D9C064308ADD}" presName="spaceRect" presStyleCnt="0"/>
      <dgm:spPr/>
    </dgm:pt>
    <dgm:pt modelId="{D5EB4D7C-29D3-4AE7-8744-C517C465A972}" type="pres">
      <dgm:prSet presAssocID="{D58B9D60-B48B-4BFD-98A2-D9C064308ADD}" presName="parTx" presStyleLbl="revTx" presStyleIdx="1" presStyleCnt="4">
        <dgm:presLayoutVars>
          <dgm:chMax val="0"/>
          <dgm:chPref val="0"/>
        </dgm:presLayoutVars>
      </dgm:prSet>
      <dgm:spPr/>
    </dgm:pt>
    <dgm:pt modelId="{6711DC8C-CA22-4BDB-8E16-4F23497343D9}" type="pres">
      <dgm:prSet presAssocID="{D33C47DB-6E70-44D2-8114-B096795C83CA}" presName="sibTrans" presStyleCnt="0"/>
      <dgm:spPr/>
    </dgm:pt>
    <dgm:pt modelId="{A4718821-E37C-4735-9D1F-C631350B1220}" type="pres">
      <dgm:prSet presAssocID="{B6AC441B-187B-474B-B4D9-5992A3EEB9AD}" presName="compNode" presStyleCnt="0"/>
      <dgm:spPr/>
    </dgm:pt>
    <dgm:pt modelId="{EACA8694-D9C0-4064-BA72-61575833480E}" type="pres">
      <dgm:prSet presAssocID="{B6AC441B-187B-474B-B4D9-5992A3EEB9AD}" presName="bgRect" presStyleLbl="bgShp" presStyleIdx="2" presStyleCnt="4"/>
      <dgm:spPr/>
    </dgm:pt>
    <dgm:pt modelId="{CAAA81B6-CFEB-429B-8E98-63C9A87E299F}" type="pres">
      <dgm:prSet presAssocID="{B6AC441B-187B-474B-B4D9-5992A3EEB9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8D993A-5C50-49BA-8F6A-684C1C72A4D6}" type="pres">
      <dgm:prSet presAssocID="{B6AC441B-187B-474B-B4D9-5992A3EEB9AD}" presName="spaceRect" presStyleCnt="0"/>
      <dgm:spPr/>
    </dgm:pt>
    <dgm:pt modelId="{6B5F5E87-193D-44EC-BEEE-A19CBDEFB0E9}" type="pres">
      <dgm:prSet presAssocID="{B6AC441B-187B-474B-B4D9-5992A3EEB9AD}" presName="parTx" presStyleLbl="revTx" presStyleIdx="2" presStyleCnt="4">
        <dgm:presLayoutVars>
          <dgm:chMax val="0"/>
          <dgm:chPref val="0"/>
        </dgm:presLayoutVars>
      </dgm:prSet>
      <dgm:spPr/>
    </dgm:pt>
    <dgm:pt modelId="{19C33415-2517-4D70-ABDB-03CAD2EC0B91}" type="pres">
      <dgm:prSet presAssocID="{075FE326-56E4-45D2-8582-5FA876ED5DD2}" presName="sibTrans" presStyleCnt="0"/>
      <dgm:spPr/>
    </dgm:pt>
    <dgm:pt modelId="{CD0BAD19-6987-43F6-8694-3E2201369339}" type="pres">
      <dgm:prSet presAssocID="{26D62962-217D-4AA6-876E-E6ADAF2A34DB}" presName="compNode" presStyleCnt="0"/>
      <dgm:spPr/>
    </dgm:pt>
    <dgm:pt modelId="{CA2DEDDD-BF1C-452C-B8BE-95CBC7A90928}" type="pres">
      <dgm:prSet presAssocID="{26D62962-217D-4AA6-876E-E6ADAF2A34DB}" presName="bgRect" presStyleLbl="bgShp" presStyleIdx="3" presStyleCnt="4"/>
      <dgm:spPr/>
    </dgm:pt>
    <dgm:pt modelId="{7C7FBEF3-CE27-41A2-89FC-59D5AA78A28F}" type="pres">
      <dgm:prSet presAssocID="{26D62962-217D-4AA6-876E-E6ADAF2A34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2BF7C32E-0F04-46E0-83A9-FF3293B7B197}" type="pres">
      <dgm:prSet presAssocID="{26D62962-217D-4AA6-876E-E6ADAF2A34DB}" presName="spaceRect" presStyleCnt="0"/>
      <dgm:spPr/>
    </dgm:pt>
    <dgm:pt modelId="{E81DE648-51F1-42FF-85F4-AB85787E2F79}" type="pres">
      <dgm:prSet presAssocID="{26D62962-217D-4AA6-876E-E6ADAF2A34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11F61F-C3DE-4D9B-B3EC-68F6BBC54DDF}" type="presOf" srcId="{26D62962-217D-4AA6-876E-E6ADAF2A34DB}" destId="{E81DE648-51F1-42FF-85F4-AB85787E2F79}" srcOrd="0" destOrd="0" presId="urn:microsoft.com/office/officeart/2018/2/layout/IconVerticalSolidList"/>
    <dgm:cxn modelId="{14698143-2AF2-4B02-B104-8831F583CDAA}" srcId="{EFABEDE6-A9F6-47C8-95CC-088F9D84AD3B}" destId="{26D62962-217D-4AA6-876E-E6ADAF2A34DB}" srcOrd="3" destOrd="0" parTransId="{48EC7DCD-75C5-42EF-ACF6-917D7D9B9DBA}" sibTransId="{2E89FFB2-30EF-4592-8D06-A53C0DC32614}"/>
    <dgm:cxn modelId="{CC8BFA6A-DD85-4188-B825-CAAD9C539A42}" type="presOf" srcId="{B6AC441B-187B-474B-B4D9-5992A3EEB9AD}" destId="{6B5F5E87-193D-44EC-BEEE-A19CBDEFB0E9}" srcOrd="0" destOrd="0" presId="urn:microsoft.com/office/officeart/2018/2/layout/IconVerticalSolidList"/>
    <dgm:cxn modelId="{CFDBCC50-EB4D-4E6D-9B23-CF1F3E41A77F}" srcId="{EFABEDE6-A9F6-47C8-95CC-088F9D84AD3B}" destId="{D58B9D60-B48B-4BFD-98A2-D9C064308ADD}" srcOrd="1" destOrd="0" parTransId="{F226940E-22BE-41D4-8C08-EF38141A7E1E}" sibTransId="{D33C47DB-6E70-44D2-8114-B096795C83CA}"/>
    <dgm:cxn modelId="{D29A5F51-33BE-4162-A1AC-2CD30FC9DFFC}" type="presOf" srcId="{04F02A69-C161-4BDA-A3E5-FD4CFD3B1E6D}" destId="{70ED49CC-3503-4013-978D-4DBCCB2C206B}" srcOrd="0" destOrd="0" presId="urn:microsoft.com/office/officeart/2018/2/layout/IconVerticalSolidList"/>
    <dgm:cxn modelId="{128D3B78-62C7-4278-BBBC-B55D83643EB2}" type="presOf" srcId="{EFABEDE6-A9F6-47C8-95CC-088F9D84AD3B}" destId="{651B39DF-778E-4D37-8DFD-93D394F23A77}" srcOrd="0" destOrd="0" presId="urn:microsoft.com/office/officeart/2018/2/layout/IconVerticalSolidList"/>
    <dgm:cxn modelId="{2472A893-47BD-4C7C-8DCC-ACEA5DFC79AF}" srcId="{EFABEDE6-A9F6-47C8-95CC-088F9D84AD3B}" destId="{B6AC441B-187B-474B-B4D9-5992A3EEB9AD}" srcOrd="2" destOrd="0" parTransId="{5D8CE40E-4175-472B-9965-1F0DF59B40B7}" sibTransId="{075FE326-56E4-45D2-8582-5FA876ED5DD2}"/>
    <dgm:cxn modelId="{08F71FDD-3943-43FF-8C74-C9A9B6040DF2}" srcId="{EFABEDE6-A9F6-47C8-95CC-088F9D84AD3B}" destId="{04F02A69-C161-4BDA-A3E5-FD4CFD3B1E6D}" srcOrd="0" destOrd="0" parTransId="{17946C5D-BC67-4636-8B26-E91060B57BFA}" sibTransId="{45160C95-F0C9-4162-9160-21EC907CC3E7}"/>
    <dgm:cxn modelId="{1EDA56DF-19B6-4315-9E10-9FC0AA86669B}" type="presOf" srcId="{D58B9D60-B48B-4BFD-98A2-D9C064308ADD}" destId="{D5EB4D7C-29D3-4AE7-8744-C517C465A972}" srcOrd="0" destOrd="0" presId="urn:microsoft.com/office/officeart/2018/2/layout/IconVerticalSolidList"/>
    <dgm:cxn modelId="{0B69AE2F-60E4-4706-BDBC-116AF688D6F7}" type="presParOf" srcId="{651B39DF-778E-4D37-8DFD-93D394F23A77}" destId="{04002139-175F-4D80-8311-DD5E13AC1A60}" srcOrd="0" destOrd="0" presId="urn:microsoft.com/office/officeart/2018/2/layout/IconVerticalSolidList"/>
    <dgm:cxn modelId="{F4B045A3-9B41-44A2-A5C5-80D1DAAF29CA}" type="presParOf" srcId="{04002139-175F-4D80-8311-DD5E13AC1A60}" destId="{23E15ED0-2667-4E63-9005-4B0A19AFDBD1}" srcOrd="0" destOrd="0" presId="urn:microsoft.com/office/officeart/2018/2/layout/IconVerticalSolidList"/>
    <dgm:cxn modelId="{71F7B8C1-7F23-4527-9691-3202BC9FBFE1}" type="presParOf" srcId="{04002139-175F-4D80-8311-DD5E13AC1A60}" destId="{49C59F77-BD2B-4E85-9571-3D8799F68FCD}" srcOrd="1" destOrd="0" presId="urn:microsoft.com/office/officeart/2018/2/layout/IconVerticalSolidList"/>
    <dgm:cxn modelId="{2123BFBD-1332-47AE-9DF5-5AD95EAA16A1}" type="presParOf" srcId="{04002139-175F-4D80-8311-DD5E13AC1A60}" destId="{E2924DFD-6BC7-45C3-A2E1-BCC761BC6DE3}" srcOrd="2" destOrd="0" presId="urn:microsoft.com/office/officeart/2018/2/layout/IconVerticalSolidList"/>
    <dgm:cxn modelId="{BB1F3B4C-F8F8-4263-B9E5-B65B0A5C01F7}" type="presParOf" srcId="{04002139-175F-4D80-8311-DD5E13AC1A60}" destId="{70ED49CC-3503-4013-978D-4DBCCB2C206B}" srcOrd="3" destOrd="0" presId="urn:microsoft.com/office/officeart/2018/2/layout/IconVerticalSolidList"/>
    <dgm:cxn modelId="{B6BB8404-FFC9-4639-8577-91A902CEC81D}" type="presParOf" srcId="{651B39DF-778E-4D37-8DFD-93D394F23A77}" destId="{5080AD9D-D2CB-4041-A7C4-21228BDFFB9C}" srcOrd="1" destOrd="0" presId="urn:microsoft.com/office/officeart/2018/2/layout/IconVerticalSolidList"/>
    <dgm:cxn modelId="{E7262F42-A26A-4EDD-B0F7-8165FA14966A}" type="presParOf" srcId="{651B39DF-778E-4D37-8DFD-93D394F23A77}" destId="{C117545C-8478-421C-9325-F927E0F6A195}" srcOrd="2" destOrd="0" presId="urn:microsoft.com/office/officeart/2018/2/layout/IconVerticalSolidList"/>
    <dgm:cxn modelId="{247A5ECE-00A3-44F0-940D-7EC9FE060928}" type="presParOf" srcId="{C117545C-8478-421C-9325-F927E0F6A195}" destId="{A9A07105-0775-4EBD-8E5C-817EE56609A9}" srcOrd="0" destOrd="0" presId="urn:microsoft.com/office/officeart/2018/2/layout/IconVerticalSolidList"/>
    <dgm:cxn modelId="{6274D4F5-40D9-4132-8D3C-F418F6732D02}" type="presParOf" srcId="{C117545C-8478-421C-9325-F927E0F6A195}" destId="{5E978377-990F-49B5-B10D-2317DE96DB6F}" srcOrd="1" destOrd="0" presId="urn:microsoft.com/office/officeart/2018/2/layout/IconVerticalSolidList"/>
    <dgm:cxn modelId="{C5BCC8BD-C1BC-4AEE-ADF4-ADDD13640EB5}" type="presParOf" srcId="{C117545C-8478-421C-9325-F927E0F6A195}" destId="{67425A3E-C6CE-4874-822D-2EA3E3319AD3}" srcOrd="2" destOrd="0" presId="urn:microsoft.com/office/officeart/2018/2/layout/IconVerticalSolidList"/>
    <dgm:cxn modelId="{BDE0F8BD-8A90-42D0-BABE-477B080265D8}" type="presParOf" srcId="{C117545C-8478-421C-9325-F927E0F6A195}" destId="{D5EB4D7C-29D3-4AE7-8744-C517C465A972}" srcOrd="3" destOrd="0" presId="urn:microsoft.com/office/officeart/2018/2/layout/IconVerticalSolidList"/>
    <dgm:cxn modelId="{921799B5-4034-49F0-A4C3-2005DD6D8742}" type="presParOf" srcId="{651B39DF-778E-4D37-8DFD-93D394F23A77}" destId="{6711DC8C-CA22-4BDB-8E16-4F23497343D9}" srcOrd="3" destOrd="0" presId="urn:microsoft.com/office/officeart/2018/2/layout/IconVerticalSolidList"/>
    <dgm:cxn modelId="{264D7E9F-6B7B-45A6-85C7-74203D140123}" type="presParOf" srcId="{651B39DF-778E-4D37-8DFD-93D394F23A77}" destId="{A4718821-E37C-4735-9D1F-C631350B1220}" srcOrd="4" destOrd="0" presId="urn:microsoft.com/office/officeart/2018/2/layout/IconVerticalSolidList"/>
    <dgm:cxn modelId="{95528E2D-8E40-4357-A824-7EA61C554667}" type="presParOf" srcId="{A4718821-E37C-4735-9D1F-C631350B1220}" destId="{EACA8694-D9C0-4064-BA72-61575833480E}" srcOrd="0" destOrd="0" presId="urn:microsoft.com/office/officeart/2018/2/layout/IconVerticalSolidList"/>
    <dgm:cxn modelId="{8CE6FBDC-6A52-4F6A-A0BE-F55F12876D16}" type="presParOf" srcId="{A4718821-E37C-4735-9D1F-C631350B1220}" destId="{CAAA81B6-CFEB-429B-8E98-63C9A87E299F}" srcOrd="1" destOrd="0" presId="urn:microsoft.com/office/officeart/2018/2/layout/IconVerticalSolidList"/>
    <dgm:cxn modelId="{03684843-D0F0-490F-A3EE-2D88DDECCFB0}" type="presParOf" srcId="{A4718821-E37C-4735-9D1F-C631350B1220}" destId="{E68D993A-5C50-49BA-8F6A-684C1C72A4D6}" srcOrd="2" destOrd="0" presId="urn:microsoft.com/office/officeart/2018/2/layout/IconVerticalSolidList"/>
    <dgm:cxn modelId="{11E882A9-B8C1-4FB1-8FBC-A4F5C34ABA56}" type="presParOf" srcId="{A4718821-E37C-4735-9D1F-C631350B1220}" destId="{6B5F5E87-193D-44EC-BEEE-A19CBDEFB0E9}" srcOrd="3" destOrd="0" presId="urn:microsoft.com/office/officeart/2018/2/layout/IconVerticalSolidList"/>
    <dgm:cxn modelId="{E3A88EA2-9CDC-4427-81FE-0625C5A871EE}" type="presParOf" srcId="{651B39DF-778E-4D37-8DFD-93D394F23A77}" destId="{19C33415-2517-4D70-ABDB-03CAD2EC0B91}" srcOrd="5" destOrd="0" presId="urn:microsoft.com/office/officeart/2018/2/layout/IconVerticalSolidList"/>
    <dgm:cxn modelId="{393229D3-7EF4-4769-8157-066FB1698029}" type="presParOf" srcId="{651B39DF-778E-4D37-8DFD-93D394F23A77}" destId="{CD0BAD19-6987-43F6-8694-3E2201369339}" srcOrd="6" destOrd="0" presId="urn:microsoft.com/office/officeart/2018/2/layout/IconVerticalSolidList"/>
    <dgm:cxn modelId="{A6F20844-F6E1-444D-A325-5B1395EE10B2}" type="presParOf" srcId="{CD0BAD19-6987-43F6-8694-3E2201369339}" destId="{CA2DEDDD-BF1C-452C-B8BE-95CBC7A90928}" srcOrd="0" destOrd="0" presId="urn:microsoft.com/office/officeart/2018/2/layout/IconVerticalSolidList"/>
    <dgm:cxn modelId="{9B68B3B2-1924-414A-B921-BFCAF9691FB7}" type="presParOf" srcId="{CD0BAD19-6987-43F6-8694-3E2201369339}" destId="{7C7FBEF3-CE27-41A2-89FC-59D5AA78A28F}" srcOrd="1" destOrd="0" presId="urn:microsoft.com/office/officeart/2018/2/layout/IconVerticalSolidList"/>
    <dgm:cxn modelId="{1D3CFF38-6FD3-4BA5-ABA7-072DA85E3260}" type="presParOf" srcId="{CD0BAD19-6987-43F6-8694-3E2201369339}" destId="{2BF7C32E-0F04-46E0-83A9-FF3293B7B197}" srcOrd="2" destOrd="0" presId="urn:microsoft.com/office/officeart/2018/2/layout/IconVerticalSolidList"/>
    <dgm:cxn modelId="{C5D3F609-C7BD-49F8-A278-63D710B12848}" type="presParOf" srcId="{CD0BAD19-6987-43F6-8694-3E2201369339}" destId="{E81DE648-51F1-42FF-85F4-AB85787E2F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5ED0-2667-4E63-9005-4B0A19AFDBD1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59F77-BD2B-4E85-9571-3D8799F68FCD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D49CC-3503-4013-978D-4DBCCB2C206B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Four </a:t>
          </a:r>
          <a:r>
            <a:rPr lang="en-AU" sz="2200" i="1" kern="1200"/>
            <a:t>“types”</a:t>
          </a:r>
          <a:r>
            <a:rPr lang="en-AU" sz="2200" kern="1200"/>
            <a:t> of leaders</a:t>
          </a:r>
          <a:endParaRPr lang="en-US" sz="2200" kern="1200"/>
        </a:p>
      </dsp:txBody>
      <dsp:txXfrm>
        <a:off x="1295927" y="2213"/>
        <a:ext cx="5562072" cy="1122015"/>
      </dsp:txXfrm>
    </dsp:sp>
    <dsp:sp modelId="{A9A07105-0775-4EBD-8E5C-817EE56609A9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78377-990F-49B5-B10D-2317DE96DB6F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4D7C-29D3-4AE7-8744-C517C465A972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Very generalised</a:t>
          </a:r>
          <a:endParaRPr lang="en-US" sz="2200" kern="1200"/>
        </a:p>
      </dsp:txBody>
      <dsp:txXfrm>
        <a:off x="1295927" y="1404732"/>
        <a:ext cx="5562072" cy="1122015"/>
      </dsp:txXfrm>
    </dsp:sp>
    <dsp:sp modelId="{EACA8694-D9C0-4064-BA72-61575833480E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1B6-CFEB-429B-8E98-63C9A87E299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5E87-193D-44EC-BEEE-A19CBDEFB0E9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Rough indication of your leadership style</a:t>
          </a:r>
          <a:endParaRPr lang="en-US" sz="2200" kern="1200"/>
        </a:p>
      </dsp:txBody>
      <dsp:txXfrm>
        <a:off x="1295927" y="2807251"/>
        <a:ext cx="5562072" cy="1122015"/>
      </dsp:txXfrm>
    </dsp:sp>
    <dsp:sp modelId="{CA2DEDDD-BF1C-452C-B8BE-95CBC7A90928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BEF3-CE27-41A2-89FC-59D5AA78A28F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E648-51F1-42FF-85F4-AB85787E2F79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Valuable knowing </a:t>
          </a:r>
          <a:r>
            <a:rPr lang="en-AU" sz="2200" i="1" kern="1200"/>
            <a:t>‘your style’</a:t>
          </a:r>
          <a:r>
            <a:rPr lang="en-AU" sz="2200" kern="1200"/>
            <a:t> in your team</a:t>
          </a:r>
          <a:endParaRPr lang="en-US" sz="2200" kern="1200"/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F2DE1-E3B5-45D9-ABF9-57CAC1082F0A}" type="datetimeFigureOut">
              <a:rPr lang="en-AU" smtClean="0"/>
              <a:t>12/09/2023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DD67-462D-49B2-8D14-577FAC9ECF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55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https://www.surveymonkey.com/r/CP78QFR</a:t>
            </a:r>
          </a:p>
          <a:p>
            <a:endParaRPr lang="en-AU" dirty="0"/>
          </a:p>
          <a:p>
            <a:r>
              <a:rPr lang="en-AU" dirty="0"/>
              <a:t>http://bonnernetwork.pbworks.com/f/BonCurLeadershipCompass.pdf</a:t>
            </a:r>
          </a:p>
          <a:p>
            <a:endParaRPr lang="en-AU" dirty="0"/>
          </a:p>
          <a:p>
            <a:r>
              <a:rPr lang="en-AU" dirty="0"/>
              <a:t>https://www.bethechangeconsulting.com/wp-content/uploads/2021/05/Leadership-compass-self-assessment.pdf</a:t>
            </a:r>
          </a:p>
          <a:p>
            <a:endParaRPr lang="en-AU" dirty="0"/>
          </a:p>
          <a:p>
            <a:r>
              <a:rPr lang="en-AU" dirty="0"/>
              <a:t>https://www.everyday-democracy.org/sites/default/files/attachments/Leadership%20Compass%20Activity.docx</a:t>
            </a:r>
          </a:p>
          <a:p>
            <a:endParaRPr lang="en-AU" dirty="0"/>
          </a:p>
          <a:p>
            <a:r>
              <a:rPr lang="en-AU" dirty="0"/>
              <a:t>http://intranet.okstate.edu/staff_development/extension-council-pac-folder/Leadership%20Compass%20Assessment%20Lesson%20Plan.pdf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DD67-462D-49B2-8D14-577FAC9ECF7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4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143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Leadership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Lunch and Lead?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Centre - 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1E50F20-DE94-400F-8C93-BA280B72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20886" y="1114470"/>
            <a:ext cx="6721212" cy="5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E7D7280-0141-4056-94AE-55B92088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39633"/>
            <a:ext cx="7696201" cy="35787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309A3F-2FD0-4C2C-BA09-6C7F8F4D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AU" dirty="0"/>
              <a:t>Disclosure Warning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90F0-3468-4DAF-BA45-927B01FAC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AU" dirty="0"/>
              <a:t>I am </a:t>
            </a:r>
            <a:r>
              <a:rPr lang="en-AU" b="1" dirty="0"/>
              <a:t>not</a:t>
            </a:r>
            <a:r>
              <a:rPr lang="en-AU" dirty="0"/>
              <a:t> an experienced leader, life coach, manager, etc.</a:t>
            </a:r>
          </a:p>
          <a:p>
            <a:r>
              <a:rPr lang="en-AU" dirty="0"/>
              <a:t>I just took part in this exercise at a youth STEM camp + Young Endeavour and want to share the experiment with you all today</a:t>
            </a:r>
          </a:p>
        </p:txBody>
      </p:sp>
    </p:spTree>
    <p:extLst>
      <p:ext uri="{BB962C8B-B14F-4D97-AF65-F5344CB8AC3E}">
        <p14:creationId xmlns:p14="http://schemas.microsoft.com/office/powerpoint/2010/main" val="12666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19E397-6FFF-443C-9D9B-76FE32F1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1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4A4B0B-E1B3-49DB-A695-6B83FC31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AU" dirty="0"/>
              <a:t>Straight into the activity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E48F3-E422-465C-91DA-A4736EA8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AU" dirty="0"/>
              <a:t>It’s better to know nothing at all and jump straight into the activity</a:t>
            </a:r>
          </a:p>
          <a:p>
            <a:r>
              <a:rPr lang="en-AU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164765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038D9-A9E9-4FD6-8235-2E9EDF61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147156"/>
            <a:ext cx="3161963" cy="1106156"/>
          </a:xfrm>
        </p:spPr>
        <p:txBody>
          <a:bodyPr anchor="b">
            <a:normAutofit/>
          </a:bodyPr>
          <a:lstStyle/>
          <a:p>
            <a:pPr algn="ctr"/>
            <a:r>
              <a:rPr lang="en-AU" dirty="0"/>
              <a:t>Leadership Compass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C6917940-FB5B-41DB-B54B-C8854B874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939108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n arm holding a compass over a pale green background">
            <a:extLst>
              <a:ext uri="{FF2B5EF4-FFF2-40B4-BE49-F238E27FC236}">
                <a16:creationId xmlns:a16="http://schemas.microsoft.com/office/drawing/2014/main" id="{5F898F06-61DC-455F-B49D-3A5DE18B3D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906" t="20932" r="19572"/>
          <a:stretch/>
        </p:blipFill>
        <p:spPr>
          <a:xfrm>
            <a:off x="9018983" y="2311862"/>
            <a:ext cx="2040396" cy="37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7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North - Mobilisers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“Do it now!”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FB8F0FC3-BC76-4B72-B4C9-E7F61441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500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East - Visionaries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“I have an idea”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E185A4C-692B-4641-BA5E-F14AF503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61" y="225556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South - Nurturers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“Let’s think about others”</a:t>
            </a: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ED35EA95-D774-4AC3-8E0A-1C5D038B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69" y="383869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, letter&#10;&#10;Description automatically generated">
            <a:extLst>
              <a:ext uri="{FF2B5EF4-FFF2-40B4-BE49-F238E27FC236}">
                <a16:creationId xmlns:a16="http://schemas.microsoft.com/office/drawing/2014/main" id="{ED70D894-10D5-4087-824E-51FDB771BF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290" b="-2242"/>
          <a:stretch/>
        </p:blipFill>
        <p:spPr>
          <a:xfrm>
            <a:off x="2055333" y="457199"/>
            <a:ext cx="3733096" cy="52037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West - Teachers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“Details, details, details”</a:t>
            </a:r>
          </a:p>
        </p:txBody>
      </p:sp>
    </p:spTree>
    <p:extLst>
      <p:ext uri="{BB962C8B-B14F-4D97-AF65-F5344CB8AC3E}">
        <p14:creationId xmlns:p14="http://schemas.microsoft.com/office/powerpoint/2010/main" val="179211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E97EE4-1048-467C-A1F7-BC7D569E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Surprise!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6798-85EC-4DF4-A43C-26E89F73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There’s more!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B8A65-618A-41A5-838B-322224AEEEA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7116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{88F62C2B-77EA-4EFB-9895-0F976A57DDB6}tf78438558_win32</Template>
  <TotalTime>2139</TotalTime>
  <Words>226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Leadership Compass</vt:lpstr>
      <vt:lpstr>Disclosure Warning</vt:lpstr>
      <vt:lpstr>Straight into the activity</vt:lpstr>
      <vt:lpstr>Leadership Compass</vt:lpstr>
      <vt:lpstr>North - Mobilisers</vt:lpstr>
      <vt:lpstr>East - Visionaries</vt:lpstr>
      <vt:lpstr>South - Nurturers</vt:lpstr>
      <vt:lpstr>West - Teachers</vt:lpstr>
      <vt:lpstr>Surprise!</vt:lpstr>
      <vt:lpstr>Centre - 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Compass</dc:title>
  <dc:creator>Johann Tuaru Wagner</dc:creator>
  <cp:lastModifiedBy>Johann Wagner</cp:lastModifiedBy>
  <cp:revision>5</cp:revision>
  <dcterms:created xsi:type="dcterms:W3CDTF">2021-06-22T12:12:53Z</dcterms:created>
  <dcterms:modified xsi:type="dcterms:W3CDTF">2023-09-12T11:04:39Z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