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E8E"/>
    <a:srgbClr val="8BB8A3"/>
    <a:srgbClr val="646C7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4D4E8E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>
              <a:solidFill>
                <a:srgbClr val="FF5050"/>
              </a:solidFill>
            </a:ln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2.8</c:v>
                </c:pt>
                <c:pt idx="2">
                  <c:v>2.1</c:v>
                </c:pt>
                <c:pt idx="3">
                  <c:v>2.8</c:v>
                </c:pt>
                <c:pt idx="4">
                  <c:v>3.5</c:v>
                </c:pt>
                <c:pt idx="5">
                  <c:v>3.8</c:v>
                </c:pt>
                <c:pt idx="6">
                  <c:v>4.2</c:v>
                </c:pt>
                <c:pt idx="7">
                  <c:v>3.7</c:v>
                </c:pt>
                <c:pt idx="8">
                  <c:v>4.9000000000000004</c:v>
                </c:pt>
                <c:pt idx="9">
                  <c:v>5.3</c:v>
                </c:pt>
                <c:pt idx="10">
                  <c:v>5.7</c:v>
                </c:pt>
                <c:pt idx="11">
                  <c:v>6.3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6500112"/>
        <c:axId val="-126495760"/>
      </c:lineChart>
      <c:catAx>
        <c:axId val="-1265001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26495760"/>
        <c:crosses val="autoZero"/>
        <c:auto val="1"/>
        <c:lblAlgn val="ctr"/>
        <c:lblOffset val="100"/>
        <c:noMultiLvlLbl val="0"/>
      </c:catAx>
      <c:valAx>
        <c:axId val="-1264957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2650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54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04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3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71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5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1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4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14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92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6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1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2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C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623" y="2812090"/>
            <a:ext cx="5431286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F2F2F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rgbClr val="F2F2F2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81" name="자유형 80">
            <a:extLst>
              <a:ext uri="{FF2B5EF4-FFF2-40B4-BE49-F238E27FC236}">
                <a16:creationId xmlns:a16="http://schemas.microsoft.com/office/drawing/2014/main" xmlns="" id="{313104EB-6B40-EAB0-156C-047965625EAB}"/>
              </a:ext>
            </a:extLst>
          </p:cNvPr>
          <p:cNvSpPr/>
          <p:nvPr/>
        </p:nvSpPr>
        <p:spPr>
          <a:xfrm>
            <a:off x="8682182" y="2409475"/>
            <a:ext cx="198726" cy="1620837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82" name="자유형 81">
            <a:extLst>
              <a:ext uri="{FF2B5EF4-FFF2-40B4-BE49-F238E27FC236}">
                <a16:creationId xmlns:a16="http://schemas.microsoft.com/office/drawing/2014/main" xmlns="" id="{313104EB-6B40-EAB0-156C-047965625EAB}"/>
              </a:ext>
            </a:extLst>
          </p:cNvPr>
          <p:cNvSpPr/>
          <p:nvPr/>
        </p:nvSpPr>
        <p:spPr>
          <a:xfrm flipH="1">
            <a:off x="3449623" y="2409475"/>
            <a:ext cx="198726" cy="1620837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83" name="사각형: 둥근 모서리 26">
            <a:extLst>
              <a:ext uri="{FF2B5EF4-FFF2-40B4-BE49-F238E27FC236}">
                <a16:creationId xmlns:a16="http://schemas.microsoft.com/office/drawing/2014/main" xmlns="" id="{1C5603AC-0FB2-EEC2-5591-C20ABDA9C069}"/>
              </a:ext>
            </a:extLst>
          </p:cNvPr>
          <p:cNvSpPr/>
          <p:nvPr/>
        </p:nvSpPr>
        <p:spPr>
          <a:xfrm>
            <a:off x="5724576" y="2295639"/>
            <a:ext cx="881380" cy="210096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까칠한 </a:t>
            </a:r>
            <a:r>
              <a:rPr lang="ko-KR" altLang="en-US" sz="1000" b="1" dirty="0" err="1">
                <a:solidFill>
                  <a:prstClr val="white"/>
                </a:solidFill>
              </a:rPr>
              <a:t>조땡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7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246495" y="1907349"/>
            <a:ext cx="2579083" cy="2579083"/>
          </a:xfrm>
          <a:prstGeom prst="ellipse">
            <a:avLst/>
          </a:prstGeom>
          <a:solidFill>
            <a:srgbClr val="F2F2F2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242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242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242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171385" y="1907348"/>
            <a:ext cx="2579083" cy="2579083"/>
          </a:xfrm>
          <a:prstGeom prst="ellipse">
            <a:avLst/>
          </a:prstGeom>
          <a:solidFill>
            <a:srgbClr val="8BB8A3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139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184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163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96274" y="1907348"/>
            <a:ext cx="2579083" cy="2579083"/>
          </a:xfrm>
          <a:prstGeom prst="ellipse">
            <a:avLst/>
          </a:prstGeom>
          <a:solidFill>
            <a:srgbClr val="4D4E8E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77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78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142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21605" y="1907348"/>
            <a:ext cx="2579083" cy="2579083"/>
          </a:xfrm>
          <a:prstGeom prst="ellipse">
            <a:avLst/>
          </a:prstGeom>
          <a:solidFill>
            <a:srgbClr val="646C79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100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108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121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7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AB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6116" y="169164"/>
            <a:ext cx="11859768" cy="6519672"/>
            <a:chOff x="166116" y="169164"/>
            <a:chExt cx="11859768" cy="6519672"/>
          </a:xfrm>
        </p:grpSpPr>
        <p:sp>
          <p:nvSpPr>
            <p:cNvPr id="7" name="모서리가 둥근 직사각형 4">
              <a:extLst>
                <a:ext uri="{FF2B5EF4-FFF2-40B4-BE49-F238E27FC236}">
                  <a16:creationId xmlns:a16="http://schemas.microsoft.com/office/drawing/2014/main" xmlns="" id="{313104EB-6B40-EAB0-156C-047965625EAB}"/>
                </a:ext>
              </a:extLst>
            </p:cNvPr>
            <p:cNvSpPr/>
            <p:nvPr/>
          </p:nvSpPr>
          <p:spPr>
            <a:xfrm>
              <a:off x="166116" y="169164"/>
              <a:ext cx="11859768" cy="6519672"/>
            </a:xfrm>
            <a:prstGeom prst="roundRect">
              <a:avLst>
                <a:gd name="adj" fmla="val 3484"/>
              </a:avLst>
            </a:prstGeom>
            <a:solidFill>
              <a:srgbClr val="646C79"/>
            </a:solidFill>
            <a:ln>
              <a:noFill/>
            </a:ln>
            <a:effectLst>
              <a:outerShdw blurRad="2286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xmlns="" id="{FE48B50B-F229-12E5-2CEA-0361300EEF8E}"/>
                </a:ext>
              </a:extLst>
            </p:cNvPr>
            <p:cNvSpPr/>
            <p:nvPr/>
          </p:nvSpPr>
          <p:spPr>
            <a:xfrm>
              <a:off x="1428716" y="169164"/>
              <a:ext cx="10597168" cy="6519672"/>
            </a:xfrm>
            <a:prstGeom prst="roundRect">
              <a:avLst>
                <a:gd name="adj" fmla="val 3446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646C79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700" kern="0" dirty="0">
                  <a:solidFill>
                    <a:srgbClr val="646C79"/>
                  </a:solidFill>
                </a:rPr>
                <a:t>Enjoy your stylish business and campus life with BIZCAM</a:t>
              </a:r>
              <a:endParaRPr lang="ko-KR" altLang="en-US" sz="1600" dirty="0">
                <a:solidFill>
                  <a:srgbClr val="646C79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61ACA285-ED2A-8EF9-ADFD-66614EB44FB4}"/>
                </a:ext>
              </a:extLst>
            </p:cNvPr>
            <p:cNvGrpSpPr/>
            <p:nvPr/>
          </p:nvGrpSpPr>
          <p:grpSpPr>
            <a:xfrm>
              <a:off x="613268" y="517610"/>
              <a:ext cx="323769" cy="323769"/>
              <a:chOff x="1593332" y="2172798"/>
              <a:chExt cx="1083168" cy="1083168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xmlns="" id="{629E0346-731A-54AC-134A-B41860C584E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xmlns="" id="{84FD6145-2060-6080-A0C6-3DD3CF94E6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C4F024E0-2C3A-6E37-5B41-B1CC45BBC006}"/>
                </a:ext>
              </a:extLst>
            </p:cNvPr>
            <p:cNvSpPr/>
            <p:nvPr/>
          </p:nvSpPr>
          <p:spPr>
            <a:xfrm>
              <a:off x="317631" y="884811"/>
              <a:ext cx="959571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seok830621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</p:grpSp>
      <p:sp>
        <p:nvSpPr>
          <p:cNvPr id="62" name="모서리가 둥근 직사각형 4">
            <a:extLst>
              <a:ext uri="{FF2B5EF4-FFF2-40B4-BE49-F238E27FC236}">
                <a16:creationId xmlns:a16="http://schemas.microsoft.com/office/drawing/2014/main" xmlns="" id="{958D517B-B829-8389-7452-D020801C68B2}"/>
              </a:ext>
            </a:extLst>
          </p:cNvPr>
          <p:cNvSpPr/>
          <p:nvPr/>
        </p:nvSpPr>
        <p:spPr>
          <a:xfrm>
            <a:off x="166117" y="2484416"/>
            <a:ext cx="1262599" cy="471995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  <a:effectLst>
            <a:outerShdw blurRad="2286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76D7E0EF-9A47-79DA-7C6E-A4EBF078C7EC}"/>
              </a:ext>
            </a:extLst>
          </p:cNvPr>
          <p:cNvGrpSpPr/>
          <p:nvPr/>
        </p:nvGrpSpPr>
        <p:grpSpPr>
          <a:xfrm>
            <a:off x="345549" y="1554491"/>
            <a:ext cx="176601" cy="4522033"/>
            <a:chOff x="374124" y="1554491"/>
            <a:chExt cx="176601" cy="4522033"/>
          </a:xfrm>
        </p:grpSpPr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xmlns="" id="{E4884E78-489B-6929-83D4-2A53D84E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5" y="3163791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자유형 23">
              <a:extLst>
                <a:ext uri="{FF2B5EF4-FFF2-40B4-BE49-F238E27FC236}">
                  <a16:creationId xmlns:a16="http://schemas.microsoft.com/office/drawing/2014/main" xmlns="" id="{A1C0A4B4-47CE-7A17-F13F-CD9F897A8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24" y="2620717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말풍선: 타원형 30">
              <a:extLst>
                <a:ext uri="{FF2B5EF4-FFF2-40B4-BE49-F238E27FC236}">
                  <a16:creationId xmlns:a16="http://schemas.microsoft.com/office/drawing/2014/main" xmlns="" id="{7429D2E7-18D5-2693-4C7E-99F5E9C1859A}"/>
                </a:ext>
              </a:extLst>
            </p:cNvPr>
            <p:cNvSpPr/>
            <p:nvPr/>
          </p:nvSpPr>
          <p:spPr>
            <a:xfrm>
              <a:off x="393550" y="2097418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하트 31">
              <a:extLst>
                <a:ext uri="{FF2B5EF4-FFF2-40B4-BE49-F238E27FC236}">
                  <a16:creationId xmlns:a16="http://schemas.microsoft.com/office/drawing/2014/main" xmlns="" id="{1963B878-16C5-4A9A-F7A0-65FCDB06D3E9}"/>
                </a:ext>
              </a:extLst>
            </p:cNvPr>
            <p:cNvSpPr/>
            <p:nvPr/>
          </p:nvSpPr>
          <p:spPr>
            <a:xfrm>
              <a:off x="385217" y="1554491"/>
              <a:ext cx="154414" cy="154414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Group 16">
              <a:extLst>
                <a:ext uri="{FF2B5EF4-FFF2-40B4-BE49-F238E27FC236}">
                  <a16:creationId xmlns:a16="http://schemas.microsoft.com/office/drawing/2014/main" xmlns="" id="{AA9B7930-6009-366B-307F-363A9D28CBF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78290" y="3706864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4" name="Freeform 17">
                <a:extLst>
                  <a:ext uri="{FF2B5EF4-FFF2-40B4-BE49-F238E27FC236}">
                    <a16:creationId xmlns:a16="http://schemas.microsoft.com/office/drawing/2014/main" xmlns="" id="{5303F049-2C74-5F62-C2A9-B16B3E3BC4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xmlns="" id="{B243700E-1F0B-B572-5C1E-E0434EC875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xmlns="" id="{43ACCEFE-1A26-7E49-34EB-15B457435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Freeform 20">
                <a:extLst>
                  <a:ext uri="{FF2B5EF4-FFF2-40B4-BE49-F238E27FC236}">
                    <a16:creationId xmlns:a16="http://schemas.microsoft.com/office/drawing/2014/main" xmlns="" id="{5735B1B3-92E1-40E5-9CDB-0679C60CF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8" name="자유형 32">
              <a:extLst>
                <a:ext uri="{FF2B5EF4-FFF2-40B4-BE49-F238E27FC236}">
                  <a16:creationId xmlns:a16="http://schemas.microsoft.com/office/drawing/2014/main" xmlns="" id="{AD7D84ED-CFBE-E306-7303-1102A28C3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046" y="5385160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9" name="Group 36">
              <a:extLst>
                <a:ext uri="{FF2B5EF4-FFF2-40B4-BE49-F238E27FC236}">
                  <a16:creationId xmlns:a16="http://schemas.microsoft.com/office/drawing/2014/main" xmlns="" id="{8047A42D-58BF-C53F-2D90-7ECB1C38D97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4850" y="4288784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xmlns="" id="{3C9DABFC-CB72-80F6-24A5-02F5A2D7C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ectangle 38">
                <a:extLst>
                  <a:ext uri="{FF2B5EF4-FFF2-40B4-BE49-F238E27FC236}">
                    <a16:creationId xmlns:a16="http://schemas.microsoft.com/office/drawing/2014/main" xmlns="" id="{571E4420-BA56-F733-A1C1-EF87FEAB2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Rectangle 39">
                <a:extLst>
                  <a:ext uri="{FF2B5EF4-FFF2-40B4-BE49-F238E27FC236}">
                    <a16:creationId xmlns:a16="http://schemas.microsoft.com/office/drawing/2014/main" xmlns="" id="{1CEE5C24-FE6D-8B74-A369-67AFFEDD6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ectangle 40">
                <a:extLst>
                  <a:ext uri="{FF2B5EF4-FFF2-40B4-BE49-F238E27FC236}">
                    <a16:creationId xmlns:a16="http://schemas.microsoft.com/office/drawing/2014/main" xmlns="" id="{59368D5F-D73B-34E9-6B3C-7B3EA118A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1">
                <a:extLst>
                  <a:ext uri="{FF2B5EF4-FFF2-40B4-BE49-F238E27FC236}">
                    <a16:creationId xmlns:a16="http://schemas.microsoft.com/office/drawing/2014/main" xmlns="" id="{AC613151-160A-5A8B-6544-3B8FFDF15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xmlns="" id="{2BC88EA8-30EC-BBC2-47E0-980D37D2755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391809" y="4871432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6" name="Group 23">
              <a:extLst>
                <a:ext uri="{FF2B5EF4-FFF2-40B4-BE49-F238E27FC236}">
                  <a16:creationId xmlns:a16="http://schemas.microsoft.com/office/drawing/2014/main" xmlns="" id="{835AC133-5D15-7A5C-B97E-7794EAE9198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74124" y="5914426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xmlns="" id="{2315D55B-DCBD-7852-0810-F85B46B2B2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xmlns="" id="{868E5C9E-5200-660D-0CFF-7C8A1B1A7A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xmlns="" id="{995592CF-E89A-3619-1C09-8E5F7ABBE7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xmlns="" id="{3C0D42BC-DE9F-ACAA-F372-57A5F3FF9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xmlns="" id="{9FBC2502-43F8-A4BE-AC0B-C20BDD6E9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E8BA53E6-44B2-71A6-682D-78FDA98D93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749" y="1320757"/>
          <a:ext cx="723195" cy="4992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46638224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5998781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73724605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82710054"/>
                  </a:ext>
                </a:extLst>
              </a:tr>
            </a:tbl>
          </a:graphicData>
        </a:graphic>
      </p:graphicFrame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1C5603AC-0FB2-EEC2-5591-C20ABDA9C069}"/>
              </a:ext>
            </a:extLst>
          </p:cNvPr>
          <p:cNvSpPr/>
          <p:nvPr/>
        </p:nvSpPr>
        <p:spPr>
          <a:xfrm>
            <a:off x="4607561" y="517610"/>
            <a:ext cx="881380" cy="210096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CONTENTS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9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AB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6116" y="169164"/>
            <a:ext cx="11859768" cy="6519672"/>
            <a:chOff x="166116" y="169164"/>
            <a:chExt cx="11859768" cy="6519672"/>
          </a:xfrm>
        </p:grpSpPr>
        <p:sp>
          <p:nvSpPr>
            <p:cNvPr id="7" name="모서리가 둥근 직사각형 4">
              <a:extLst>
                <a:ext uri="{FF2B5EF4-FFF2-40B4-BE49-F238E27FC236}">
                  <a16:creationId xmlns:a16="http://schemas.microsoft.com/office/drawing/2014/main" xmlns="" id="{313104EB-6B40-EAB0-156C-047965625EAB}"/>
                </a:ext>
              </a:extLst>
            </p:cNvPr>
            <p:cNvSpPr/>
            <p:nvPr/>
          </p:nvSpPr>
          <p:spPr>
            <a:xfrm>
              <a:off x="166116" y="169164"/>
              <a:ext cx="11859768" cy="6519672"/>
            </a:xfrm>
            <a:prstGeom prst="roundRect">
              <a:avLst>
                <a:gd name="adj" fmla="val 3484"/>
              </a:avLst>
            </a:prstGeom>
            <a:solidFill>
              <a:srgbClr val="646C79"/>
            </a:solidFill>
            <a:ln>
              <a:noFill/>
            </a:ln>
            <a:effectLst>
              <a:outerShdw blurRad="2286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xmlns="" id="{FE48B50B-F229-12E5-2CEA-0361300EEF8E}"/>
                </a:ext>
              </a:extLst>
            </p:cNvPr>
            <p:cNvSpPr/>
            <p:nvPr/>
          </p:nvSpPr>
          <p:spPr>
            <a:xfrm>
              <a:off x="1428716" y="169164"/>
              <a:ext cx="10597168" cy="6519672"/>
            </a:xfrm>
            <a:prstGeom prst="roundRect">
              <a:avLst>
                <a:gd name="adj" fmla="val 3446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646C79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700" kern="0" dirty="0">
                  <a:solidFill>
                    <a:srgbClr val="646C79"/>
                  </a:solidFill>
                </a:rPr>
                <a:t>Enjoy your stylish business and campus life with BIZCAM</a:t>
              </a:r>
              <a:endParaRPr lang="ko-KR" altLang="en-US" sz="1600" dirty="0">
                <a:solidFill>
                  <a:srgbClr val="646C79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61ACA285-ED2A-8EF9-ADFD-66614EB44FB4}"/>
                </a:ext>
              </a:extLst>
            </p:cNvPr>
            <p:cNvGrpSpPr/>
            <p:nvPr/>
          </p:nvGrpSpPr>
          <p:grpSpPr>
            <a:xfrm>
              <a:off x="613268" y="517610"/>
              <a:ext cx="323769" cy="323769"/>
              <a:chOff x="1593332" y="2172798"/>
              <a:chExt cx="1083168" cy="1083168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xmlns="" id="{629E0346-731A-54AC-134A-B41860C584E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xmlns="" id="{84FD6145-2060-6080-A0C6-3DD3CF94E6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C4F024E0-2C3A-6E37-5B41-B1CC45BBC006}"/>
                </a:ext>
              </a:extLst>
            </p:cNvPr>
            <p:cNvSpPr/>
            <p:nvPr/>
          </p:nvSpPr>
          <p:spPr>
            <a:xfrm>
              <a:off x="317631" y="884811"/>
              <a:ext cx="959571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seok830621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</p:grpSp>
      <p:sp>
        <p:nvSpPr>
          <p:cNvPr id="62" name="모서리가 둥근 직사각형 4">
            <a:extLst>
              <a:ext uri="{FF2B5EF4-FFF2-40B4-BE49-F238E27FC236}">
                <a16:creationId xmlns:a16="http://schemas.microsoft.com/office/drawing/2014/main" xmlns="" id="{958D517B-B829-8389-7452-D020801C68B2}"/>
              </a:ext>
            </a:extLst>
          </p:cNvPr>
          <p:cNvSpPr/>
          <p:nvPr/>
        </p:nvSpPr>
        <p:spPr>
          <a:xfrm>
            <a:off x="166117" y="1366816"/>
            <a:ext cx="1262599" cy="471995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  <a:effectLst>
            <a:outerShdw blurRad="2286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76D7E0EF-9A47-79DA-7C6E-A4EBF078C7EC}"/>
              </a:ext>
            </a:extLst>
          </p:cNvPr>
          <p:cNvGrpSpPr/>
          <p:nvPr/>
        </p:nvGrpSpPr>
        <p:grpSpPr>
          <a:xfrm>
            <a:off x="345549" y="1554491"/>
            <a:ext cx="176601" cy="4522033"/>
            <a:chOff x="374124" y="1554491"/>
            <a:chExt cx="176601" cy="4522033"/>
          </a:xfrm>
        </p:grpSpPr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xmlns="" id="{E4884E78-489B-6929-83D4-2A53D84E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5" y="3163791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자유형 23">
              <a:extLst>
                <a:ext uri="{FF2B5EF4-FFF2-40B4-BE49-F238E27FC236}">
                  <a16:creationId xmlns:a16="http://schemas.microsoft.com/office/drawing/2014/main" xmlns="" id="{A1C0A4B4-47CE-7A17-F13F-CD9F897A8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24" y="2620717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말풍선: 타원형 30">
              <a:extLst>
                <a:ext uri="{FF2B5EF4-FFF2-40B4-BE49-F238E27FC236}">
                  <a16:creationId xmlns:a16="http://schemas.microsoft.com/office/drawing/2014/main" xmlns="" id="{7429D2E7-18D5-2693-4C7E-99F5E9C1859A}"/>
                </a:ext>
              </a:extLst>
            </p:cNvPr>
            <p:cNvSpPr/>
            <p:nvPr/>
          </p:nvSpPr>
          <p:spPr>
            <a:xfrm>
              <a:off x="393550" y="2097418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하트 31">
              <a:extLst>
                <a:ext uri="{FF2B5EF4-FFF2-40B4-BE49-F238E27FC236}">
                  <a16:creationId xmlns:a16="http://schemas.microsoft.com/office/drawing/2014/main" xmlns="" id="{1963B878-16C5-4A9A-F7A0-65FCDB06D3E9}"/>
                </a:ext>
              </a:extLst>
            </p:cNvPr>
            <p:cNvSpPr/>
            <p:nvPr/>
          </p:nvSpPr>
          <p:spPr>
            <a:xfrm>
              <a:off x="385217" y="1554491"/>
              <a:ext cx="154414" cy="154414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Group 16">
              <a:extLst>
                <a:ext uri="{FF2B5EF4-FFF2-40B4-BE49-F238E27FC236}">
                  <a16:creationId xmlns:a16="http://schemas.microsoft.com/office/drawing/2014/main" xmlns="" id="{AA9B7930-6009-366B-307F-363A9D28CBF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78290" y="3706864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4" name="Freeform 17">
                <a:extLst>
                  <a:ext uri="{FF2B5EF4-FFF2-40B4-BE49-F238E27FC236}">
                    <a16:creationId xmlns:a16="http://schemas.microsoft.com/office/drawing/2014/main" xmlns="" id="{5303F049-2C74-5F62-C2A9-B16B3E3BC4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xmlns="" id="{B243700E-1F0B-B572-5C1E-E0434EC875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xmlns="" id="{43ACCEFE-1A26-7E49-34EB-15B457435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Freeform 20">
                <a:extLst>
                  <a:ext uri="{FF2B5EF4-FFF2-40B4-BE49-F238E27FC236}">
                    <a16:creationId xmlns:a16="http://schemas.microsoft.com/office/drawing/2014/main" xmlns="" id="{5735B1B3-92E1-40E5-9CDB-0679C60CF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8" name="자유형 32">
              <a:extLst>
                <a:ext uri="{FF2B5EF4-FFF2-40B4-BE49-F238E27FC236}">
                  <a16:creationId xmlns:a16="http://schemas.microsoft.com/office/drawing/2014/main" xmlns="" id="{AD7D84ED-CFBE-E306-7303-1102A28C3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046" y="5385160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9" name="Group 36">
              <a:extLst>
                <a:ext uri="{FF2B5EF4-FFF2-40B4-BE49-F238E27FC236}">
                  <a16:creationId xmlns:a16="http://schemas.microsoft.com/office/drawing/2014/main" xmlns="" id="{8047A42D-58BF-C53F-2D90-7ECB1C38D97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4850" y="4288784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xmlns="" id="{3C9DABFC-CB72-80F6-24A5-02F5A2D7C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ectangle 38">
                <a:extLst>
                  <a:ext uri="{FF2B5EF4-FFF2-40B4-BE49-F238E27FC236}">
                    <a16:creationId xmlns:a16="http://schemas.microsoft.com/office/drawing/2014/main" xmlns="" id="{571E4420-BA56-F733-A1C1-EF87FEAB2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Rectangle 39">
                <a:extLst>
                  <a:ext uri="{FF2B5EF4-FFF2-40B4-BE49-F238E27FC236}">
                    <a16:creationId xmlns:a16="http://schemas.microsoft.com/office/drawing/2014/main" xmlns="" id="{1CEE5C24-FE6D-8B74-A369-67AFFEDD6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ectangle 40">
                <a:extLst>
                  <a:ext uri="{FF2B5EF4-FFF2-40B4-BE49-F238E27FC236}">
                    <a16:creationId xmlns:a16="http://schemas.microsoft.com/office/drawing/2014/main" xmlns="" id="{59368D5F-D73B-34E9-6B3C-7B3EA118A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1">
                <a:extLst>
                  <a:ext uri="{FF2B5EF4-FFF2-40B4-BE49-F238E27FC236}">
                    <a16:creationId xmlns:a16="http://schemas.microsoft.com/office/drawing/2014/main" xmlns="" id="{AC613151-160A-5A8B-6544-3B8FFDF15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xmlns="" id="{2BC88EA8-30EC-BBC2-47E0-980D37D2755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391809" y="4871432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6" name="Group 23">
              <a:extLst>
                <a:ext uri="{FF2B5EF4-FFF2-40B4-BE49-F238E27FC236}">
                  <a16:creationId xmlns:a16="http://schemas.microsoft.com/office/drawing/2014/main" xmlns="" id="{835AC133-5D15-7A5C-B97E-7794EAE9198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74124" y="5914426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xmlns="" id="{2315D55B-DCBD-7852-0810-F85B46B2B2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xmlns="" id="{868E5C9E-5200-660D-0CFF-7C8A1B1A7A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xmlns="" id="{995592CF-E89A-3619-1C09-8E5F7ABBE7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xmlns="" id="{3C0D42BC-DE9F-ACAA-F372-57A5F3FF9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xmlns="" id="{9FBC2502-43F8-A4BE-AC0B-C20BDD6E9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E8BA53E6-44B2-71A6-682D-78FDA98D93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749" y="1320757"/>
          <a:ext cx="723195" cy="4992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46638224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5998781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73724605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82710054"/>
                  </a:ext>
                </a:extLst>
              </a:tr>
            </a:tbl>
          </a:graphicData>
        </a:graphic>
      </p:graphicFrame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1C5603AC-0FB2-EEC2-5591-C20ABDA9C069}"/>
              </a:ext>
            </a:extLst>
          </p:cNvPr>
          <p:cNvSpPr/>
          <p:nvPr/>
        </p:nvSpPr>
        <p:spPr>
          <a:xfrm>
            <a:off x="4607561" y="517610"/>
            <a:ext cx="881380" cy="210096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CONTENTS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42681" y="1873948"/>
            <a:ext cx="2095885" cy="2554996"/>
            <a:chOff x="2429981" y="1924748"/>
            <a:chExt cx="2095885" cy="2554996"/>
          </a:xfrm>
        </p:grpSpPr>
        <p:sp>
          <p:nvSpPr>
            <p:cNvPr id="71" name="자유형 70"/>
            <p:cNvSpPr/>
            <p:nvPr/>
          </p:nvSpPr>
          <p:spPr>
            <a:xfrm>
              <a:off x="2758673" y="1924748"/>
              <a:ext cx="1438502" cy="2358866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자유형 99"/>
            <p:cNvSpPr/>
            <p:nvPr/>
          </p:nvSpPr>
          <p:spPr>
            <a:xfrm>
              <a:off x="2867361" y="2276111"/>
              <a:ext cx="1221122" cy="2203633"/>
            </a:xfrm>
            <a:custGeom>
              <a:avLst/>
              <a:gdLst>
                <a:gd name="connsiteX0" fmla="*/ 0 w 1221122"/>
                <a:gd name="connsiteY0" fmla="*/ 0 h 2203633"/>
                <a:gd name="connsiteX1" fmla="*/ 1221122 w 1221122"/>
                <a:gd name="connsiteY1" fmla="*/ 0 h 2203633"/>
                <a:gd name="connsiteX2" fmla="*/ 1221122 w 1221122"/>
                <a:gd name="connsiteY2" fmla="*/ 310227 h 2203633"/>
                <a:gd name="connsiteX3" fmla="*/ 1221122 w 1221122"/>
                <a:gd name="connsiteY3" fmla="*/ 310229 h 2203633"/>
                <a:gd name="connsiteX4" fmla="*/ 1221122 w 1221122"/>
                <a:gd name="connsiteY4" fmla="*/ 2007502 h 2203633"/>
                <a:gd name="connsiteX5" fmla="*/ 1196478 w 1221122"/>
                <a:gd name="connsiteY5" fmla="*/ 2027836 h 2203633"/>
                <a:gd name="connsiteX6" fmla="*/ 1111564 w 1221122"/>
                <a:gd name="connsiteY6" fmla="*/ 2073925 h 2203633"/>
                <a:gd name="connsiteX7" fmla="*/ 1105715 w 1221122"/>
                <a:gd name="connsiteY7" fmla="*/ 2073925 h 2203633"/>
                <a:gd name="connsiteX8" fmla="*/ 1018469 w 1221122"/>
                <a:gd name="connsiteY8" fmla="*/ 2121280 h 2203633"/>
                <a:gd name="connsiteX9" fmla="*/ 610562 w 1221122"/>
                <a:gd name="connsiteY9" fmla="*/ 2203633 h 2203633"/>
                <a:gd name="connsiteX10" fmla="*/ 202655 w 1221122"/>
                <a:gd name="connsiteY10" fmla="*/ 2121280 h 2203633"/>
                <a:gd name="connsiteX11" fmla="*/ 115409 w 1221122"/>
                <a:gd name="connsiteY11" fmla="*/ 2073925 h 2203633"/>
                <a:gd name="connsiteX12" fmla="*/ 109563 w 1221122"/>
                <a:gd name="connsiteY12" fmla="*/ 2073925 h 2203633"/>
                <a:gd name="connsiteX13" fmla="*/ 24649 w 1221122"/>
                <a:gd name="connsiteY13" fmla="*/ 2027836 h 2203633"/>
                <a:gd name="connsiteX14" fmla="*/ 0 w 1221122"/>
                <a:gd name="connsiteY14" fmla="*/ 2007499 h 2203633"/>
                <a:gd name="connsiteX15" fmla="*/ 0 w 1221122"/>
                <a:gd name="connsiteY15" fmla="*/ 310231 h 2203633"/>
                <a:gd name="connsiteX16" fmla="*/ 0 w 1221122"/>
                <a:gd name="connsiteY16" fmla="*/ 310230 h 220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1122" h="2203633">
                  <a:moveTo>
                    <a:pt x="0" y="0"/>
                  </a:moveTo>
                  <a:lnTo>
                    <a:pt x="1221122" y="0"/>
                  </a:lnTo>
                  <a:lnTo>
                    <a:pt x="1221122" y="310227"/>
                  </a:lnTo>
                  <a:lnTo>
                    <a:pt x="1221122" y="310229"/>
                  </a:lnTo>
                  <a:lnTo>
                    <a:pt x="1221122" y="2007502"/>
                  </a:lnTo>
                  <a:lnTo>
                    <a:pt x="1196478" y="2027836"/>
                  </a:lnTo>
                  <a:lnTo>
                    <a:pt x="1111564" y="2073925"/>
                  </a:lnTo>
                  <a:lnTo>
                    <a:pt x="1105715" y="2073925"/>
                  </a:lnTo>
                  <a:lnTo>
                    <a:pt x="1018469" y="2121280"/>
                  </a:lnTo>
                  <a:cubicBezTo>
                    <a:pt x="893095" y="2174309"/>
                    <a:pt x="755252" y="2203633"/>
                    <a:pt x="610562" y="2203633"/>
                  </a:cubicBezTo>
                  <a:cubicBezTo>
                    <a:pt x="465872" y="2203633"/>
                    <a:pt x="328029" y="2174309"/>
                    <a:pt x="202655" y="2121280"/>
                  </a:cubicBezTo>
                  <a:lnTo>
                    <a:pt x="115409" y="2073925"/>
                  </a:lnTo>
                  <a:lnTo>
                    <a:pt x="109563" y="2073925"/>
                  </a:lnTo>
                  <a:lnTo>
                    <a:pt x="24649" y="2027836"/>
                  </a:lnTo>
                  <a:lnTo>
                    <a:pt x="0" y="2007499"/>
                  </a:lnTo>
                  <a:lnTo>
                    <a:pt x="0" y="310231"/>
                  </a:lnTo>
                  <a:lnTo>
                    <a:pt x="0" y="31023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 72"/>
            <p:cNvSpPr/>
            <p:nvPr/>
          </p:nvSpPr>
          <p:spPr>
            <a:xfrm>
              <a:off x="4197173" y="2676017"/>
              <a:ext cx="328693" cy="1517918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 73"/>
            <p:cNvSpPr/>
            <p:nvPr/>
          </p:nvSpPr>
          <p:spPr>
            <a:xfrm>
              <a:off x="2429981" y="2676019"/>
              <a:ext cx="328692" cy="1517915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2164339" y="5113678"/>
            <a:ext cx="27184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2868093" y="4618340"/>
            <a:ext cx="1310967" cy="450831"/>
            <a:chOff x="2063603" y="2988629"/>
            <a:chExt cx="1310967" cy="450831"/>
          </a:xfrm>
          <a:solidFill>
            <a:srgbClr val="4D4E8E"/>
          </a:solidFill>
        </p:grpSpPr>
        <p:sp>
          <p:nvSpPr>
            <p:cNvPr id="77" name="이등변 삼각형 76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5521889" y="1873948"/>
            <a:ext cx="2095885" cy="2554996"/>
            <a:chOff x="2429981" y="1924748"/>
            <a:chExt cx="2095885" cy="2554996"/>
          </a:xfrm>
        </p:grpSpPr>
        <p:sp>
          <p:nvSpPr>
            <p:cNvPr id="102" name="자유형 101"/>
            <p:cNvSpPr/>
            <p:nvPr/>
          </p:nvSpPr>
          <p:spPr>
            <a:xfrm>
              <a:off x="2758673" y="1924748"/>
              <a:ext cx="1438502" cy="2358866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자유형 102"/>
            <p:cNvSpPr/>
            <p:nvPr/>
          </p:nvSpPr>
          <p:spPr>
            <a:xfrm>
              <a:off x="2867361" y="2276111"/>
              <a:ext cx="1221122" cy="2203633"/>
            </a:xfrm>
            <a:custGeom>
              <a:avLst/>
              <a:gdLst>
                <a:gd name="connsiteX0" fmla="*/ 0 w 1221122"/>
                <a:gd name="connsiteY0" fmla="*/ 0 h 2203633"/>
                <a:gd name="connsiteX1" fmla="*/ 1221122 w 1221122"/>
                <a:gd name="connsiteY1" fmla="*/ 0 h 2203633"/>
                <a:gd name="connsiteX2" fmla="*/ 1221122 w 1221122"/>
                <a:gd name="connsiteY2" fmla="*/ 310227 h 2203633"/>
                <a:gd name="connsiteX3" fmla="*/ 1221122 w 1221122"/>
                <a:gd name="connsiteY3" fmla="*/ 310229 h 2203633"/>
                <a:gd name="connsiteX4" fmla="*/ 1221122 w 1221122"/>
                <a:gd name="connsiteY4" fmla="*/ 2007502 h 2203633"/>
                <a:gd name="connsiteX5" fmla="*/ 1196478 w 1221122"/>
                <a:gd name="connsiteY5" fmla="*/ 2027836 h 2203633"/>
                <a:gd name="connsiteX6" fmla="*/ 1111564 w 1221122"/>
                <a:gd name="connsiteY6" fmla="*/ 2073925 h 2203633"/>
                <a:gd name="connsiteX7" fmla="*/ 1105715 w 1221122"/>
                <a:gd name="connsiteY7" fmla="*/ 2073925 h 2203633"/>
                <a:gd name="connsiteX8" fmla="*/ 1018469 w 1221122"/>
                <a:gd name="connsiteY8" fmla="*/ 2121280 h 2203633"/>
                <a:gd name="connsiteX9" fmla="*/ 610562 w 1221122"/>
                <a:gd name="connsiteY9" fmla="*/ 2203633 h 2203633"/>
                <a:gd name="connsiteX10" fmla="*/ 202655 w 1221122"/>
                <a:gd name="connsiteY10" fmla="*/ 2121280 h 2203633"/>
                <a:gd name="connsiteX11" fmla="*/ 115409 w 1221122"/>
                <a:gd name="connsiteY11" fmla="*/ 2073925 h 2203633"/>
                <a:gd name="connsiteX12" fmla="*/ 109563 w 1221122"/>
                <a:gd name="connsiteY12" fmla="*/ 2073925 h 2203633"/>
                <a:gd name="connsiteX13" fmla="*/ 24649 w 1221122"/>
                <a:gd name="connsiteY13" fmla="*/ 2027836 h 2203633"/>
                <a:gd name="connsiteX14" fmla="*/ 0 w 1221122"/>
                <a:gd name="connsiteY14" fmla="*/ 2007499 h 2203633"/>
                <a:gd name="connsiteX15" fmla="*/ 0 w 1221122"/>
                <a:gd name="connsiteY15" fmla="*/ 310231 h 2203633"/>
                <a:gd name="connsiteX16" fmla="*/ 0 w 1221122"/>
                <a:gd name="connsiteY16" fmla="*/ 310230 h 220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1122" h="2203633">
                  <a:moveTo>
                    <a:pt x="0" y="0"/>
                  </a:moveTo>
                  <a:lnTo>
                    <a:pt x="1221122" y="0"/>
                  </a:lnTo>
                  <a:lnTo>
                    <a:pt x="1221122" y="310227"/>
                  </a:lnTo>
                  <a:lnTo>
                    <a:pt x="1221122" y="310229"/>
                  </a:lnTo>
                  <a:lnTo>
                    <a:pt x="1221122" y="2007502"/>
                  </a:lnTo>
                  <a:lnTo>
                    <a:pt x="1196478" y="2027836"/>
                  </a:lnTo>
                  <a:lnTo>
                    <a:pt x="1111564" y="2073925"/>
                  </a:lnTo>
                  <a:lnTo>
                    <a:pt x="1105715" y="2073925"/>
                  </a:lnTo>
                  <a:lnTo>
                    <a:pt x="1018469" y="2121280"/>
                  </a:lnTo>
                  <a:cubicBezTo>
                    <a:pt x="893095" y="2174309"/>
                    <a:pt x="755252" y="2203633"/>
                    <a:pt x="610562" y="2203633"/>
                  </a:cubicBezTo>
                  <a:cubicBezTo>
                    <a:pt x="465872" y="2203633"/>
                    <a:pt x="328029" y="2174309"/>
                    <a:pt x="202655" y="2121280"/>
                  </a:cubicBezTo>
                  <a:lnTo>
                    <a:pt x="115409" y="2073925"/>
                  </a:lnTo>
                  <a:lnTo>
                    <a:pt x="109563" y="2073925"/>
                  </a:lnTo>
                  <a:lnTo>
                    <a:pt x="24649" y="2027836"/>
                  </a:lnTo>
                  <a:lnTo>
                    <a:pt x="0" y="2007499"/>
                  </a:lnTo>
                  <a:lnTo>
                    <a:pt x="0" y="310231"/>
                  </a:lnTo>
                  <a:lnTo>
                    <a:pt x="0" y="31023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자유형 103"/>
            <p:cNvSpPr/>
            <p:nvPr/>
          </p:nvSpPr>
          <p:spPr>
            <a:xfrm>
              <a:off x="4197173" y="2676017"/>
              <a:ext cx="328693" cy="1517918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자유형 104"/>
            <p:cNvSpPr/>
            <p:nvPr/>
          </p:nvSpPr>
          <p:spPr>
            <a:xfrm>
              <a:off x="2429981" y="2676019"/>
              <a:ext cx="328692" cy="1517915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5243547" y="5113678"/>
            <a:ext cx="27184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07" name="그룹 106"/>
          <p:cNvGrpSpPr/>
          <p:nvPr/>
        </p:nvGrpSpPr>
        <p:grpSpPr>
          <a:xfrm>
            <a:off x="5947301" y="4618340"/>
            <a:ext cx="1310967" cy="450831"/>
            <a:chOff x="2063603" y="2988629"/>
            <a:chExt cx="1310967" cy="450831"/>
          </a:xfrm>
          <a:solidFill>
            <a:srgbClr val="8BB8A3"/>
          </a:solidFill>
        </p:grpSpPr>
        <p:sp>
          <p:nvSpPr>
            <p:cNvPr id="108" name="이등변 삼각형 107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8601097" y="1873948"/>
            <a:ext cx="2095885" cy="2554996"/>
            <a:chOff x="2429981" y="1924748"/>
            <a:chExt cx="2095885" cy="2554996"/>
          </a:xfrm>
        </p:grpSpPr>
        <p:sp>
          <p:nvSpPr>
            <p:cNvPr id="111" name="자유형 110"/>
            <p:cNvSpPr/>
            <p:nvPr/>
          </p:nvSpPr>
          <p:spPr>
            <a:xfrm>
              <a:off x="2758673" y="1924748"/>
              <a:ext cx="1438502" cy="2358866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2" name="자유형 111"/>
            <p:cNvSpPr/>
            <p:nvPr/>
          </p:nvSpPr>
          <p:spPr>
            <a:xfrm>
              <a:off x="2867361" y="2276111"/>
              <a:ext cx="1221122" cy="2203633"/>
            </a:xfrm>
            <a:custGeom>
              <a:avLst/>
              <a:gdLst>
                <a:gd name="connsiteX0" fmla="*/ 0 w 1221122"/>
                <a:gd name="connsiteY0" fmla="*/ 0 h 2203633"/>
                <a:gd name="connsiteX1" fmla="*/ 1221122 w 1221122"/>
                <a:gd name="connsiteY1" fmla="*/ 0 h 2203633"/>
                <a:gd name="connsiteX2" fmla="*/ 1221122 w 1221122"/>
                <a:gd name="connsiteY2" fmla="*/ 310227 h 2203633"/>
                <a:gd name="connsiteX3" fmla="*/ 1221122 w 1221122"/>
                <a:gd name="connsiteY3" fmla="*/ 310229 h 2203633"/>
                <a:gd name="connsiteX4" fmla="*/ 1221122 w 1221122"/>
                <a:gd name="connsiteY4" fmla="*/ 2007502 h 2203633"/>
                <a:gd name="connsiteX5" fmla="*/ 1196478 w 1221122"/>
                <a:gd name="connsiteY5" fmla="*/ 2027836 h 2203633"/>
                <a:gd name="connsiteX6" fmla="*/ 1111564 w 1221122"/>
                <a:gd name="connsiteY6" fmla="*/ 2073925 h 2203633"/>
                <a:gd name="connsiteX7" fmla="*/ 1105715 w 1221122"/>
                <a:gd name="connsiteY7" fmla="*/ 2073925 h 2203633"/>
                <a:gd name="connsiteX8" fmla="*/ 1018469 w 1221122"/>
                <a:gd name="connsiteY8" fmla="*/ 2121280 h 2203633"/>
                <a:gd name="connsiteX9" fmla="*/ 610562 w 1221122"/>
                <a:gd name="connsiteY9" fmla="*/ 2203633 h 2203633"/>
                <a:gd name="connsiteX10" fmla="*/ 202655 w 1221122"/>
                <a:gd name="connsiteY10" fmla="*/ 2121280 h 2203633"/>
                <a:gd name="connsiteX11" fmla="*/ 115409 w 1221122"/>
                <a:gd name="connsiteY11" fmla="*/ 2073925 h 2203633"/>
                <a:gd name="connsiteX12" fmla="*/ 109563 w 1221122"/>
                <a:gd name="connsiteY12" fmla="*/ 2073925 h 2203633"/>
                <a:gd name="connsiteX13" fmla="*/ 24649 w 1221122"/>
                <a:gd name="connsiteY13" fmla="*/ 2027836 h 2203633"/>
                <a:gd name="connsiteX14" fmla="*/ 0 w 1221122"/>
                <a:gd name="connsiteY14" fmla="*/ 2007499 h 2203633"/>
                <a:gd name="connsiteX15" fmla="*/ 0 w 1221122"/>
                <a:gd name="connsiteY15" fmla="*/ 310231 h 2203633"/>
                <a:gd name="connsiteX16" fmla="*/ 0 w 1221122"/>
                <a:gd name="connsiteY16" fmla="*/ 310230 h 220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1122" h="2203633">
                  <a:moveTo>
                    <a:pt x="0" y="0"/>
                  </a:moveTo>
                  <a:lnTo>
                    <a:pt x="1221122" y="0"/>
                  </a:lnTo>
                  <a:lnTo>
                    <a:pt x="1221122" y="310227"/>
                  </a:lnTo>
                  <a:lnTo>
                    <a:pt x="1221122" y="310229"/>
                  </a:lnTo>
                  <a:lnTo>
                    <a:pt x="1221122" y="2007502"/>
                  </a:lnTo>
                  <a:lnTo>
                    <a:pt x="1196478" y="2027836"/>
                  </a:lnTo>
                  <a:lnTo>
                    <a:pt x="1111564" y="2073925"/>
                  </a:lnTo>
                  <a:lnTo>
                    <a:pt x="1105715" y="2073925"/>
                  </a:lnTo>
                  <a:lnTo>
                    <a:pt x="1018469" y="2121280"/>
                  </a:lnTo>
                  <a:cubicBezTo>
                    <a:pt x="893095" y="2174309"/>
                    <a:pt x="755252" y="2203633"/>
                    <a:pt x="610562" y="2203633"/>
                  </a:cubicBezTo>
                  <a:cubicBezTo>
                    <a:pt x="465872" y="2203633"/>
                    <a:pt x="328029" y="2174309"/>
                    <a:pt x="202655" y="2121280"/>
                  </a:cubicBezTo>
                  <a:lnTo>
                    <a:pt x="115409" y="2073925"/>
                  </a:lnTo>
                  <a:lnTo>
                    <a:pt x="109563" y="2073925"/>
                  </a:lnTo>
                  <a:lnTo>
                    <a:pt x="24649" y="2027836"/>
                  </a:lnTo>
                  <a:lnTo>
                    <a:pt x="0" y="2007499"/>
                  </a:lnTo>
                  <a:lnTo>
                    <a:pt x="0" y="310231"/>
                  </a:lnTo>
                  <a:lnTo>
                    <a:pt x="0" y="31023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3" name="자유형 112"/>
            <p:cNvSpPr/>
            <p:nvPr/>
          </p:nvSpPr>
          <p:spPr>
            <a:xfrm>
              <a:off x="4197173" y="2676017"/>
              <a:ext cx="328693" cy="1517918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자유형 113"/>
            <p:cNvSpPr/>
            <p:nvPr/>
          </p:nvSpPr>
          <p:spPr>
            <a:xfrm>
              <a:off x="2429981" y="2676019"/>
              <a:ext cx="328692" cy="1517915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5" name="직사각형 114"/>
          <p:cNvSpPr/>
          <p:nvPr/>
        </p:nvSpPr>
        <p:spPr>
          <a:xfrm>
            <a:off x="8322755" y="5113678"/>
            <a:ext cx="27184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16" name="그룹 115"/>
          <p:cNvGrpSpPr/>
          <p:nvPr/>
        </p:nvGrpSpPr>
        <p:grpSpPr>
          <a:xfrm>
            <a:off x="9026509" y="4618340"/>
            <a:ext cx="1310967" cy="450831"/>
            <a:chOff x="2063603" y="2988629"/>
            <a:chExt cx="1310967" cy="45083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7" name="이등변 삼각형 116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solidFill>
              <a:srgbClr val="8BB8A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993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AB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6116" y="169164"/>
            <a:ext cx="11859768" cy="6519672"/>
            <a:chOff x="166116" y="169164"/>
            <a:chExt cx="11859768" cy="6519672"/>
          </a:xfrm>
        </p:grpSpPr>
        <p:sp>
          <p:nvSpPr>
            <p:cNvPr id="7" name="모서리가 둥근 직사각형 4">
              <a:extLst>
                <a:ext uri="{FF2B5EF4-FFF2-40B4-BE49-F238E27FC236}">
                  <a16:creationId xmlns:a16="http://schemas.microsoft.com/office/drawing/2014/main" xmlns="" id="{313104EB-6B40-EAB0-156C-047965625EAB}"/>
                </a:ext>
              </a:extLst>
            </p:cNvPr>
            <p:cNvSpPr/>
            <p:nvPr/>
          </p:nvSpPr>
          <p:spPr>
            <a:xfrm>
              <a:off x="166116" y="169164"/>
              <a:ext cx="11859768" cy="6519672"/>
            </a:xfrm>
            <a:prstGeom prst="roundRect">
              <a:avLst>
                <a:gd name="adj" fmla="val 3484"/>
              </a:avLst>
            </a:prstGeom>
            <a:solidFill>
              <a:srgbClr val="646C79"/>
            </a:solidFill>
            <a:ln>
              <a:noFill/>
            </a:ln>
            <a:effectLst>
              <a:outerShdw blurRad="2286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xmlns="" id="{FE48B50B-F229-12E5-2CEA-0361300EEF8E}"/>
                </a:ext>
              </a:extLst>
            </p:cNvPr>
            <p:cNvSpPr/>
            <p:nvPr/>
          </p:nvSpPr>
          <p:spPr>
            <a:xfrm>
              <a:off x="1428716" y="169164"/>
              <a:ext cx="10597168" cy="6519672"/>
            </a:xfrm>
            <a:prstGeom prst="roundRect">
              <a:avLst>
                <a:gd name="adj" fmla="val 3446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646C79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700" kern="0" dirty="0">
                  <a:solidFill>
                    <a:srgbClr val="646C79"/>
                  </a:solidFill>
                </a:rPr>
                <a:t>Enjoy your stylish business and campus life with BIZCAM</a:t>
              </a:r>
              <a:endParaRPr lang="ko-KR" altLang="en-US" sz="1600" dirty="0">
                <a:solidFill>
                  <a:srgbClr val="646C79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61ACA285-ED2A-8EF9-ADFD-66614EB44FB4}"/>
                </a:ext>
              </a:extLst>
            </p:cNvPr>
            <p:cNvGrpSpPr/>
            <p:nvPr/>
          </p:nvGrpSpPr>
          <p:grpSpPr>
            <a:xfrm>
              <a:off x="613268" y="517610"/>
              <a:ext cx="323769" cy="323769"/>
              <a:chOff x="1593332" y="2172798"/>
              <a:chExt cx="1083168" cy="1083168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xmlns="" id="{629E0346-731A-54AC-134A-B41860C584E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xmlns="" id="{84FD6145-2060-6080-A0C6-3DD3CF94E6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C4F024E0-2C3A-6E37-5B41-B1CC45BBC006}"/>
                </a:ext>
              </a:extLst>
            </p:cNvPr>
            <p:cNvSpPr/>
            <p:nvPr/>
          </p:nvSpPr>
          <p:spPr>
            <a:xfrm>
              <a:off x="317631" y="884811"/>
              <a:ext cx="959571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seok830621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</p:grpSp>
      <p:sp>
        <p:nvSpPr>
          <p:cNvPr id="62" name="모서리가 둥근 직사각형 4">
            <a:extLst>
              <a:ext uri="{FF2B5EF4-FFF2-40B4-BE49-F238E27FC236}">
                <a16:creationId xmlns:a16="http://schemas.microsoft.com/office/drawing/2014/main" xmlns="" id="{958D517B-B829-8389-7452-D020801C68B2}"/>
              </a:ext>
            </a:extLst>
          </p:cNvPr>
          <p:cNvSpPr/>
          <p:nvPr/>
        </p:nvSpPr>
        <p:spPr>
          <a:xfrm>
            <a:off x="166117" y="1938316"/>
            <a:ext cx="1262599" cy="471995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  <a:effectLst>
            <a:outerShdw blurRad="2286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76D7E0EF-9A47-79DA-7C6E-A4EBF078C7EC}"/>
              </a:ext>
            </a:extLst>
          </p:cNvPr>
          <p:cNvGrpSpPr/>
          <p:nvPr/>
        </p:nvGrpSpPr>
        <p:grpSpPr>
          <a:xfrm>
            <a:off x="345549" y="1554491"/>
            <a:ext cx="176601" cy="4522033"/>
            <a:chOff x="374124" y="1554491"/>
            <a:chExt cx="176601" cy="4522033"/>
          </a:xfrm>
        </p:grpSpPr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xmlns="" id="{E4884E78-489B-6929-83D4-2A53D84E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5" y="3163791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자유형 23">
              <a:extLst>
                <a:ext uri="{FF2B5EF4-FFF2-40B4-BE49-F238E27FC236}">
                  <a16:creationId xmlns:a16="http://schemas.microsoft.com/office/drawing/2014/main" xmlns="" id="{A1C0A4B4-47CE-7A17-F13F-CD9F897A8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24" y="2620717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말풍선: 타원형 30">
              <a:extLst>
                <a:ext uri="{FF2B5EF4-FFF2-40B4-BE49-F238E27FC236}">
                  <a16:creationId xmlns:a16="http://schemas.microsoft.com/office/drawing/2014/main" xmlns="" id="{7429D2E7-18D5-2693-4C7E-99F5E9C1859A}"/>
                </a:ext>
              </a:extLst>
            </p:cNvPr>
            <p:cNvSpPr/>
            <p:nvPr/>
          </p:nvSpPr>
          <p:spPr>
            <a:xfrm>
              <a:off x="393550" y="2097418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하트 31">
              <a:extLst>
                <a:ext uri="{FF2B5EF4-FFF2-40B4-BE49-F238E27FC236}">
                  <a16:creationId xmlns:a16="http://schemas.microsoft.com/office/drawing/2014/main" xmlns="" id="{1963B878-16C5-4A9A-F7A0-65FCDB06D3E9}"/>
                </a:ext>
              </a:extLst>
            </p:cNvPr>
            <p:cNvSpPr/>
            <p:nvPr/>
          </p:nvSpPr>
          <p:spPr>
            <a:xfrm>
              <a:off x="385217" y="1554491"/>
              <a:ext cx="154414" cy="154414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Group 16">
              <a:extLst>
                <a:ext uri="{FF2B5EF4-FFF2-40B4-BE49-F238E27FC236}">
                  <a16:creationId xmlns:a16="http://schemas.microsoft.com/office/drawing/2014/main" xmlns="" id="{AA9B7930-6009-366B-307F-363A9D28CBF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78290" y="3706864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4" name="Freeform 17">
                <a:extLst>
                  <a:ext uri="{FF2B5EF4-FFF2-40B4-BE49-F238E27FC236}">
                    <a16:creationId xmlns:a16="http://schemas.microsoft.com/office/drawing/2014/main" xmlns="" id="{5303F049-2C74-5F62-C2A9-B16B3E3BC4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xmlns="" id="{B243700E-1F0B-B572-5C1E-E0434EC875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xmlns="" id="{43ACCEFE-1A26-7E49-34EB-15B457435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Freeform 20">
                <a:extLst>
                  <a:ext uri="{FF2B5EF4-FFF2-40B4-BE49-F238E27FC236}">
                    <a16:creationId xmlns:a16="http://schemas.microsoft.com/office/drawing/2014/main" xmlns="" id="{5735B1B3-92E1-40E5-9CDB-0679C60CF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8" name="자유형 32">
              <a:extLst>
                <a:ext uri="{FF2B5EF4-FFF2-40B4-BE49-F238E27FC236}">
                  <a16:creationId xmlns:a16="http://schemas.microsoft.com/office/drawing/2014/main" xmlns="" id="{AD7D84ED-CFBE-E306-7303-1102A28C3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046" y="5385160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9" name="Group 36">
              <a:extLst>
                <a:ext uri="{FF2B5EF4-FFF2-40B4-BE49-F238E27FC236}">
                  <a16:creationId xmlns:a16="http://schemas.microsoft.com/office/drawing/2014/main" xmlns="" id="{8047A42D-58BF-C53F-2D90-7ECB1C38D97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4850" y="4288784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xmlns="" id="{3C9DABFC-CB72-80F6-24A5-02F5A2D7C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ectangle 38">
                <a:extLst>
                  <a:ext uri="{FF2B5EF4-FFF2-40B4-BE49-F238E27FC236}">
                    <a16:creationId xmlns:a16="http://schemas.microsoft.com/office/drawing/2014/main" xmlns="" id="{571E4420-BA56-F733-A1C1-EF87FEAB2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Rectangle 39">
                <a:extLst>
                  <a:ext uri="{FF2B5EF4-FFF2-40B4-BE49-F238E27FC236}">
                    <a16:creationId xmlns:a16="http://schemas.microsoft.com/office/drawing/2014/main" xmlns="" id="{1CEE5C24-FE6D-8B74-A369-67AFFEDD6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ectangle 40">
                <a:extLst>
                  <a:ext uri="{FF2B5EF4-FFF2-40B4-BE49-F238E27FC236}">
                    <a16:creationId xmlns:a16="http://schemas.microsoft.com/office/drawing/2014/main" xmlns="" id="{59368D5F-D73B-34E9-6B3C-7B3EA118A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1">
                <a:extLst>
                  <a:ext uri="{FF2B5EF4-FFF2-40B4-BE49-F238E27FC236}">
                    <a16:creationId xmlns:a16="http://schemas.microsoft.com/office/drawing/2014/main" xmlns="" id="{AC613151-160A-5A8B-6544-3B8FFDF15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xmlns="" id="{2BC88EA8-30EC-BBC2-47E0-980D37D2755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391809" y="4871432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6" name="Group 23">
              <a:extLst>
                <a:ext uri="{FF2B5EF4-FFF2-40B4-BE49-F238E27FC236}">
                  <a16:creationId xmlns:a16="http://schemas.microsoft.com/office/drawing/2014/main" xmlns="" id="{835AC133-5D15-7A5C-B97E-7794EAE9198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74124" y="5914426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xmlns="" id="{2315D55B-DCBD-7852-0810-F85B46B2B2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xmlns="" id="{868E5C9E-5200-660D-0CFF-7C8A1B1A7A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xmlns="" id="{995592CF-E89A-3619-1C09-8E5F7ABBE7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xmlns="" id="{3C0D42BC-DE9F-ACAA-F372-57A5F3FF9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xmlns="" id="{9FBC2502-43F8-A4BE-AC0B-C20BDD6E9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E8BA53E6-44B2-71A6-682D-78FDA98D93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749" y="1320757"/>
          <a:ext cx="723195" cy="4992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46638224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5998781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73724605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82710054"/>
                  </a:ext>
                </a:extLst>
              </a:tr>
            </a:tbl>
          </a:graphicData>
        </a:graphic>
      </p:graphicFrame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1C5603AC-0FB2-EEC2-5591-C20ABDA9C069}"/>
              </a:ext>
            </a:extLst>
          </p:cNvPr>
          <p:cNvSpPr/>
          <p:nvPr/>
        </p:nvSpPr>
        <p:spPr>
          <a:xfrm>
            <a:off x="4607561" y="517610"/>
            <a:ext cx="881380" cy="210096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CONTENTS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61303" y="4840903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952961" y="4405811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69" name="원호 68"/>
          <p:cNvSpPr/>
          <p:nvPr/>
        </p:nvSpPr>
        <p:spPr>
          <a:xfrm>
            <a:off x="2482422" y="1984958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230022" y="1521857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5050"/>
                </a:solidFill>
              </a:rPr>
              <a:t>75</a:t>
            </a:r>
            <a:r>
              <a:rPr lang="en-US" altLang="ko-KR" sz="1200" b="1" dirty="0">
                <a:solidFill>
                  <a:srgbClr val="FF5050"/>
                </a:solidFill>
              </a:rPr>
              <a:t>%</a:t>
            </a:r>
          </a:p>
        </p:txBody>
      </p:sp>
      <p:sp>
        <p:nvSpPr>
          <p:cNvPr id="82" name="타원 81"/>
          <p:cNvSpPr/>
          <p:nvPr/>
        </p:nvSpPr>
        <p:spPr>
          <a:xfrm>
            <a:off x="2580500" y="2082466"/>
            <a:ext cx="1926484" cy="192648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342029" y="4840903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9933687" y="4405811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8BB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92" name="원호 91"/>
          <p:cNvSpPr/>
          <p:nvPr/>
        </p:nvSpPr>
        <p:spPr>
          <a:xfrm>
            <a:off x="9463148" y="1984958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8BB8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0210748" y="1521857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8BB8A3"/>
                </a:solidFill>
              </a:rPr>
              <a:t>75</a:t>
            </a:r>
            <a:r>
              <a:rPr lang="en-US" altLang="ko-KR" sz="1200" b="1" dirty="0">
                <a:solidFill>
                  <a:srgbClr val="8BB8A3"/>
                </a:solidFill>
              </a:rPr>
              <a:t>%</a:t>
            </a:r>
          </a:p>
        </p:txBody>
      </p:sp>
      <p:sp>
        <p:nvSpPr>
          <p:cNvPr id="94" name="타원 93"/>
          <p:cNvSpPr/>
          <p:nvPr/>
        </p:nvSpPr>
        <p:spPr>
          <a:xfrm>
            <a:off x="9561226" y="2082466"/>
            <a:ext cx="1926484" cy="192648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양쪽 모서리가 둥근 사각형 54">
            <a:extLst>
              <a:ext uri="{FF2B5EF4-FFF2-40B4-BE49-F238E27FC236}">
                <a16:creationId xmlns:a16="http://schemas.microsoft.com/office/drawing/2014/main" xmlns="" id="{087C19BF-AB53-4754-98F6-1DC3EC2989C2}"/>
              </a:ext>
            </a:extLst>
          </p:cNvPr>
          <p:cNvSpPr/>
          <p:nvPr/>
        </p:nvSpPr>
        <p:spPr>
          <a:xfrm>
            <a:off x="5424644" y="1267596"/>
            <a:ext cx="3185175" cy="4878536"/>
          </a:xfrm>
          <a:prstGeom prst="roundRect">
            <a:avLst>
              <a:gd name="adj" fmla="val 9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50" dirty="0">
              <a:solidFill>
                <a:srgbClr val="264259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851666" y="4840903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6443324" y="4405811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4D4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87" name="원호 86"/>
          <p:cNvSpPr/>
          <p:nvPr/>
        </p:nvSpPr>
        <p:spPr>
          <a:xfrm>
            <a:off x="5972785" y="1984958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4D4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6070863" y="2082466"/>
            <a:ext cx="1926484" cy="192648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720385" y="1521857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D4E8E"/>
                </a:solidFill>
              </a:rPr>
              <a:t>75</a:t>
            </a:r>
            <a:r>
              <a:rPr lang="en-US" altLang="ko-KR" sz="1200" b="1" dirty="0">
                <a:solidFill>
                  <a:srgbClr val="4D4E8E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13477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AB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6116" y="169164"/>
            <a:ext cx="11859768" cy="6519672"/>
            <a:chOff x="166116" y="169164"/>
            <a:chExt cx="11859768" cy="6519672"/>
          </a:xfrm>
        </p:grpSpPr>
        <p:sp>
          <p:nvSpPr>
            <p:cNvPr id="7" name="모서리가 둥근 직사각형 4">
              <a:extLst>
                <a:ext uri="{FF2B5EF4-FFF2-40B4-BE49-F238E27FC236}">
                  <a16:creationId xmlns:a16="http://schemas.microsoft.com/office/drawing/2014/main" xmlns="" id="{313104EB-6B40-EAB0-156C-047965625EAB}"/>
                </a:ext>
              </a:extLst>
            </p:cNvPr>
            <p:cNvSpPr/>
            <p:nvPr/>
          </p:nvSpPr>
          <p:spPr>
            <a:xfrm>
              <a:off x="166116" y="169164"/>
              <a:ext cx="11859768" cy="6519672"/>
            </a:xfrm>
            <a:prstGeom prst="roundRect">
              <a:avLst>
                <a:gd name="adj" fmla="val 3484"/>
              </a:avLst>
            </a:prstGeom>
            <a:solidFill>
              <a:srgbClr val="646C79"/>
            </a:solidFill>
            <a:ln>
              <a:noFill/>
            </a:ln>
            <a:effectLst>
              <a:outerShdw blurRad="2286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xmlns="" id="{FE48B50B-F229-12E5-2CEA-0361300EEF8E}"/>
                </a:ext>
              </a:extLst>
            </p:cNvPr>
            <p:cNvSpPr/>
            <p:nvPr/>
          </p:nvSpPr>
          <p:spPr>
            <a:xfrm>
              <a:off x="1428716" y="169164"/>
              <a:ext cx="10597168" cy="6519672"/>
            </a:xfrm>
            <a:prstGeom prst="roundRect">
              <a:avLst>
                <a:gd name="adj" fmla="val 3446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646C79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700" kern="0" dirty="0">
                  <a:solidFill>
                    <a:srgbClr val="646C79"/>
                  </a:solidFill>
                </a:rPr>
                <a:t>Enjoy your stylish business and campus life with BIZCAM</a:t>
              </a:r>
              <a:endParaRPr lang="ko-KR" altLang="en-US" sz="1600" dirty="0">
                <a:solidFill>
                  <a:srgbClr val="646C79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61ACA285-ED2A-8EF9-ADFD-66614EB44FB4}"/>
                </a:ext>
              </a:extLst>
            </p:cNvPr>
            <p:cNvGrpSpPr/>
            <p:nvPr/>
          </p:nvGrpSpPr>
          <p:grpSpPr>
            <a:xfrm>
              <a:off x="613268" y="517610"/>
              <a:ext cx="323769" cy="323769"/>
              <a:chOff x="1593332" y="2172798"/>
              <a:chExt cx="1083168" cy="1083168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xmlns="" id="{629E0346-731A-54AC-134A-B41860C584E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xmlns="" id="{84FD6145-2060-6080-A0C6-3DD3CF94E6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C4F024E0-2C3A-6E37-5B41-B1CC45BBC006}"/>
                </a:ext>
              </a:extLst>
            </p:cNvPr>
            <p:cNvSpPr/>
            <p:nvPr/>
          </p:nvSpPr>
          <p:spPr>
            <a:xfrm>
              <a:off x="317631" y="884811"/>
              <a:ext cx="959571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seok830621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</p:grpSp>
      <p:sp>
        <p:nvSpPr>
          <p:cNvPr id="62" name="모서리가 둥근 직사각형 4">
            <a:extLst>
              <a:ext uri="{FF2B5EF4-FFF2-40B4-BE49-F238E27FC236}">
                <a16:creationId xmlns:a16="http://schemas.microsoft.com/office/drawing/2014/main" xmlns="" id="{958D517B-B829-8389-7452-D020801C68B2}"/>
              </a:ext>
            </a:extLst>
          </p:cNvPr>
          <p:cNvSpPr/>
          <p:nvPr/>
        </p:nvSpPr>
        <p:spPr>
          <a:xfrm>
            <a:off x="166117" y="2484416"/>
            <a:ext cx="1262599" cy="471995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  <a:effectLst>
            <a:outerShdw blurRad="2286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76D7E0EF-9A47-79DA-7C6E-A4EBF078C7EC}"/>
              </a:ext>
            </a:extLst>
          </p:cNvPr>
          <p:cNvGrpSpPr/>
          <p:nvPr/>
        </p:nvGrpSpPr>
        <p:grpSpPr>
          <a:xfrm>
            <a:off x="345549" y="1554491"/>
            <a:ext cx="176601" cy="4522033"/>
            <a:chOff x="374124" y="1554491"/>
            <a:chExt cx="176601" cy="4522033"/>
          </a:xfrm>
        </p:grpSpPr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xmlns="" id="{E4884E78-489B-6929-83D4-2A53D84E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5" y="3163791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자유형 23">
              <a:extLst>
                <a:ext uri="{FF2B5EF4-FFF2-40B4-BE49-F238E27FC236}">
                  <a16:creationId xmlns:a16="http://schemas.microsoft.com/office/drawing/2014/main" xmlns="" id="{A1C0A4B4-47CE-7A17-F13F-CD9F897A8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24" y="2620717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말풍선: 타원형 30">
              <a:extLst>
                <a:ext uri="{FF2B5EF4-FFF2-40B4-BE49-F238E27FC236}">
                  <a16:creationId xmlns:a16="http://schemas.microsoft.com/office/drawing/2014/main" xmlns="" id="{7429D2E7-18D5-2693-4C7E-99F5E9C1859A}"/>
                </a:ext>
              </a:extLst>
            </p:cNvPr>
            <p:cNvSpPr/>
            <p:nvPr/>
          </p:nvSpPr>
          <p:spPr>
            <a:xfrm>
              <a:off x="393550" y="2097418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하트 31">
              <a:extLst>
                <a:ext uri="{FF2B5EF4-FFF2-40B4-BE49-F238E27FC236}">
                  <a16:creationId xmlns:a16="http://schemas.microsoft.com/office/drawing/2014/main" xmlns="" id="{1963B878-16C5-4A9A-F7A0-65FCDB06D3E9}"/>
                </a:ext>
              </a:extLst>
            </p:cNvPr>
            <p:cNvSpPr/>
            <p:nvPr/>
          </p:nvSpPr>
          <p:spPr>
            <a:xfrm>
              <a:off x="385217" y="1554491"/>
              <a:ext cx="154414" cy="154414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Group 16">
              <a:extLst>
                <a:ext uri="{FF2B5EF4-FFF2-40B4-BE49-F238E27FC236}">
                  <a16:creationId xmlns:a16="http://schemas.microsoft.com/office/drawing/2014/main" xmlns="" id="{AA9B7930-6009-366B-307F-363A9D28CBF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78290" y="3706864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4" name="Freeform 17">
                <a:extLst>
                  <a:ext uri="{FF2B5EF4-FFF2-40B4-BE49-F238E27FC236}">
                    <a16:creationId xmlns:a16="http://schemas.microsoft.com/office/drawing/2014/main" xmlns="" id="{5303F049-2C74-5F62-C2A9-B16B3E3BC4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xmlns="" id="{B243700E-1F0B-B572-5C1E-E0434EC875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xmlns="" id="{43ACCEFE-1A26-7E49-34EB-15B457435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Freeform 20">
                <a:extLst>
                  <a:ext uri="{FF2B5EF4-FFF2-40B4-BE49-F238E27FC236}">
                    <a16:creationId xmlns:a16="http://schemas.microsoft.com/office/drawing/2014/main" xmlns="" id="{5735B1B3-92E1-40E5-9CDB-0679C60CF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8" name="자유형 32">
              <a:extLst>
                <a:ext uri="{FF2B5EF4-FFF2-40B4-BE49-F238E27FC236}">
                  <a16:creationId xmlns:a16="http://schemas.microsoft.com/office/drawing/2014/main" xmlns="" id="{AD7D84ED-CFBE-E306-7303-1102A28C3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046" y="5385160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9" name="Group 36">
              <a:extLst>
                <a:ext uri="{FF2B5EF4-FFF2-40B4-BE49-F238E27FC236}">
                  <a16:creationId xmlns:a16="http://schemas.microsoft.com/office/drawing/2014/main" xmlns="" id="{8047A42D-58BF-C53F-2D90-7ECB1C38D97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4850" y="4288784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xmlns="" id="{3C9DABFC-CB72-80F6-24A5-02F5A2D7C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ectangle 38">
                <a:extLst>
                  <a:ext uri="{FF2B5EF4-FFF2-40B4-BE49-F238E27FC236}">
                    <a16:creationId xmlns:a16="http://schemas.microsoft.com/office/drawing/2014/main" xmlns="" id="{571E4420-BA56-F733-A1C1-EF87FEAB2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Rectangle 39">
                <a:extLst>
                  <a:ext uri="{FF2B5EF4-FFF2-40B4-BE49-F238E27FC236}">
                    <a16:creationId xmlns:a16="http://schemas.microsoft.com/office/drawing/2014/main" xmlns="" id="{1CEE5C24-FE6D-8B74-A369-67AFFEDD6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ectangle 40">
                <a:extLst>
                  <a:ext uri="{FF2B5EF4-FFF2-40B4-BE49-F238E27FC236}">
                    <a16:creationId xmlns:a16="http://schemas.microsoft.com/office/drawing/2014/main" xmlns="" id="{59368D5F-D73B-34E9-6B3C-7B3EA118A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1">
                <a:extLst>
                  <a:ext uri="{FF2B5EF4-FFF2-40B4-BE49-F238E27FC236}">
                    <a16:creationId xmlns:a16="http://schemas.microsoft.com/office/drawing/2014/main" xmlns="" id="{AC613151-160A-5A8B-6544-3B8FFDF15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xmlns="" id="{2BC88EA8-30EC-BBC2-47E0-980D37D2755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391809" y="4871432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6" name="Group 23">
              <a:extLst>
                <a:ext uri="{FF2B5EF4-FFF2-40B4-BE49-F238E27FC236}">
                  <a16:creationId xmlns:a16="http://schemas.microsoft.com/office/drawing/2014/main" xmlns="" id="{835AC133-5D15-7A5C-B97E-7794EAE9198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74124" y="5914426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xmlns="" id="{2315D55B-DCBD-7852-0810-F85B46B2B2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xmlns="" id="{868E5C9E-5200-660D-0CFF-7C8A1B1A7A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xmlns="" id="{995592CF-E89A-3619-1C09-8E5F7ABBE7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xmlns="" id="{3C0D42BC-DE9F-ACAA-F372-57A5F3FF9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xmlns="" id="{9FBC2502-43F8-A4BE-AC0B-C20BDD6E9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E8BA53E6-44B2-71A6-682D-78FDA98D93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749" y="1320757"/>
          <a:ext cx="723195" cy="4992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46638224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5998781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73724605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82710054"/>
                  </a:ext>
                </a:extLst>
              </a:tr>
            </a:tbl>
          </a:graphicData>
        </a:graphic>
      </p:graphicFrame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1C5603AC-0FB2-EEC2-5591-C20ABDA9C069}"/>
              </a:ext>
            </a:extLst>
          </p:cNvPr>
          <p:cNvSpPr/>
          <p:nvPr/>
        </p:nvSpPr>
        <p:spPr>
          <a:xfrm>
            <a:off x="4607561" y="517610"/>
            <a:ext cx="881380" cy="210096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CONTENTS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1FE47668-D67C-4999-8A15-C5CF15010092}"/>
              </a:ext>
            </a:extLst>
          </p:cNvPr>
          <p:cNvGrpSpPr/>
          <p:nvPr/>
        </p:nvGrpSpPr>
        <p:grpSpPr>
          <a:xfrm rot="19800000">
            <a:off x="5182970" y="1739087"/>
            <a:ext cx="2870732" cy="3935959"/>
            <a:chOff x="4782285" y="1559966"/>
            <a:chExt cx="2870732" cy="3935959"/>
          </a:xfrm>
          <a:effectLst/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xmlns="" id="{B2366BE1-D71C-4065-82E9-A79CF5CB4408}"/>
                </a:ext>
              </a:extLst>
            </p:cNvPr>
            <p:cNvGrpSpPr/>
            <p:nvPr/>
          </p:nvGrpSpPr>
          <p:grpSpPr>
            <a:xfrm>
              <a:off x="4873279" y="2183570"/>
              <a:ext cx="2688751" cy="3312355"/>
              <a:chOff x="4873279" y="2183570"/>
              <a:chExt cx="2688751" cy="3312355"/>
            </a:xfrm>
          </p:grpSpPr>
          <p:sp>
            <p:nvSpPr>
              <p:cNvPr id="73" name="원호 72">
                <a:extLst>
                  <a:ext uri="{FF2B5EF4-FFF2-40B4-BE49-F238E27FC236}">
                    <a16:creationId xmlns:a16="http://schemas.microsoft.com/office/drawing/2014/main" xmlns="" id="{F4C21147-5191-46BE-9700-7D50E4673172}"/>
                  </a:ext>
                </a:extLst>
              </p:cNvPr>
              <p:cNvSpPr/>
              <p:nvPr/>
            </p:nvSpPr>
            <p:spPr>
              <a:xfrm rot="19800000">
                <a:off x="4873279" y="2183570"/>
                <a:ext cx="2688751" cy="2688751"/>
              </a:xfrm>
              <a:prstGeom prst="arc">
                <a:avLst>
                  <a:gd name="adj1" fmla="val 16498352"/>
                  <a:gd name="adj2" fmla="val 5414193"/>
                </a:avLst>
              </a:prstGeom>
              <a:noFill/>
              <a:ln w="25400">
                <a:solidFill>
                  <a:srgbClr val="FF505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xmlns="" id="{6DCB845D-C881-4D6C-B738-397A1F7FD1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FF5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xmlns="" id="{A12F3DAA-A040-4FBB-A3DC-603FC643890A}"/>
                </a:ext>
              </a:extLst>
            </p:cNvPr>
            <p:cNvGrpSpPr/>
            <p:nvPr/>
          </p:nvGrpSpPr>
          <p:grpSpPr>
            <a:xfrm rot="10800000">
              <a:off x="4873277" y="1559966"/>
              <a:ext cx="2688751" cy="3312355"/>
              <a:chOff x="4873278" y="2183570"/>
              <a:chExt cx="2688751" cy="3312355"/>
            </a:xfrm>
          </p:grpSpPr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xmlns="" id="{E2D952D7-75ED-454E-8294-6CDB99D9D528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511169"/>
                  <a:gd name="adj2" fmla="val 5414193"/>
                </a:avLst>
              </a:prstGeom>
              <a:noFill/>
              <a:ln w="25400">
                <a:solidFill>
                  <a:srgbClr val="4D4E8E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xmlns="" id="{EC0EF8B7-C2B0-4CC6-B8F9-F46F79A03D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4D4E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원호 67">
              <a:extLst>
                <a:ext uri="{FF2B5EF4-FFF2-40B4-BE49-F238E27FC236}">
                  <a16:creationId xmlns:a16="http://schemas.microsoft.com/office/drawing/2014/main" xmlns="" id="{1D259822-1105-4BC2-91E8-FD113DA381FC}"/>
                </a:ext>
              </a:extLst>
            </p:cNvPr>
            <p:cNvSpPr/>
            <p:nvPr/>
          </p:nvSpPr>
          <p:spPr>
            <a:xfrm rot="19800000">
              <a:off x="4782286" y="2092579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FF5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원호 69">
              <a:extLst>
                <a:ext uri="{FF2B5EF4-FFF2-40B4-BE49-F238E27FC236}">
                  <a16:creationId xmlns:a16="http://schemas.microsoft.com/office/drawing/2014/main" xmlns="" id="{F1FA50B5-13EE-4E3B-80D6-812A324F6D63}"/>
                </a:ext>
              </a:extLst>
            </p:cNvPr>
            <p:cNvSpPr/>
            <p:nvPr/>
          </p:nvSpPr>
          <p:spPr>
            <a:xfrm rot="9000000">
              <a:off x="4782285" y="2085345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4D4E8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6A75284B-CBFA-4EC2-85C1-5AFB88B8951A}"/>
              </a:ext>
            </a:extLst>
          </p:cNvPr>
          <p:cNvSpPr/>
          <p:nvPr/>
        </p:nvSpPr>
        <p:spPr>
          <a:xfrm>
            <a:off x="1989483" y="2320784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D4E8E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531A249B-65A1-4117-A322-E1616DEF67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66" y="2906512"/>
            <a:ext cx="1495101" cy="1495101"/>
          </a:xfrm>
          <a:prstGeom prst="rect">
            <a:avLst/>
          </a:prstGeom>
        </p:spPr>
      </p:pic>
      <p:sp>
        <p:nvSpPr>
          <p:cNvPr id="77" name="양쪽 모서리가 둥근 사각형 54">
            <a:extLst>
              <a:ext uri="{FF2B5EF4-FFF2-40B4-BE49-F238E27FC236}">
                <a16:creationId xmlns:a16="http://schemas.microsoft.com/office/drawing/2014/main" xmlns="" id="{087C19BF-AB53-4754-98F6-1DC3EC2989C2}"/>
              </a:ext>
            </a:extLst>
          </p:cNvPr>
          <p:cNvSpPr/>
          <p:nvPr/>
        </p:nvSpPr>
        <p:spPr>
          <a:xfrm>
            <a:off x="2313684" y="3571920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4D4E8E"/>
                </a:solidFill>
              </a:rPr>
              <a:t>●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78" name="자유형 55">
            <a:extLst>
              <a:ext uri="{FF2B5EF4-FFF2-40B4-BE49-F238E27FC236}">
                <a16:creationId xmlns:a16="http://schemas.microsoft.com/office/drawing/2014/main" xmlns="" id="{2A46C64E-505C-4E18-BCE8-79D046128691}"/>
              </a:ext>
            </a:extLst>
          </p:cNvPr>
          <p:cNvSpPr/>
          <p:nvPr/>
        </p:nvSpPr>
        <p:spPr>
          <a:xfrm>
            <a:off x="2517793" y="3788728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양쪽 모서리가 둥근 사각형 56">
            <a:extLst>
              <a:ext uri="{FF2B5EF4-FFF2-40B4-BE49-F238E27FC236}">
                <a16:creationId xmlns:a16="http://schemas.microsoft.com/office/drawing/2014/main" xmlns="" id="{7209BC21-5EA7-4F3D-817B-C162E5E6CDC6}"/>
              </a:ext>
            </a:extLst>
          </p:cNvPr>
          <p:cNvSpPr/>
          <p:nvPr/>
        </p:nvSpPr>
        <p:spPr>
          <a:xfrm>
            <a:off x="2313684" y="4010524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4D4E8E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81" name="양쪽 모서리가 둥근 사각형 57">
            <a:extLst>
              <a:ext uri="{FF2B5EF4-FFF2-40B4-BE49-F238E27FC236}">
                <a16:creationId xmlns:a16="http://schemas.microsoft.com/office/drawing/2014/main" xmlns="" id="{41D4B588-6075-4F04-A343-1278C1C68DBC}"/>
              </a:ext>
            </a:extLst>
          </p:cNvPr>
          <p:cNvSpPr/>
          <p:nvPr/>
        </p:nvSpPr>
        <p:spPr>
          <a:xfrm>
            <a:off x="8823266" y="3617753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rgbClr val="FF5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prstClr val="white"/>
                </a:solidFill>
              </a:rPr>
              <a:t>● </a:t>
            </a:r>
            <a:r>
              <a:rPr lang="en-US" altLang="ko-KR" sz="1050" dirty="0">
                <a:solidFill>
                  <a:prstClr val="white"/>
                </a:solidFill>
              </a:rPr>
              <a:t>CONTENTS 50%</a:t>
            </a:r>
          </a:p>
        </p:txBody>
      </p:sp>
      <p:sp>
        <p:nvSpPr>
          <p:cNvPr id="83" name="자유형 58">
            <a:extLst>
              <a:ext uri="{FF2B5EF4-FFF2-40B4-BE49-F238E27FC236}">
                <a16:creationId xmlns:a16="http://schemas.microsoft.com/office/drawing/2014/main" xmlns="" id="{CDC6EC77-3C5F-40BA-87CF-FE6F3D12E8C4}"/>
              </a:ext>
            </a:extLst>
          </p:cNvPr>
          <p:cNvSpPr/>
          <p:nvPr/>
        </p:nvSpPr>
        <p:spPr>
          <a:xfrm>
            <a:off x="9027375" y="3834561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양쪽 모서리가 둥근 사각형 59">
            <a:extLst>
              <a:ext uri="{FF2B5EF4-FFF2-40B4-BE49-F238E27FC236}">
                <a16:creationId xmlns:a16="http://schemas.microsoft.com/office/drawing/2014/main" xmlns="" id="{B406E8ED-46C5-4105-AB7C-3DC9CF9AF23F}"/>
              </a:ext>
            </a:extLst>
          </p:cNvPr>
          <p:cNvSpPr/>
          <p:nvPr/>
        </p:nvSpPr>
        <p:spPr>
          <a:xfrm>
            <a:off x="8823266" y="4056357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5050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07D0D6B7-5A15-4B5B-B8E8-1FE8D29442B9}"/>
              </a:ext>
            </a:extLst>
          </p:cNvPr>
          <p:cNvSpPr/>
          <p:nvPr/>
        </p:nvSpPr>
        <p:spPr>
          <a:xfrm>
            <a:off x="8741338" y="4661327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505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62250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AB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6116" y="169164"/>
            <a:ext cx="11859768" cy="6519672"/>
            <a:chOff x="166116" y="169164"/>
            <a:chExt cx="11859768" cy="6519672"/>
          </a:xfrm>
        </p:grpSpPr>
        <p:sp>
          <p:nvSpPr>
            <p:cNvPr id="7" name="모서리가 둥근 직사각형 4">
              <a:extLst>
                <a:ext uri="{FF2B5EF4-FFF2-40B4-BE49-F238E27FC236}">
                  <a16:creationId xmlns:a16="http://schemas.microsoft.com/office/drawing/2014/main" xmlns="" id="{313104EB-6B40-EAB0-156C-047965625EAB}"/>
                </a:ext>
              </a:extLst>
            </p:cNvPr>
            <p:cNvSpPr/>
            <p:nvPr/>
          </p:nvSpPr>
          <p:spPr>
            <a:xfrm>
              <a:off x="166116" y="169164"/>
              <a:ext cx="11859768" cy="6519672"/>
            </a:xfrm>
            <a:prstGeom prst="roundRect">
              <a:avLst>
                <a:gd name="adj" fmla="val 3484"/>
              </a:avLst>
            </a:prstGeom>
            <a:solidFill>
              <a:srgbClr val="646C79"/>
            </a:solidFill>
            <a:ln>
              <a:noFill/>
            </a:ln>
            <a:effectLst>
              <a:outerShdw blurRad="2286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xmlns="" id="{FE48B50B-F229-12E5-2CEA-0361300EEF8E}"/>
                </a:ext>
              </a:extLst>
            </p:cNvPr>
            <p:cNvSpPr/>
            <p:nvPr/>
          </p:nvSpPr>
          <p:spPr>
            <a:xfrm>
              <a:off x="1428716" y="169164"/>
              <a:ext cx="10597168" cy="6519672"/>
            </a:xfrm>
            <a:prstGeom prst="roundRect">
              <a:avLst>
                <a:gd name="adj" fmla="val 3446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646C79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700" kern="0" dirty="0">
                  <a:solidFill>
                    <a:srgbClr val="646C79"/>
                  </a:solidFill>
                </a:rPr>
                <a:t>Enjoy your stylish business and campus life with BIZCAM</a:t>
              </a:r>
              <a:endParaRPr lang="ko-KR" altLang="en-US" sz="1600" dirty="0">
                <a:solidFill>
                  <a:srgbClr val="646C79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61ACA285-ED2A-8EF9-ADFD-66614EB44FB4}"/>
                </a:ext>
              </a:extLst>
            </p:cNvPr>
            <p:cNvGrpSpPr/>
            <p:nvPr/>
          </p:nvGrpSpPr>
          <p:grpSpPr>
            <a:xfrm>
              <a:off x="613268" y="517610"/>
              <a:ext cx="323769" cy="323769"/>
              <a:chOff x="1593332" y="2172798"/>
              <a:chExt cx="1083168" cy="1083168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xmlns="" id="{629E0346-731A-54AC-134A-B41860C584E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xmlns="" id="{84FD6145-2060-6080-A0C6-3DD3CF94E6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C4F024E0-2C3A-6E37-5B41-B1CC45BBC006}"/>
                </a:ext>
              </a:extLst>
            </p:cNvPr>
            <p:cNvSpPr/>
            <p:nvPr/>
          </p:nvSpPr>
          <p:spPr>
            <a:xfrm>
              <a:off x="317631" y="884811"/>
              <a:ext cx="959571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prstClr val="white"/>
                  </a:solidFill>
                </a:rPr>
                <a:t>seok830621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</p:grpSp>
      <p:sp>
        <p:nvSpPr>
          <p:cNvPr id="62" name="모서리가 둥근 직사각형 4">
            <a:extLst>
              <a:ext uri="{FF2B5EF4-FFF2-40B4-BE49-F238E27FC236}">
                <a16:creationId xmlns:a16="http://schemas.microsoft.com/office/drawing/2014/main" xmlns="" id="{958D517B-B829-8389-7452-D020801C68B2}"/>
              </a:ext>
            </a:extLst>
          </p:cNvPr>
          <p:cNvSpPr/>
          <p:nvPr/>
        </p:nvSpPr>
        <p:spPr>
          <a:xfrm>
            <a:off x="166117" y="3017816"/>
            <a:ext cx="1262599" cy="471995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  <a:effectLst>
            <a:outerShdw blurRad="2286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76D7E0EF-9A47-79DA-7C6E-A4EBF078C7EC}"/>
              </a:ext>
            </a:extLst>
          </p:cNvPr>
          <p:cNvGrpSpPr/>
          <p:nvPr/>
        </p:nvGrpSpPr>
        <p:grpSpPr>
          <a:xfrm>
            <a:off x="345549" y="1554491"/>
            <a:ext cx="176601" cy="4522033"/>
            <a:chOff x="374124" y="1554491"/>
            <a:chExt cx="176601" cy="4522033"/>
          </a:xfrm>
        </p:grpSpPr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xmlns="" id="{E4884E78-489B-6929-83D4-2A53D84E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5" y="3163791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자유형 23">
              <a:extLst>
                <a:ext uri="{FF2B5EF4-FFF2-40B4-BE49-F238E27FC236}">
                  <a16:creationId xmlns:a16="http://schemas.microsoft.com/office/drawing/2014/main" xmlns="" id="{A1C0A4B4-47CE-7A17-F13F-CD9F897A8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24" y="2620717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말풍선: 타원형 30">
              <a:extLst>
                <a:ext uri="{FF2B5EF4-FFF2-40B4-BE49-F238E27FC236}">
                  <a16:creationId xmlns:a16="http://schemas.microsoft.com/office/drawing/2014/main" xmlns="" id="{7429D2E7-18D5-2693-4C7E-99F5E9C1859A}"/>
                </a:ext>
              </a:extLst>
            </p:cNvPr>
            <p:cNvSpPr/>
            <p:nvPr/>
          </p:nvSpPr>
          <p:spPr>
            <a:xfrm>
              <a:off x="393550" y="2097418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하트 31">
              <a:extLst>
                <a:ext uri="{FF2B5EF4-FFF2-40B4-BE49-F238E27FC236}">
                  <a16:creationId xmlns:a16="http://schemas.microsoft.com/office/drawing/2014/main" xmlns="" id="{1963B878-16C5-4A9A-F7A0-65FCDB06D3E9}"/>
                </a:ext>
              </a:extLst>
            </p:cNvPr>
            <p:cNvSpPr/>
            <p:nvPr/>
          </p:nvSpPr>
          <p:spPr>
            <a:xfrm>
              <a:off x="385217" y="1554491"/>
              <a:ext cx="154414" cy="154414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Group 16">
              <a:extLst>
                <a:ext uri="{FF2B5EF4-FFF2-40B4-BE49-F238E27FC236}">
                  <a16:creationId xmlns:a16="http://schemas.microsoft.com/office/drawing/2014/main" xmlns="" id="{AA9B7930-6009-366B-307F-363A9D28CBF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78290" y="3706864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4" name="Freeform 17">
                <a:extLst>
                  <a:ext uri="{FF2B5EF4-FFF2-40B4-BE49-F238E27FC236}">
                    <a16:creationId xmlns:a16="http://schemas.microsoft.com/office/drawing/2014/main" xmlns="" id="{5303F049-2C74-5F62-C2A9-B16B3E3BC4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xmlns="" id="{B243700E-1F0B-B572-5C1E-E0434EC875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xmlns="" id="{43ACCEFE-1A26-7E49-34EB-15B457435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Freeform 20">
                <a:extLst>
                  <a:ext uri="{FF2B5EF4-FFF2-40B4-BE49-F238E27FC236}">
                    <a16:creationId xmlns:a16="http://schemas.microsoft.com/office/drawing/2014/main" xmlns="" id="{5735B1B3-92E1-40E5-9CDB-0679C60CF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8" name="자유형 32">
              <a:extLst>
                <a:ext uri="{FF2B5EF4-FFF2-40B4-BE49-F238E27FC236}">
                  <a16:creationId xmlns:a16="http://schemas.microsoft.com/office/drawing/2014/main" xmlns="" id="{AD7D84ED-CFBE-E306-7303-1102A28C3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046" y="5385160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9" name="Group 36">
              <a:extLst>
                <a:ext uri="{FF2B5EF4-FFF2-40B4-BE49-F238E27FC236}">
                  <a16:creationId xmlns:a16="http://schemas.microsoft.com/office/drawing/2014/main" xmlns="" id="{8047A42D-58BF-C53F-2D90-7ECB1C38D97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4850" y="4288784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xmlns="" id="{3C9DABFC-CB72-80F6-24A5-02F5A2D7C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ectangle 38">
                <a:extLst>
                  <a:ext uri="{FF2B5EF4-FFF2-40B4-BE49-F238E27FC236}">
                    <a16:creationId xmlns:a16="http://schemas.microsoft.com/office/drawing/2014/main" xmlns="" id="{571E4420-BA56-F733-A1C1-EF87FEAB2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Rectangle 39">
                <a:extLst>
                  <a:ext uri="{FF2B5EF4-FFF2-40B4-BE49-F238E27FC236}">
                    <a16:creationId xmlns:a16="http://schemas.microsoft.com/office/drawing/2014/main" xmlns="" id="{1CEE5C24-FE6D-8B74-A369-67AFFEDD6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ectangle 40">
                <a:extLst>
                  <a:ext uri="{FF2B5EF4-FFF2-40B4-BE49-F238E27FC236}">
                    <a16:creationId xmlns:a16="http://schemas.microsoft.com/office/drawing/2014/main" xmlns="" id="{59368D5F-D73B-34E9-6B3C-7B3EA118A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1">
                <a:extLst>
                  <a:ext uri="{FF2B5EF4-FFF2-40B4-BE49-F238E27FC236}">
                    <a16:creationId xmlns:a16="http://schemas.microsoft.com/office/drawing/2014/main" xmlns="" id="{AC613151-160A-5A8B-6544-3B8FFDF15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xmlns="" id="{2BC88EA8-30EC-BBC2-47E0-980D37D2755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391809" y="4871432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6" name="Group 23">
              <a:extLst>
                <a:ext uri="{FF2B5EF4-FFF2-40B4-BE49-F238E27FC236}">
                  <a16:creationId xmlns:a16="http://schemas.microsoft.com/office/drawing/2014/main" xmlns="" id="{835AC133-5D15-7A5C-B97E-7794EAE9198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74124" y="5914426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xmlns="" id="{2315D55B-DCBD-7852-0810-F85B46B2B2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xmlns="" id="{868E5C9E-5200-660D-0CFF-7C8A1B1A7A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xmlns="" id="{995592CF-E89A-3619-1C09-8E5F7ABBE7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xmlns="" id="{3C0D42BC-DE9F-ACAA-F372-57A5F3FF9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xmlns="" id="{9FBC2502-43F8-A4BE-AC0B-C20BDD6E9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E8BA53E6-44B2-71A6-682D-78FDA98D93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749" y="1320757"/>
          <a:ext cx="723195" cy="4992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46638224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5998781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73724605"/>
                  </a:ext>
                </a:extLst>
              </a:tr>
              <a:tr h="55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82710054"/>
                  </a:ext>
                </a:extLst>
              </a:tr>
            </a:tbl>
          </a:graphicData>
        </a:graphic>
      </p:graphicFrame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1C5603AC-0FB2-EEC2-5591-C20ABDA9C069}"/>
              </a:ext>
            </a:extLst>
          </p:cNvPr>
          <p:cNvSpPr/>
          <p:nvPr/>
        </p:nvSpPr>
        <p:spPr>
          <a:xfrm>
            <a:off x="4607561" y="517610"/>
            <a:ext cx="881380" cy="210096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CONTENTS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graphicFrame>
        <p:nvGraphicFramePr>
          <p:cNvPr id="54" name="차트 53"/>
          <p:cNvGraphicFramePr/>
          <p:nvPr>
            <p:extLst/>
          </p:nvPr>
        </p:nvGraphicFramePr>
        <p:xfrm>
          <a:off x="1855547" y="1583847"/>
          <a:ext cx="10170337" cy="4246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타원 54"/>
          <p:cNvSpPr/>
          <p:nvPr/>
        </p:nvSpPr>
        <p:spPr>
          <a:xfrm>
            <a:off x="2922044" y="3474634"/>
            <a:ext cx="1480457" cy="1480457"/>
          </a:xfrm>
          <a:prstGeom prst="ellipse">
            <a:avLst/>
          </a:prstGeom>
          <a:solidFill>
            <a:schemeClr val="bg1">
              <a:alpha val="52000"/>
            </a:schemeClr>
          </a:solidFill>
          <a:ln w="28575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893187" y="2480406"/>
            <a:ext cx="1480457" cy="1480457"/>
          </a:xfrm>
          <a:prstGeom prst="ellipse">
            <a:avLst/>
          </a:prstGeom>
          <a:solidFill>
            <a:schemeClr val="bg1">
              <a:alpha val="52000"/>
            </a:schemeClr>
          </a:solidFill>
          <a:ln w="28575">
            <a:solidFill>
              <a:srgbClr val="4D4E8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29571" y="4635124"/>
            <a:ext cx="4003287" cy="120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2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7893187" y="1417108"/>
            <a:ext cx="153619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CONTENTS. B 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62038" y="2325049"/>
            <a:ext cx="1540463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CONTENTS. A 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35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763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네이버에서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</a:t>
            </a:r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] 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39358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13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488</Words>
  <Application>Microsoft Office PowerPoint</Application>
  <PresentationFormat>와이드스크린</PresentationFormat>
  <Paragraphs>158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Aharoni</vt:lpstr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2023-06-20T03:13:13Z</dcterms:created>
  <dcterms:modified xsi:type="dcterms:W3CDTF">2023-06-20T03:21:57Z</dcterms:modified>
</cp:coreProperties>
</file>