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7"/>
  </p:notesMasterIdLst>
  <p:handoutMasterIdLst>
    <p:handoutMasterId r:id="rId8"/>
  </p:handoutMasterIdLst>
  <p:sldIdLst>
    <p:sldId id="259" r:id="rId5"/>
    <p:sldId id="261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pos="7197" userDrawn="1">
          <p15:clr>
            <a:srgbClr val="A4A3A4"/>
          </p15:clr>
        </p15:guide>
        <p15:guide id="5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241" autoAdjust="0"/>
  </p:normalViewPr>
  <p:slideViewPr>
    <p:cSldViewPr snapToGrid="0">
      <p:cViewPr varScale="1">
        <p:scale>
          <a:sx n="96" d="100"/>
          <a:sy n="96" d="100"/>
        </p:scale>
        <p:origin x="130" y="62"/>
      </p:cViewPr>
      <p:guideLst>
        <p:guide pos="3840"/>
        <p:guide pos="7197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outline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coloredoutline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C0B14E-AEA6-48D3-A387-ED4A3A3BF840}" type="doc">
      <dgm:prSet loTypeId="urn:microsoft.com/office/officeart/2016/7/layout/AccentHomeChevronProcess" loCatId="process" qsTypeId="urn:microsoft.com/office/officeart/2005/8/quickstyle/simple1" qsCatId="simple" csTypeId="urn:microsoft.com/office/officeart/2018/5/colors/Iconchunking_coloredoutline_colorful1" csCatId="colorful" phldr="1"/>
      <dgm:spPr/>
      <dgm:t>
        <a:bodyPr/>
        <a:lstStyle/>
        <a:p>
          <a:endParaRPr lang="en-US"/>
        </a:p>
      </dgm:t>
    </dgm:pt>
    <dgm:pt modelId="{AACEAFD5-63CF-4AFC-B46F-BE086C5D447C}">
      <dgm:prSet phldrT="[Text]"/>
      <dgm:spPr>
        <a:solidFill>
          <a:schemeClr val="accent1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b="1" dirty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STAGE 01</a:t>
          </a:r>
        </a:p>
      </dgm:t>
    </dgm:pt>
    <dgm:pt modelId="{7A0BD8EC-BB4A-4912-A54E-6F39B681264E}" type="parTrans" cxnId="{AE101ABC-7EA3-4444-A576-8AB15A371C84}">
      <dgm:prSet/>
      <dgm:spPr/>
      <dgm:t>
        <a:bodyPr/>
        <a:lstStyle/>
        <a:p>
          <a:endParaRPr lang="en-US"/>
        </a:p>
      </dgm:t>
    </dgm:pt>
    <dgm:pt modelId="{7A8D4B4D-06E9-4958-810D-A6226B6AC588}" type="sibTrans" cxnId="{AE101ABC-7EA3-4444-A576-8AB15A371C84}">
      <dgm:prSet/>
      <dgm:spPr/>
      <dgm:t>
        <a:bodyPr/>
        <a:lstStyle/>
        <a:p>
          <a:endParaRPr lang="en-US"/>
        </a:p>
      </dgm:t>
    </dgm:pt>
    <dgm:pt modelId="{349299C9-846E-4827-813A-349CCCE20782}">
      <dgm:prSet phldrT="[Text]" custT="1"/>
      <dgm:spPr/>
      <dgm:t>
        <a:bodyPr lIns="108000" tIns="648000" rIns="288000" anchor="t" anchorCtr="0"/>
        <a:lstStyle/>
        <a:p>
          <a:pPr>
            <a:lnSpc>
              <a:spcPts val="1500"/>
            </a:lnSpc>
            <a:spcAft>
              <a:spcPts val="0"/>
            </a:spcAft>
          </a:pPr>
          <a:r>
            <a:rPr lang="en-US" sz="1200" dirty="0">
              <a:solidFill>
                <a:schemeClr val="tx2"/>
              </a:solidFill>
            </a:rPr>
            <a:t>Lorem ipsum dolor sit amet, consectetuer adipiscing elit, sed diam nonummy nibh euismod tincidunt ut laoreet dolore magna </a:t>
          </a:r>
        </a:p>
      </dgm:t>
    </dgm:pt>
    <dgm:pt modelId="{AEA27547-B9ED-4994-BD27-04EC297EF367}" type="parTrans" cxnId="{0EFA3039-6828-403C-9445-4359BA6645E6}">
      <dgm:prSet/>
      <dgm:spPr/>
      <dgm:t>
        <a:bodyPr/>
        <a:lstStyle/>
        <a:p>
          <a:endParaRPr lang="en-US"/>
        </a:p>
      </dgm:t>
    </dgm:pt>
    <dgm:pt modelId="{9D819F52-ACA0-4B08-8256-DF6BD8FA3A0B}" type="sibTrans" cxnId="{0EFA3039-6828-403C-9445-4359BA6645E6}">
      <dgm:prSet/>
      <dgm:spPr/>
      <dgm:t>
        <a:bodyPr/>
        <a:lstStyle/>
        <a:p>
          <a:endParaRPr lang="en-US"/>
        </a:p>
      </dgm:t>
    </dgm:pt>
    <dgm:pt modelId="{5D70EFF5-8B31-4A1F-AE44-51E4CF0013EB}">
      <dgm:prSet phldrT="[Text]" custT="1"/>
      <dgm:spPr/>
      <dgm:t>
        <a:bodyPr lIns="108000" tIns="648000" rIns="288000" anchor="t" anchorCtr="0"/>
        <a:lstStyle/>
        <a:p>
          <a:pPr>
            <a:lnSpc>
              <a:spcPts val="1500"/>
            </a:lnSpc>
          </a:pPr>
          <a:r>
            <a:rPr lang="en-US" sz="1200" dirty="0">
              <a:solidFill>
                <a:schemeClr val="tx2"/>
              </a:solidFill>
            </a:rPr>
            <a:t>Lorem ipsum dolor sit amet, consectetuer adipiscing elit, sed diam nonummy nibh euismod tincidunt ut laoreet dolore magna </a:t>
          </a:r>
        </a:p>
      </dgm:t>
    </dgm:pt>
    <dgm:pt modelId="{96C720A0-FEEF-48D1-8DF6-ABA03C304822}" type="parTrans" cxnId="{E97FF64F-8020-497E-AE7D-2395DDA4560D}">
      <dgm:prSet/>
      <dgm:spPr/>
      <dgm:t>
        <a:bodyPr/>
        <a:lstStyle/>
        <a:p>
          <a:endParaRPr lang="en-US"/>
        </a:p>
      </dgm:t>
    </dgm:pt>
    <dgm:pt modelId="{B6A59CDE-18AD-4553-B6C5-FF001A8E8510}" type="sibTrans" cxnId="{E97FF64F-8020-497E-AE7D-2395DDA4560D}">
      <dgm:prSet/>
      <dgm:spPr/>
      <dgm:t>
        <a:bodyPr/>
        <a:lstStyle/>
        <a:p>
          <a:endParaRPr lang="en-US"/>
        </a:p>
      </dgm:t>
    </dgm:pt>
    <dgm:pt modelId="{D71FC021-6A65-44D1-95B9-0E6C89079866}">
      <dgm:prSet phldrT="[Text]"/>
      <dgm:spPr>
        <a:solidFill>
          <a:schemeClr val="accent3"/>
        </a:solidFill>
        <a:ln>
          <a:solidFill>
            <a:schemeClr val="accent3"/>
          </a:solidFill>
        </a:ln>
      </dgm:spPr>
      <dgm:t>
        <a:bodyPr/>
        <a:lstStyle/>
        <a:p>
          <a:r>
            <a:rPr lang="en-US" b="1" dirty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STAGE 03</a:t>
          </a:r>
        </a:p>
      </dgm:t>
    </dgm:pt>
    <dgm:pt modelId="{862AAE39-3AAD-40E3-BA20-90187BD73242}" type="parTrans" cxnId="{53239C96-427C-420B-95DC-546F3B30ED65}">
      <dgm:prSet/>
      <dgm:spPr/>
      <dgm:t>
        <a:bodyPr/>
        <a:lstStyle/>
        <a:p>
          <a:endParaRPr lang="en-US"/>
        </a:p>
      </dgm:t>
    </dgm:pt>
    <dgm:pt modelId="{9B090D9D-470E-46E2-AABB-0368A52481AA}" type="sibTrans" cxnId="{53239C96-427C-420B-95DC-546F3B30ED65}">
      <dgm:prSet/>
      <dgm:spPr/>
      <dgm:t>
        <a:bodyPr/>
        <a:lstStyle/>
        <a:p>
          <a:endParaRPr lang="en-US"/>
        </a:p>
      </dgm:t>
    </dgm:pt>
    <dgm:pt modelId="{4A6BB192-9983-4F48-BBC5-6E384EED7EC5}">
      <dgm:prSet phldrT="[Text]" custT="1"/>
      <dgm:spPr/>
      <dgm:t>
        <a:bodyPr lIns="108000" tIns="648000" rIns="288000" anchor="t" anchorCtr="0"/>
        <a:lstStyle/>
        <a:p>
          <a:pPr>
            <a:lnSpc>
              <a:spcPts val="1500"/>
            </a:lnSpc>
          </a:pPr>
          <a:r>
            <a:rPr lang="en-US" sz="1200" dirty="0">
              <a:solidFill>
                <a:schemeClr val="tx2"/>
              </a:solidFill>
            </a:rPr>
            <a:t>Lorem ipsum dolor sit amet, consectetuer adipiscing elit, sed diam nonummy nibh euismod tincidunt ut laoreet dolore magna </a:t>
          </a:r>
        </a:p>
      </dgm:t>
    </dgm:pt>
    <dgm:pt modelId="{230A6E4A-6CED-4DC0-AEFE-6859FE07B658}" type="parTrans" cxnId="{E3115EEA-DE9C-4F06-B8B3-BEB263D5F2B1}">
      <dgm:prSet/>
      <dgm:spPr/>
      <dgm:t>
        <a:bodyPr/>
        <a:lstStyle/>
        <a:p>
          <a:endParaRPr lang="en-US"/>
        </a:p>
      </dgm:t>
    </dgm:pt>
    <dgm:pt modelId="{0B568EC2-5D2A-4B00-8047-B7832F245B44}" type="sibTrans" cxnId="{E3115EEA-DE9C-4F06-B8B3-BEB263D5F2B1}">
      <dgm:prSet/>
      <dgm:spPr/>
      <dgm:t>
        <a:bodyPr/>
        <a:lstStyle/>
        <a:p>
          <a:endParaRPr lang="en-US"/>
        </a:p>
      </dgm:t>
    </dgm:pt>
    <dgm:pt modelId="{D07AD3FD-84FF-467E-9693-752776549C61}">
      <dgm:prSet phldrT="[Text]"/>
      <dgm:spPr>
        <a:solidFill>
          <a:schemeClr val="accent2"/>
        </a:solidFill>
        <a:ln>
          <a:solidFill>
            <a:schemeClr val="accent2"/>
          </a:solidFill>
        </a:ln>
      </dgm:spPr>
      <dgm:t>
        <a:bodyPr/>
        <a:lstStyle/>
        <a:p>
          <a:r>
            <a:rPr lang="en-US" b="1" dirty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STAGE 02</a:t>
          </a:r>
        </a:p>
      </dgm:t>
    </dgm:pt>
    <dgm:pt modelId="{A8C9B7A9-BC2A-4753-B7F0-F2E361D95520}" type="sibTrans" cxnId="{55492768-9A5E-4F74-AC7C-959C5C24EFD3}">
      <dgm:prSet/>
      <dgm:spPr/>
      <dgm:t>
        <a:bodyPr/>
        <a:lstStyle/>
        <a:p>
          <a:endParaRPr lang="en-US"/>
        </a:p>
      </dgm:t>
    </dgm:pt>
    <dgm:pt modelId="{7B691773-F524-4FAD-A272-BDF0B0C4370A}" type="parTrans" cxnId="{55492768-9A5E-4F74-AC7C-959C5C24EFD3}">
      <dgm:prSet/>
      <dgm:spPr/>
      <dgm:t>
        <a:bodyPr/>
        <a:lstStyle/>
        <a:p>
          <a:endParaRPr lang="en-US"/>
        </a:p>
      </dgm:t>
    </dgm:pt>
    <dgm:pt modelId="{32CCB050-072A-41BF-BE1B-388CF53E5629}">
      <dgm:prSet/>
      <dgm:spPr>
        <a:solidFill>
          <a:schemeClr val="accent4"/>
        </a:solidFill>
        <a:ln>
          <a:solidFill>
            <a:schemeClr val="accent4"/>
          </a:solidFill>
        </a:ln>
      </dgm:spPr>
      <dgm:t>
        <a:bodyPr/>
        <a:lstStyle/>
        <a:p>
          <a:r>
            <a:rPr lang="en-US" b="1" dirty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STAGE 04</a:t>
          </a:r>
          <a:endParaRPr lang="ru-RU" b="1" dirty="0">
            <a:effectLst>
              <a:outerShdw blurRad="50800" dist="38100" dir="2700000" algn="tl" rotWithShape="0">
                <a:schemeClr val="tx1">
                  <a:alpha val="50000"/>
                </a:schemeClr>
              </a:outerShdw>
            </a:effectLst>
            <a:latin typeface="+mj-lt"/>
          </a:endParaRPr>
        </a:p>
      </dgm:t>
    </dgm:pt>
    <dgm:pt modelId="{B301371B-A53D-4B79-8B8D-7B304894442B}" type="parTrans" cxnId="{042E0AE1-6450-410A-B96E-AFBADB139BEA}">
      <dgm:prSet/>
      <dgm:spPr/>
      <dgm:t>
        <a:bodyPr/>
        <a:lstStyle/>
        <a:p>
          <a:endParaRPr lang="ru-RU"/>
        </a:p>
      </dgm:t>
    </dgm:pt>
    <dgm:pt modelId="{BF05D8EE-4413-4737-8721-DAF10D6CAB04}" type="sibTrans" cxnId="{042E0AE1-6450-410A-B96E-AFBADB139BEA}">
      <dgm:prSet/>
      <dgm:spPr/>
      <dgm:t>
        <a:bodyPr/>
        <a:lstStyle/>
        <a:p>
          <a:endParaRPr lang="ru-RU"/>
        </a:p>
      </dgm:t>
    </dgm:pt>
    <dgm:pt modelId="{9E838AE2-4659-4603-ABC8-58DF4222C0D4}">
      <dgm:prSet/>
      <dgm:spPr>
        <a:solidFill>
          <a:schemeClr val="accent5"/>
        </a:solidFill>
        <a:ln>
          <a:solidFill>
            <a:schemeClr val="accent5"/>
          </a:solidFill>
        </a:ln>
      </dgm:spPr>
      <dgm:t>
        <a:bodyPr/>
        <a:lstStyle/>
        <a:p>
          <a:r>
            <a:rPr lang="en-US" b="1" dirty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STAGE 05</a:t>
          </a:r>
          <a:endParaRPr lang="ru-RU" b="1" dirty="0">
            <a:effectLst>
              <a:outerShdw blurRad="50800" dist="38100" dir="2700000" algn="tl" rotWithShape="0">
                <a:schemeClr val="tx1">
                  <a:alpha val="50000"/>
                </a:schemeClr>
              </a:outerShdw>
            </a:effectLst>
            <a:latin typeface="+mj-lt"/>
          </a:endParaRPr>
        </a:p>
      </dgm:t>
    </dgm:pt>
    <dgm:pt modelId="{5FC53805-9431-4BC8-ADB9-DABF59DE31C7}" type="parTrans" cxnId="{CF54291C-AAFD-4FA4-9A16-20CE892BA907}">
      <dgm:prSet/>
      <dgm:spPr/>
      <dgm:t>
        <a:bodyPr/>
        <a:lstStyle/>
        <a:p>
          <a:endParaRPr lang="ru-RU"/>
        </a:p>
      </dgm:t>
    </dgm:pt>
    <dgm:pt modelId="{61F1BCD3-232D-4C03-B56C-182BCB6108CD}" type="sibTrans" cxnId="{CF54291C-AAFD-4FA4-9A16-20CE892BA907}">
      <dgm:prSet/>
      <dgm:spPr/>
      <dgm:t>
        <a:bodyPr/>
        <a:lstStyle/>
        <a:p>
          <a:endParaRPr lang="ru-RU"/>
        </a:p>
      </dgm:t>
    </dgm:pt>
    <dgm:pt modelId="{04A40292-9119-41B2-B968-7B651F20675D}">
      <dgm:prSet custT="1"/>
      <dgm:spPr/>
      <dgm:t>
        <a:bodyPr lIns="108000" tIns="648000" rIns="288000" anchor="t" anchorCtr="0"/>
        <a:lstStyle/>
        <a:p>
          <a:pPr marL="0" lvl="0" indent="0" algn="l" defTabSz="533400">
            <a:lnSpc>
              <a:spcPts val="15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200" kern="1200" dirty="0">
              <a:solidFill>
                <a:srgbClr val="666666"/>
              </a:solidFill>
              <a:latin typeface="+mn-lt"/>
              <a:ea typeface="+mn-ea"/>
              <a:cs typeface="+mn-cs"/>
            </a:rPr>
            <a:t>Lorem ipsum dolor sit amet, consectetuer adipiscing elit, sed diam nonummy nibh euismod tincidunt ut laoreet dolore magna </a:t>
          </a:r>
        </a:p>
      </dgm:t>
    </dgm:pt>
    <dgm:pt modelId="{70078FF1-F2A9-4A6B-88D1-8CF3595EFE73}" type="parTrans" cxnId="{1D6C5464-DE30-4BEC-9E27-B2C179C39CC4}">
      <dgm:prSet/>
      <dgm:spPr/>
      <dgm:t>
        <a:bodyPr/>
        <a:lstStyle/>
        <a:p>
          <a:endParaRPr lang="en-US"/>
        </a:p>
      </dgm:t>
    </dgm:pt>
    <dgm:pt modelId="{B4C4972A-0898-484E-AF78-D5D7E0F991F2}" type="sibTrans" cxnId="{1D6C5464-DE30-4BEC-9E27-B2C179C39CC4}">
      <dgm:prSet/>
      <dgm:spPr/>
      <dgm:t>
        <a:bodyPr/>
        <a:lstStyle/>
        <a:p>
          <a:endParaRPr lang="en-US"/>
        </a:p>
      </dgm:t>
    </dgm:pt>
    <dgm:pt modelId="{C8E903CE-0CFD-4D68-A857-80E14557005E}">
      <dgm:prSet custT="1"/>
      <dgm:spPr/>
      <dgm:t>
        <a:bodyPr lIns="108000" tIns="648000" rIns="288000" anchor="t" anchorCtr="0"/>
        <a:lstStyle/>
        <a:p>
          <a:pPr marL="0" lvl="0" indent="0" algn="l" defTabSz="533400">
            <a:lnSpc>
              <a:spcPts val="15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200" kern="1200" dirty="0">
              <a:solidFill>
                <a:srgbClr val="666666"/>
              </a:solidFill>
              <a:latin typeface="+mn-lt"/>
              <a:ea typeface="+mn-ea"/>
              <a:cs typeface="+mn-cs"/>
            </a:rPr>
            <a:t>Lorem ipsum dolor sit amet, consectetuer adipiscing elit, sed diam nonummy nibh euismod tincidunt ut laoreet dolore magna </a:t>
          </a:r>
        </a:p>
      </dgm:t>
    </dgm:pt>
    <dgm:pt modelId="{D5890537-0D77-4DA1-A100-62C393623468}" type="parTrans" cxnId="{17BD67AD-4331-49EC-BC4A-29404E891597}">
      <dgm:prSet/>
      <dgm:spPr/>
      <dgm:t>
        <a:bodyPr/>
        <a:lstStyle/>
        <a:p>
          <a:endParaRPr lang="en-US"/>
        </a:p>
      </dgm:t>
    </dgm:pt>
    <dgm:pt modelId="{862799CE-00F4-4DD6-894E-A487503F8DE6}" type="sibTrans" cxnId="{17BD67AD-4331-49EC-BC4A-29404E891597}">
      <dgm:prSet/>
      <dgm:spPr/>
      <dgm:t>
        <a:bodyPr/>
        <a:lstStyle/>
        <a:p>
          <a:endParaRPr lang="en-US"/>
        </a:p>
      </dgm:t>
    </dgm:pt>
    <dgm:pt modelId="{594BF422-752C-42F3-A230-3D0E6AE9A886}" type="pres">
      <dgm:prSet presAssocID="{55C0B14E-AEA6-48D3-A387-ED4A3A3BF840}" presName="Name0" presStyleCnt="0">
        <dgm:presLayoutVars>
          <dgm:animLvl val="lvl"/>
          <dgm:resizeHandles val="exact"/>
        </dgm:presLayoutVars>
      </dgm:prSet>
      <dgm:spPr/>
    </dgm:pt>
    <dgm:pt modelId="{F6A1B9E0-4B4A-47A4-A011-67526CEEA770}" type="pres">
      <dgm:prSet presAssocID="{AACEAFD5-63CF-4AFC-B46F-BE086C5D447C}" presName="composite" presStyleCnt="0"/>
      <dgm:spPr/>
    </dgm:pt>
    <dgm:pt modelId="{FA4E6E73-A3C8-4495-927B-8AADA5A74297}" type="pres">
      <dgm:prSet presAssocID="{AACEAFD5-63CF-4AFC-B46F-BE086C5D447C}" presName="L" presStyleLbl="solidFgAcc1" presStyleIdx="0" presStyleCnt="5">
        <dgm:presLayoutVars>
          <dgm:chMax val="0"/>
          <dgm:chPref val="0"/>
        </dgm:presLayoutVars>
      </dgm:prSet>
      <dgm:spPr>
        <a:ln>
          <a:solidFill>
            <a:schemeClr val="accent1"/>
          </a:solidFill>
        </a:ln>
      </dgm:spPr>
    </dgm:pt>
    <dgm:pt modelId="{CA3A6A4E-2D39-41D2-A6B1-B590D0C452D2}" type="pres">
      <dgm:prSet presAssocID="{AACEAFD5-63CF-4AFC-B46F-BE086C5D447C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</dgm:pt>
    <dgm:pt modelId="{810D7AA7-A541-4507-BE7F-36CCF210089F}" type="pres">
      <dgm:prSet presAssocID="{AACEAFD5-63CF-4AFC-B46F-BE086C5D447C}" presName="desTx" presStyleLbl="revTx" presStyleIdx="0" presStyleCnt="5">
        <dgm:presLayoutVars>
          <dgm:chMax val="0"/>
          <dgm:chPref val="0"/>
          <dgm:bulletEnabled val="1"/>
        </dgm:presLayoutVars>
      </dgm:prSet>
      <dgm:spPr/>
    </dgm:pt>
    <dgm:pt modelId="{4F7CDD44-32F1-4759-861F-8DABEBBA8D89}" type="pres">
      <dgm:prSet presAssocID="{AACEAFD5-63CF-4AFC-B46F-BE086C5D447C}" presName="EmptyPlaceHolder" presStyleCnt="0"/>
      <dgm:spPr/>
    </dgm:pt>
    <dgm:pt modelId="{C9A9B9EA-6A1D-4A13-9C7F-C112F25D2888}" type="pres">
      <dgm:prSet presAssocID="{7A8D4B4D-06E9-4958-810D-A6226B6AC588}" presName="space" presStyleCnt="0"/>
      <dgm:spPr/>
    </dgm:pt>
    <dgm:pt modelId="{EC37843F-14A6-4E20-B7AE-2B086A8F5F45}" type="pres">
      <dgm:prSet presAssocID="{D07AD3FD-84FF-467E-9693-752776549C61}" presName="composite" presStyleCnt="0"/>
      <dgm:spPr/>
    </dgm:pt>
    <dgm:pt modelId="{E41E7729-FD3F-426D-804C-45BD60BD762D}" type="pres">
      <dgm:prSet presAssocID="{D07AD3FD-84FF-467E-9693-752776549C61}" presName="L" presStyleLbl="solidFgAcc1" presStyleIdx="1" presStyleCnt="5">
        <dgm:presLayoutVars>
          <dgm:chMax val="0"/>
          <dgm:chPref val="0"/>
        </dgm:presLayoutVars>
      </dgm:prSet>
      <dgm:spPr>
        <a:ln>
          <a:solidFill>
            <a:schemeClr val="accent2"/>
          </a:solidFill>
        </a:ln>
      </dgm:spPr>
    </dgm:pt>
    <dgm:pt modelId="{6C46E586-0364-4C52-98F9-74A7ACD803D1}" type="pres">
      <dgm:prSet presAssocID="{D07AD3FD-84FF-467E-9693-752776549C61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</dgm:pt>
    <dgm:pt modelId="{5E07F9E4-149C-4A89-848F-4ABDD305F0C5}" type="pres">
      <dgm:prSet presAssocID="{D07AD3FD-84FF-467E-9693-752776549C61}" presName="desTx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2928FCAD-BE3F-45AC-93A5-FD98F8A50E00}" type="pres">
      <dgm:prSet presAssocID="{D07AD3FD-84FF-467E-9693-752776549C61}" presName="EmptyPlaceHolder" presStyleCnt="0"/>
      <dgm:spPr/>
    </dgm:pt>
    <dgm:pt modelId="{C2DF8D93-19C7-4E07-BCAF-9FAAB62C8CF2}" type="pres">
      <dgm:prSet presAssocID="{A8C9B7A9-BC2A-4753-B7F0-F2E361D95520}" presName="space" presStyleCnt="0"/>
      <dgm:spPr/>
    </dgm:pt>
    <dgm:pt modelId="{86E313B1-36D3-44D7-907E-22A08CB8E9CC}" type="pres">
      <dgm:prSet presAssocID="{D71FC021-6A65-44D1-95B9-0E6C89079866}" presName="composite" presStyleCnt="0"/>
      <dgm:spPr/>
    </dgm:pt>
    <dgm:pt modelId="{473F2067-7126-4D56-A328-5A8CFD3D8D52}" type="pres">
      <dgm:prSet presAssocID="{D71FC021-6A65-44D1-95B9-0E6C89079866}" presName="L" presStyleLbl="solidFgAcc1" presStyleIdx="2" presStyleCnt="5">
        <dgm:presLayoutVars>
          <dgm:chMax val="0"/>
          <dgm:chPref val="0"/>
        </dgm:presLayoutVars>
      </dgm:prSet>
      <dgm:spPr>
        <a:ln>
          <a:solidFill>
            <a:schemeClr val="accent3"/>
          </a:solidFill>
        </a:ln>
      </dgm:spPr>
    </dgm:pt>
    <dgm:pt modelId="{7A0B5EFC-88FB-4ED5-994F-D5F6584C2293}" type="pres">
      <dgm:prSet presAssocID="{D71FC021-6A65-44D1-95B9-0E6C89079866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</dgm:pt>
    <dgm:pt modelId="{FD7B29F2-0D66-4B4B-BC8A-82DA23575305}" type="pres">
      <dgm:prSet presAssocID="{D71FC021-6A65-44D1-95B9-0E6C89079866}" presName="desTx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BABAA172-7B81-4C6B-BCF2-4572322515C5}" type="pres">
      <dgm:prSet presAssocID="{D71FC021-6A65-44D1-95B9-0E6C89079866}" presName="EmptyPlaceHolder" presStyleCnt="0"/>
      <dgm:spPr/>
    </dgm:pt>
    <dgm:pt modelId="{F5592489-4EC4-4CD3-8C9F-861313656D99}" type="pres">
      <dgm:prSet presAssocID="{9B090D9D-470E-46E2-AABB-0368A52481AA}" presName="space" presStyleCnt="0"/>
      <dgm:spPr/>
    </dgm:pt>
    <dgm:pt modelId="{62262EA1-D674-4DE8-B444-FEC3F6748520}" type="pres">
      <dgm:prSet presAssocID="{32CCB050-072A-41BF-BE1B-388CF53E5629}" presName="composite" presStyleCnt="0"/>
      <dgm:spPr/>
    </dgm:pt>
    <dgm:pt modelId="{7BF6E820-C6E3-4E2C-BB23-ADF9AD641C6B}" type="pres">
      <dgm:prSet presAssocID="{32CCB050-072A-41BF-BE1B-388CF53E5629}" presName="L" presStyleLbl="solidFgAcc1" presStyleIdx="3" presStyleCnt="5">
        <dgm:presLayoutVars>
          <dgm:chMax val="0"/>
          <dgm:chPref val="0"/>
        </dgm:presLayoutVars>
      </dgm:prSet>
      <dgm:spPr>
        <a:ln>
          <a:solidFill>
            <a:schemeClr val="accent4"/>
          </a:solidFill>
        </a:ln>
      </dgm:spPr>
    </dgm:pt>
    <dgm:pt modelId="{B8046455-4EBB-40A8-838B-B584850A8B8E}" type="pres">
      <dgm:prSet presAssocID="{32CCB050-072A-41BF-BE1B-388CF53E5629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</dgm:pt>
    <dgm:pt modelId="{1D84544C-5924-422B-9546-A86AE4927E4C}" type="pres">
      <dgm:prSet presAssocID="{32CCB050-072A-41BF-BE1B-388CF53E5629}" presName="desTx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ED05E404-1B63-4FC9-A7B8-277860DEBCD0}" type="pres">
      <dgm:prSet presAssocID="{32CCB050-072A-41BF-BE1B-388CF53E5629}" presName="EmptyPlaceHolder" presStyleCnt="0"/>
      <dgm:spPr/>
    </dgm:pt>
    <dgm:pt modelId="{AB144E95-E2AA-430B-870C-A44D04CCB5A8}" type="pres">
      <dgm:prSet presAssocID="{BF05D8EE-4413-4737-8721-DAF10D6CAB04}" presName="space" presStyleCnt="0"/>
      <dgm:spPr/>
    </dgm:pt>
    <dgm:pt modelId="{D0A9E9B9-B6D2-49AA-91D6-7CE223E637D0}" type="pres">
      <dgm:prSet presAssocID="{9E838AE2-4659-4603-ABC8-58DF4222C0D4}" presName="composite" presStyleCnt="0"/>
      <dgm:spPr/>
    </dgm:pt>
    <dgm:pt modelId="{0EE416CF-D8AE-41BD-BF35-9148040E1274}" type="pres">
      <dgm:prSet presAssocID="{9E838AE2-4659-4603-ABC8-58DF4222C0D4}" presName="L" presStyleLbl="solidFgAcc1" presStyleIdx="4" presStyleCnt="5">
        <dgm:presLayoutVars>
          <dgm:chMax val="0"/>
          <dgm:chPref val="0"/>
        </dgm:presLayoutVars>
      </dgm:prSet>
      <dgm:spPr>
        <a:ln>
          <a:solidFill>
            <a:schemeClr val="accent5"/>
          </a:solidFill>
        </a:ln>
      </dgm:spPr>
    </dgm:pt>
    <dgm:pt modelId="{559A9A18-D6AE-4459-8C7F-A17CAB50744A}" type="pres">
      <dgm:prSet presAssocID="{9E838AE2-4659-4603-ABC8-58DF4222C0D4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</dgm:pt>
    <dgm:pt modelId="{7F54B493-FCA8-4A1F-A2B1-FCB26CA9C396}" type="pres">
      <dgm:prSet presAssocID="{9E838AE2-4659-4603-ABC8-58DF4222C0D4}" presName="desTx" presStyleLbl="revTx" presStyleIdx="4" presStyleCnt="5">
        <dgm:presLayoutVars>
          <dgm:chMax val="0"/>
          <dgm:chPref val="0"/>
          <dgm:bulletEnabled val="1"/>
        </dgm:presLayoutVars>
      </dgm:prSet>
      <dgm:spPr/>
    </dgm:pt>
    <dgm:pt modelId="{D73F5E39-8993-4D6C-9D92-8E8F41E329B8}" type="pres">
      <dgm:prSet presAssocID="{9E838AE2-4659-4603-ABC8-58DF4222C0D4}" presName="EmptyPlaceHolder" presStyleCnt="0"/>
      <dgm:spPr/>
    </dgm:pt>
  </dgm:ptLst>
  <dgm:cxnLst>
    <dgm:cxn modelId="{20190A0D-EF75-4224-80CC-FC8EBDEF2138}" type="presOf" srcId="{C8E903CE-0CFD-4D68-A857-80E14557005E}" destId="{7F54B493-FCA8-4A1F-A2B1-FCB26CA9C396}" srcOrd="0" destOrd="0" presId="urn:microsoft.com/office/officeart/2016/7/layout/AccentHomeChevronProcess"/>
    <dgm:cxn modelId="{CF54291C-AAFD-4FA4-9A16-20CE892BA907}" srcId="{55C0B14E-AEA6-48D3-A387-ED4A3A3BF840}" destId="{9E838AE2-4659-4603-ABC8-58DF4222C0D4}" srcOrd="4" destOrd="0" parTransId="{5FC53805-9431-4BC8-ADB9-DABF59DE31C7}" sibTransId="{61F1BCD3-232D-4C03-B56C-182BCB6108CD}"/>
    <dgm:cxn modelId="{F23BFC27-EEA1-48DD-A68B-3C9BF1AE455D}" type="presOf" srcId="{349299C9-846E-4827-813A-349CCCE20782}" destId="{810D7AA7-A541-4507-BE7F-36CCF210089F}" srcOrd="0" destOrd="0" presId="urn:microsoft.com/office/officeart/2016/7/layout/AccentHomeChevronProcess"/>
    <dgm:cxn modelId="{0EFA3039-6828-403C-9445-4359BA6645E6}" srcId="{AACEAFD5-63CF-4AFC-B46F-BE086C5D447C}" destId="{349299C9-846E-4827-813A-349CCCE20782}" srcOrd="0" destOrd="0" parTransId="{AEA27547-B9ED-4994-BD27-04EC297EF367}" sibTransId="{9D819F52-ACA0-4B08-8256-DF6BD8FA3A0B}"/>
    <dgm:cxn modelId="{6CDEA839-6538-453E-9113-58ECC65280CB}" type="presOf" srcId="{AACEAFD5-63CF-4AFC-B46F-BE086C5D447C}" destId="{CA3A6A4E-2D39-41D2-A6B1-B590D0C452D2}" srcOrd="0" destOrd="0" presId="urn:microsoft.com/office/officeart/2016/7/layout/AccentHomeChevronProcess"/>
    <dgm:cxn modelId="{1D6C5464-DE30-4BEC-9E27-B2C179C39CC4}" srcId="{32CCB050-072A-41BF-BE1B-388CF53E5629}" destId="{04A40292-9119-41B2-B968-7B651F20675D}" srcOrd="0" destOrd="0" parTransId="{70078FF1-F2A9-4A6B-88D1-8CF3595EFE73}" sibTransId="{B4C4972A-0898-484E-AF78-D5D7E0F991F2}"/>
    <dgm:cxn modelId="{55492768-9A5E-4F74-AC7C-959C5C24EFD3}" srcId="{55C0B14E-AEA6-48D3-A387-ED4A3A3BF840}" destId="{D07AD3FD-84FF-467E-9693-752776549C61}" srcOrd="1" destOrd="0" parTransId="{7B691773-F524-4FAD-A272-BDF0B0C4370A}" sibTransId="{A8C9B7A9-BC2A-4753-B7F0-F2E361D95520}"/>
    <dgm:cxn modelId="{993A834D-F9E7-487D-A46B-FD9A309F5C59}" type="presOf" srcId="{04A40292-9119-41B2-B968-7B651F20675D}" destId="{1D84544C-5924-422B-9546-A86AE4927E4C}" srcOrd="0" destOrd="0" presId="urn:microsoft.com/office/officeart/2016/7/layout/AccentHomeChevronProcess"/>
    <dgm:cxn modelId="{E97FF64F-8020-497E-AE7D-2395DDA4560D}" srcId="{D07AD3FD-84FF-467E-9693-752776549C61}" destId="{5D70EFF5-8B31-4A1F-AE44-51E4CF0013EB}" srcOrd="0" destOrd="0" parTransId="{96C720A0-FEEF-48D1-8DF6-ABA03C304822}" sibTransId="{B6A59CDE-18AD-4553-B6C5-FF001A8E8510}"/>
    <dgm:cxn modelId="{219EA357-E48B-4A91-91A7-8282DFF10601}" type="presOf" srcId="{55C0B14E-AEA6-48D3-A387-ED4A3A3BF840}" destId="{594BF422-752C-42F3-A230-3D0E6AE9A886}" srcOrd="0" destOrd="0" presId="urn:microsoft.com/office/officeart/2016/7/layout/AccentHomeChevronProcess"/>
    <dgm:cxn modelId="{61E56288-5A92-4019-989A-398C8EA8A844}" type="presOf" srcId="{4A6BB192-9983-4F48-BBC5-6E384EED7EC5}" destId="{FD7B29F2-0D66-4B4B-BC8A-82DA23575305}" srcOrd="0" destOrd="0" presId="urn:microsoft.com/office/officeart/2016/7/layout/AccentHomeChevronProcess"/>
    <dgm:cxn modelId="{60399491-EC61-4ACD-870E-1A66600F3D26}" type="presOf" srcId="{D71FC021-6A65-44D1-95B9-0E6C89079866}" destId="{7A0B5EFC-88FB-4ED5-994F-D5F6584C2293}" srcOrd="0" destOrd="0" presId="urn:microsoft.com/office/officeart/2016/7/layout/AccentHomeChevronProcess"/>
    <dgm:cxn modelId="{53239C96-427C-420B-95DC-546F3B30ED65}" srcId="{55C0B14E-AEA6-48D3-A387-ED4A3A3BF840}" destId="{D71FC021-6A65-44D1-95B9-0E6C89079866}" srcOrd="2" destOrd="0" parTransId="{862AAE39-3AAD-40E3-BA20-90187BD73242}" sibTransId="{9B090D9D-470E-46E2-AABB-0368A52481AA}"/>
    <dgm:cxn modelId="{17BD67AD-4331-49EC-BC4A-29404E891597}" srcId="{9E838AE2-4659-4603-ABC8-58DF4222C0D4}" destId="{C8E903CE-0CFD-4D68-A857-80E14557005E}" srcOrd="0" destOrd="0" parTransId="{D5890537-0D77-4DA1-A100-62C393623468}" sibTransId="{862799CE-00F4-4DD6-894E-A487503F8DE6}"/>
    <dgm:cxn modelId="{2F6485B4-0735-4D01-8060-5A89B7562619}" type="presOf" srcId="{5D70EFF5-8B31-4A1F-AE44-51E4CF0013EB}" destId="{5E07F9E4-149C-4A89-848F-4ABDD305F0C5}" srcOrd="0" destOrd="0" presId="urn:microsoft.com/office/officeart/2016/7/layout/AccentHomeChevronProcess"/>
    <dgm:cxn modelId="{AE101ABC-7EA3-4444-A576-8AB15A371C84}" srcId="{55C0B14E-AEA6-48D3-A387-ED4A3A3BF840}" destId="{AACEAFD5-63CF-4AFC-B46F-BE086C5D447C}" srcOrd="0" destOrd="0" parTransId="{7A0BD8EC-BB4A-4912-A54E-6F39B681264E}" sibTransId="{7A8D4B4D-06E9-4958-810D-A6226B6AC588}"/>
    <dgm:cxn modelId="{665C05C7-3CB0-428C-B457-E59A0AF60DA1}" type="presOf" srcId="{D07AD3FD-84FF-467E-9693-752776549C61}" destId="{6C46E586-0364-4C52-98F9-74A7ACD803D1}" srcOrd="0" destOrd="0" presId="urn:microsoft.com/office/officeart/2016/7/layout/AccentHomeChevronProcess"/>
    <dgm:cxn modelId="{042E0AE1-6450-410A-B96E-AFBADB139BEA}" srcId="{55C0B14E-AEA6-48D3-A387-ED4A3A3BF840}" destId="{32CCB050-072A-41BF-BE1B-388CF53E5629}" srcOrd="3" destOrd="0" parTransId="{B301371B-A53D-4B79-8B8D-7B304894442B}" sibTransId="{BF05D8EE-4413-4737-8721-DAF10D6CAB04}"/>
    <dgm:cxn modelId="{E3115EEA-DE9C-4F06-B8B3-BEB263D5F2B1}" srcId="{D71FC021-6A65-44D1-95B9-0E6C89079866}" destId="{4A6BB192-9983-4F48-BBC5-6E384EED7EC5}" srcOrd="0" destOrd="0" parTransId="{230A6E4A-6CED-4DC0-AEFE-6859FE07B658}" sibTransId="{0B568EC2-5D2A-4B00-8047-B7832F245B44}"/>
    <dgm:cxn modelId="{DB636DF2-EC68-445F-B7E9-11D2D9235026}" type="presOf" srcId="{9E838AE2-4659-4603-ABC8-58DF4222C0D4}" destId="{559A9A18-D6AE-4459-8C7F-A17CAB50744A}" srcOrd="0" destOrd="0" presId="urn:microsoft.com/office/officeart/2016/7/layout/AccentHomeChevronProcess"/>
    <dgm:cxn modelId="{10122CFA-F2C6-4519-A06A-6ABCC8B80C59}" type="presOf" srcId="{32CCB050-072A-41BF-BE1B-388CF53E5629}" destId="{B8046455-4EBB-40A8-838B-B584850A8B8E}" srcOrd="0" destOrd="0" presId="urn:microsoft.com/office/officeart/2016/7/layout/AccentHomeChevronProcess"/>
    <dgm:cxn modelId="{C93892E1-28C0-4B75-A464-293C00708672}" type="presParOf" srcId="{594BF422-752C-42F3-A230-3D0E6AE9A886}" destId="{F6A1B9E0-4B4A-47A4-A011-67526CEEA770}" srcOrd="0" destOrd="0" presId="urn:microsoft.com/office/officeart/2016/7/layout/AccentHomeChevronProcess"/>
    <dgm:cxn modelId="{D5413575-9692-46A2-A045-9ED8482318DF}" type="presParOf" srcId="{F6A1B9E0-4B4A-47A4-A011-67526CEEA770}" destId="{FA4E6E73-A3C8-4495-927B-8AADA5A74297}" srcOrd="0" destOrd="0" presId="urn:microsoft.com/office/officeart/2016/7/layout/AccentHomeChevronProcess"/>
    <dgm:cxn modelId="{3303BDD6-668D-45F1-9491-4125E782D67C}" type="presParOf" srcId="{F6A1B9E0-4B4A-47A4-A011-67526CEEA770}" destId="{CA3A6A4E-2D39-41D2-A6B1-B590D0C452D2}" srcOrd="1" destOrd="0" presId="urn:microsoft.com/office/officeart/2016/7/layout/AccentHomeChevronProcess"/>
    <dgm:cxn modelId="{3BAD5A1C-162E-4722-B818-968C4083BECD}" type="presParOf" srcId="{F6A1B9E0-4B4A-47A4-A011-67526CEEA770}" destId="{810D7AA7-A541-4507-BE7F-36CCF210089F}" srcOrd="2" destOrd="0" presId="urn:microsoft.com/office/officeart/2016/7/layout/AccentHomeChevronProcess"/>
    <dgm:cxn modelId="{A3B267C1-BAFC-42F0-A63A-6491CFDC1ED2}" type="presParOf" srcId="{F6A1B9E0-4B4A-47A4-A011-67526CEEA770}" destId="{4F7CDD44-32F1-4759-861F-8DABEBBA8D89}" srcOrd="3" destOrd="0" presId="urn:microsoft.com/office/officeart/2016/7/layout/AccentHomeChevronProcess"/>
    <dgm:cxn modelId="{80CC9289-BA8F-4ED7-A4ED-9FA5EF71D964}" type="presParOf" srcId="{594BF422-752C-42F3-A230-3D0E6AE9A886}" destId="{C9A9B9EA-6A1D-4A13-9C7F-C112F25D2888}" srcOrd="1" destOrd="0" presId="urn:microsoft.com/office/officeart/2016/7/layout/AccentHomeChevronProcess"/>
    <dgm:cxn modelId="{5B7985CA-BC92-461D-A77E-E2320D4992D0}" type="presParOf" srcId="{594BF422-752C-42F3-A230-3D0E6AE9A886}" destId="{EC37843F-14A6-4E20-B7AE-2B086A8F5F45}" srcOrd="2" destOrd="0" presId="urn:microsoft.com/office/officeart/2016/7/layout/AccentHomeChevronProcess"/>
    <dgm:cxn modelId="{1996E4D7-D809-45CA-9DF0-561A93BDAFB1}" type="presParOf" srcId="{EC37843F-14A6-4E20-B7AE-2B086A8F5F45}" destId="{E41E7729-FD3F-426D-804C-45BD60BD762D}" srcOrd="0" destOrd="0" presId="urn:microsoft.com/office/officeart/2016/7/layout/AccentHomeChevronProcess"/>
    <dgm:cxn modelId="{16E53752-1AB8-4CD2-BFD6-85C0CDA26E1B}" type="presParOf" srcId="{EC37843F-14A6-4E20-B7AE-2B086A8F5F45}" destId="{6C46E586-0364-4C52-98F9-74A7ACD803D1}" srcOrd="1" destOrd="0" presId="urn:microsoft.com/office/officeart/2016/7/layout/AccentHomeChevronProcess"/>
    <dgm:cxn modelId="{FAC2F23D-E510-4342-91C3-FCAB11B207C0}" type="presParOf" srcId="{EC37843F-14A6-4E20-B7AE-2B086A8F5F45}" destId="{5E07F9E4-149C-4A89-848F-4ABDD305F0C5}" srcOrd="2" destOrd="0" presId="urn:microsoft.com/office/officeart/2016/7/layout/AccentHomeChevronProcess"/>
    <dgm:cxn modelId="{3843A525-0A63-4743-B0E8-0F795D54B4E4}" type="presParOf" srcId="{EC37843F-14A6-4E20-B7AE-2B086A8F5F45}" destId="{2928FCAD-BE3F-45AC-93A5-FD98F8A50E00}" srcOrd="3" destOrd="0" presId="urn:microsoft.com/office/officeart/2016/7/layout/AccentHomeChevronProcess"/>
    <dgm:cxn modelId="{D179D84E-BE2C-46EF-8594-412D3A7F9213}" type="presParOf" srcId="{594BF422-752C-42F3-A230-3D0E6AE9A886}" destId="{C2DF8D93-19C7-4E07-BCAF-9FAAB62C8CF2}" srcOrd="3" destOrd="0" presId="urn:microsoft.com/office/officeart/2016/7/layout/AccentHomeChevronProcess"/>
    <dgm:cxn modelId="{D8554B98-FAA7-4800-BB76-916BA7A2B10E}" type="presParOf" srcId="{594BF422-752C-42F3-A230-3D0E6AE9A886}" destId="{86E313B1-36D3-44D7-907E-22A08CB8E9CC}" srcOrd="4" destOrd="0" presId="urn:microsoft.com/office/officeart/2016/7/layout/AccentHomeChevronProcess"/>
    <dgm:cxn modelId="{19D10FBF-8E65-4EB5-9B54-54A271982B0D}" type="presParOf" srcId="{86E313B1-36D3-44D7-907E-22A08CB8E9CC}" destId="{473F2067-7126-4D56-A328-5A8CFD3D8D52}" srcOrd="0" destOrd="0" presId="urn:microsoft.com/office/officeart/2016/7/layout/AccentHomeChevronProcess"/>
    <dgm:cxn modelId="{11A73768-8587-4E2B-BDDA-6254211FDF2D}" type="presParOf" srcId="{86E313B1-36D3-44D7-907E-22A08CB8E9CC}" destId="{7A0B5EFC-88FB-4ED5-994F-D5F6584C2293}" srcOrd="1" destOrd="0" presId="urn:microsoft.com/office/officeart/2016/7/layout/AccentHomeChevronProcess"/>
    <dgm:cxn modelId="{522D3FED-6E8C-40DF-8BA8-A80510ACC48F}" type="presParOf" srcId="{86E313B1-36D3-44D7-907E-22A08CB8E9CC}" destId="{FD7B29F2-0D66-4B4B-BC8A-82DA23575305}" srcOrd="2" destOrd="0" presId="urn:microsoft.com/office/officeart/2016/7/layout/AccentHomeChevronProcess"/>
    <dgm:cxn modelId="{8075A955-4651-4DD2-B114-EB147BF378DF}" type="presParOf" srcId="{86E313B1-36D3-44D7-907E-22A08CB8E9CC}" destId="{BABAA172-7B81-4C6B-BCF2-4572322515C5}" srcOrd="3" destOrd="0" presId="urn:microsoft.com/office/officeart/2016/7/layout/AccentHomeChevronProcess"/>
    <dgm:cxn modelId="{76487C60-81CC-4808-A6F6-74C757E56AA2}" type="presParOf" srcId="{594BF422-752C-42F3-A230-3D0E6AE9A886}" destId="{F5592489-4EC4-4CD3-8C9F-861313656D99}" srcOrd="5" destOrd="0" presId="urn:microsoft.com/office/officeart/2016/7/layout/AccentHomeChevronProcess"/>
    <dgm:cxn modelId="{DF11AE77-7C6F-4023-B9CA-C466C92E9683}" type="presParOf" srcId="{594BF422-752C-42F3-A230-3D0E6AE9A886}" destId="{62262EA1-D674-4DE8-B444-FEC3F6748520}" srcOrd="6" destOrd="0" presId="urn:microsoft.com/office/officeart/2016/7/layout/AccentHomeChevronProcess"/>
    <dgm:cxn modelId="{18CDA0B2-B372-4A35-AE00-5304AC3837D3}" type="presParOf" srcId="{62262EA1-D674-4DE8-B444-FEC3F6748520}" destId="{7BF6E820-C6E3-4E2C-BB23-ADF9AD641C6B}" srcOrd="0" destOrd="0" presId="urn:microsoft.com/office/officeart/2016/7/layout/AccentHomeChevronProcess"/>
    <dgm:cxn modelId="{0DF47D5B-8611-4D8E-928B-AA2D5766C18B}" type="presParOf" srcId="{62262EA1-D674-4DE8-B444-FEC3F6748520}" destId="{B8046455-4EBB-40A8-838B-B584850A8B8E}" srcOrd="1" destOrd="0" presId="urn:microsoft.com/office/officeart/2016/7/layout/AccentHomeChevronProcess"/>
    <dgm:cxn modelId="{7C4A88D9-8926-4433-834A-47C1FDDF722F}" type="presParOf" srcId="{62262EA1-D674-4DE8-B444-FEC3F6748520}" destId="{1D84544C-5924-422B-9546-A86AE4927E4C}" srcOrd="2" destOrd="0" presId="urn:microsoft.com/office/officeart/2016/7/layout/AccentHomeChevronProcess"/>
    <dgm:cxn modelId="{43D30544-AB0A-43E8-A43D-B1F41277B0F8}" type="presParOf" srcId="{62262EA1-D674-4DE8-B444-FEC3F6748520}" destId="{ED05E404-1B63-4FC9-A7B8-277860DEBCD0}" srcOrd="3" destOrd="0" presId="urn:microsoft.com/office/officeart/2016/7/layout/AccentHomeChevronProcess"/>
    <dgm:cxn modelId="{6BC4A82E-C8CE-405D-BE38-CA09533ECB3A}" type="presParOf" srcId="{594BF422-752C-42F3-A230-3D0E6AE9A886}" destId="{AB144E95-E2AA-430B-870C-A44D04CCB5A8}" srcOrd="7" destOrd="0" presId="urn:microsoft.com/office/officeart/2016/7/layout/AccentHomeChevronProcess"/>
    <dgm:cxn modelId="{B07B5F95-29F3-4EBA-881F-2F9C82CD9290}" type="presParOf" srcId="{594BF422-752C-42F3-A230-3D0E6AE9A886}" destId="{D0A9E9B9-B6D2-49AA-91D6-7CE223E637D0}" srcOrd="8" destOrd="0" presId="urn:microsoft.com/office/officeart/2016/7/layout/AccentHomeChevronProcess"/>
    <dgm:cxn modelId="{6DCE379C-942E-4A9E-8128-B2C269A9781F}" type="presParOf" srcId="{D0A9E9B9-B6D2-49AA-91D6-7CE223E637D0}" destId="{0EE416CF-D8AE-41BD-BF35-9148040E1274}" srcOrd="0" destOrd="0" presId="urn:microsoft.com/office/officeart/2016/7/layout/AccentHomeChevronProcess"/>
    <dgm:cxn modelId="{FE2C896A-6834-4EDF-8664-05B479C8F0ED}" type="presParOf" srcId="{D0A9E9B9-B6D2-49AA-91D6-7CE223E637D0}" destId="{559A9A18-D6AE-4459-8C7F-A17CAB50744A}" srcOrd="1" destOrd="0" presId="urn:microsoft.com/office/officeart/2016/7/layout/AccentHomeChevronProcess"/>
    <dgm:cxn modelId="{10CD1AE1-F5D1-4C7E-9DFC-2BC8AB439A36}" type="presParOf" srcId="{D0A9E9B9-B6D2-49AA-91D6-7CE223E637D0}" destId="{7F54B493-FCA8-4A1F-A2B1-FCB26CA9C396}" srcOrd="2" destOrd="0" presId="urn:microsoft.com/office/officeart/2016/7/layout/AccentHomeChevronProcess"/>
    <dgm:cxn modelId="{3BA0BF32-4C4F-4617-8C77-FB7B13572D62}" type="presParOf" srcId="{D0A9E9B9-B6D2-49AA-91D6-7CE223E637D0}" destId="{D73F5E39-8993-4D6C-9D92-8E8F41E329B8}" srcOrd="3" destOrd="0" presId="urn:microsoft.com/office/officeart/2016/7/layout/AccentHomeChevro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5C0B14E-AEA6-48D3-A387-ED4A3A3BF840}" type="doc">
      <dgm:prSet loTypeId="urn:microsoft.com/office/officeart/2016/7/layout/AccentHomeChevronProcess" loCatId="process" qsTypeId="urn:microsoft.com/office/officeart/2005/8/quickstyle/simple1" qsCatId="simple" csTypeId="urn:microsoft.com/office/officeart/2018/5/colors/Iconchunking_coloredoutline_colorful1" csCatId="colorful" phldr="1"/>
      <dgm:spPr/>
      <dgm:t>
        <a:bodyPr/>
        <a:lstStyle/>
        <a:p>
          <a:endParaRPr lang="en-US"/>
        </a:p>
      </dgm:t>
    </dgm:pt>
    <dgm:pt modelId="{AACEAFD5-63CF-4AFC-B46F-BE086C5D447C}">
      <dgm:prSet phldrT="[Text]"/>
      <dgm:spPr>
        <a:solidFill>
          <a:schemeClr val="accent1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b="1" dirty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1. </a:t>
          </a:r>
          <a:r>
            <a:rPr lang="en-US" b="1" dirty="0" err="1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Undirbúningur</a:t>
          </a:r>
          <a:endParaRPr lang="en-US" b="1" dirty="0">
            <a:effectLst>
              <a:outerShdw blurRad="50800" dist="38100" dir="2700000" algn="tl" rotWithShape="0">
                <a:schemeClr val="tx1">
                  <a:alpha val="50000"/>
                </a:schemeClr>
              </a:outerShdw>
            </a:effectLst>
            <a:latin typeface="+mj-lt"/>
          </a:endParaRPr>
        </a:p>
      </dgm:t>
    </dgm:pt>
    <dgm:pt modelId="{7A0BD8EC-BB4A-4912-A54E-6F39B681264E}" type="parTrans" cxnId="{AE101ABC-7EA3-4444-A576-8AB15A371C84}">
      <dgm:prSet/>
      <dgm:spPr/>
      <dgm:t>
        <a:bodyPr/>
        <a:lstStyle/>
        <a:p>
          <a:endParaRPr lang="en-US"/>
        </a:p>
      </dgm:t>
    </dgm:pt>
    <dgm:pt modelId="{7A8D4B4D-06E9-4958-810D-A6226B6AC588}" type="sibTrans" cxnId="{AE101ABC-7EA3-4444-A576-8AB15A371C84}">
      <dgm:prSet/>
      <dgm:spPr/>
      <dgm:t>
        <a:bodyPr/>
        <a:lstStyle/>
        <a:p>
          <a:endParaRPr lang="en-US"/>
        </a:p>
      </dgm:t>
    </dgm:pt>
    <dgm:pt modelId="{349299C9-846E-4827-813A-349CCCE20782}">
      <dgm:prSet phldrT="[Text]" custT="1"/>
      <dgm:spPr/>
      <dgm:t>
        <a:bodyPr lIns="108000" tIns="432000" rIns="288000" anchor="t" anchorCtr="0"/>
        <a:lstStyle/>
        <a:p>
          <a:pPr marL="0" lvl="0" indent="0" algn="l" defTabSz="533400">
            <a:lnSpc>
              <a:spcPts val="1500"/>
            </a:lnSpc>
            <a:spcBef>
              <a:spcPct val="0"/>
            </a:spcBef>
            <a:spcAft>
              <a:spcPts val="0"/>
            </a:spcAft>
            <a:buFont typeface="Arial" panose="020B0604020202020204" pitchFamily="34" charset="0"/>
            <a:buChar char="•"/>
          </a:pPr>
          <a:r>
            <a:rPr lang="is-IS" sz="1200" kern="1200" dirty="0">
              <a:solidFill>
                <a:srgbClr val="666666"/>
              </a:solidFill>
              <a:latin typeface="+mn-lt"/>
              <a:ea typeface="+mn-ea"/>
              <a:cs typeface="+mn-cs"/>
            </a:rPr>
            <a:t>Hugmyndaleit</a:t>
          </a:r>
        </a:p>
        <a:p>
          <a:pPr marL="0" lvl="0" indent="0" algn="l" defTabSz="533400">
            <a:lnSpc>
              <a:spcPts val="1500"/>
            </a:lnSpc>
            <a:spcBef>
              <a:spcPct val="0"/>
            </a:spcBef>
            <a:spcAft>
              <a:spcPts val="0"/>
            </a:spcAft>
            <a:buFont typeface="Arial" panose="020B0604020202020204" pitchFamily="34" charset="0"/>
            <a:buChar char="•"/>
          </a:pPr>
          <a:r>
            <a:rPr lang="is-IS" sz="1200" kern="1200" dirty="0">
              <a:solidFill>
                <a:srgbClr val="666666"/>
              </a:solidFill>
              <a:latin typeface="+mn-lt"/>
              <a:ea typeface="+mn-ea"/>
              <a:cs typeface="+mn-cs"/>
            </a:rPr>
            <a:t>Teikna í Fusion 360</a:t>
          </a:r>
        </a:p>
        <a:p>
          <a:pPr marL="0" lvl="0" indent="0" algn="l" defTabSz="533400">
            <a:lnSpc>
              <a:spcPts val="1500"/>
            </a:lnSpc>
            <a:spcBef>
              <a:spcPct val="0"/>
            </a:spcBef>
            <a:spcAft>
              <a:spcPts val="0"/>
            </a:spcAft>
            <a:buFont typeface="Arial" panose="020B0604020202020204" pitchFamily="34" charset="0"/>
            <a:buChar char="•"/>
          </a:pPr>
          <a:r>
            <a:rPr lang="is-IS" sz="1200" kern="1200" dirty="0">
              <a:solidFill>
                <a:srgbClr val="666666"/>
              </a:solidFill>
              <a:latin typeface="+mn-lt"/>
              <a:ea typeface="+mn-ea"/>
              <a:cs typeface="+mn-cs"/>
            </a:rPr>
            <a:t>Vinna í VCarve</a:t>
          </a:r>
          <a:endParaRPr lang="en-US" sz="1200" kern="1200" dirty="0">
            <a:solidFill>
              <a:srgbClr val="666666"/>
            </a:solidFill>
            <a:latin typeface="+mn-lt"/>
            <a:ea typeface="+mn-ea"/>
            <a:cs typeface="+mn-cs"/>
          </a:endParaRPr>
        </a:p>
      </dgm:t>
    </dgm:pt>
    <dgm:pt modelId="{AEA27547-B9ED-4994-BD27-04EC297EF367}" type="parTrans" cxnId="{0EFA3039-6828-403C-9445-4359BA6645E6}">
      <dgm:prSet/>
      <dgm:spPr/>
      <dgm:t>
        <a:bodyPr/>
        <a:lstStyle/>
        <a:p>
          <a:endParaRPr lang="en-US"/>
        </a:p>
      </dgm:t>
    </dgm:pt>
    <dgm:pt modelId="{9D819F52-ACA0-4B08-8256-DF6BD8FA3A0B}" type="sibTrans" cxnId="{0EFA3039-6828-403C-9445-4359BA6645E6}">
      <dgm:prSet/>
      <dgm:spPr/>
      <dgm:t>
        <a:bodyPr/>
        <a:lstStyle/>
        <a:p>
          <a:endParaRPr lang="en-US"/>
        </a:p>
      </dgm:t>
    </dgm:pt>
    <dgm:pt modelId="{5D70EFF5-8B31-4A1F-AE44-51E4CF0013EB}">
      <dgm:prSet phldrT="[Text]" custT="1"/>
      <dgm:spPr/>
      <dgm:t>
        <a:bodyPr lIns="108000" tIns="432000" rIns="288000" anchor="t" anchorCtr="0"/>
        <a:lstStyle/>
        <a:p>
          <a:pPr>
            <a:lnSpc>
              <a:spcPts val="1500"/>
            </a:lnSpc>
          </a:pPr>
          <a:r>
            <a:rPr lang="is-IS" sz="1200" dirty="0">
              <a:solidFill>
                <a:schemeClr val="tx2"/>
              </a:solidFill>
            </a:rPr>
            <a:t>Fræsing í FabLab</a:t>
          </a:r>
        </a:p>
        <a:p>
          <a:pPr>
            <a:lnSpc>
              <a:spcPts val="1500"/>
            </a:lnSpc>
          </a:pPr>
          <a:r>
            <a:rPr lang="is-IS" sz="1200" dirty="0">
              <a:solidFill>
                <a:schemeClr val="tx2"/>
              </a:solidFill>
            </a:rPr>
            <a:t>Samsetning hlutarins</a:t>
          </a:r>
          <a:endParaRPr lang="en-US" sz="1200" dirty="0">
            <a:solidFill>
              <a:schemeClr val="tx2"/>
            </a:solidFill>
          </a:endParaRPr>
        </a:p>
      </dgm:t>
    </dgm:pt>
    <dgm:pt modelId="{96C720A0-FEEF-48D1-8DF6-ABA03C304822}" type="parTrans" cxnId="{E97FF64F-8020-497E-AE7D-2395DDA4560D}">
      <dgm:prSet/>
      <dgm:spPr/>
      <dgm:t>
        <a:bodyPr/>
        <a:lstStyle/>
        <a:p>
          <a:endParaRPr lang="en-US"/>
        </a:p>
      </dgm:t>
    </dgm:pt>
    <dgm:pt modelId="{B6A59CDE-18AD-4553-B6C5-FF001A8E8510}" type="sibTrans" cxnId="{E97FF64F-8020-497E-AE7D-2395DDA4560D}">
      <dgm:prSet/>
      <dgm:spPr/>
      <dgm:t>
        <a:bodyPr/>
        <a:lstStyle/>
        <a:p>
          <a:endParaRPr lang="en-US"/>
        </a:p>
      </dgm:t>
    </dgm:pt>
    <dgm:pt modelId="{D71FC021-6A65-44D1-95B9-0E6C89079866}">
      <dgm:prSet phldrT="[Text]"/>
      <dgm:spPr>
        <a:solidFill>
          <a:schemeClr val="accent3"/>
        </a:solidFill>
        <a:ln>
          <a:solidFill>
            <a:schemeClr val="accent3"/>
          </a:solidFill>
        </a:ln>
      </dgm:spPr>
      <dgm:t>
        <a:bodyPr/>
        <a:lstStyle/>
        <a:p>
          <a:r>
            <a:rPr lang="is-IS" b="1" dirty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3.</a:t>
          </a:r>
          <a:r>
            <a:rPr lang="is-IS" b="1" baseline="0" dirty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 Skráning</a:t>
          </a:r>
          <a:endParaRPr lang="en-US" b="1" dirty="0">
            <a:effectLst>
              <a:outerShdw blurRad="50800" dist="38100" dir="2700000" algn="tl" rotWithShape="0">
                <a:schemeClr val="tx1">
                  <a:alpha val="50000"/>
                </a:schemeClr>
              </a:outerShdw>
            </a:effectLst>
            <a:latin typeface="+mj-lt"/>
          </a:endParaRPr>
        </a:p>
      </dgm:t>
    </dgm:pt>
    <dgm:pt modelId="{862AAE39-3AAD-40E3-BA20-90187BD73242}" type="parTrans" cxnId="{53239C96-427C-420B-95DC-546F3B30ED65}">
      <dgm:prSet/>
      <dgm:spPr/>
      <dgm:t>
        <a:bodyPr/>
        <a:lstStyle/>
        <a:p>
          <a:endParaRPr lang="en-US"/>
        </a:p>
      </dgm:t>
    </dgm:pt>
    <dgm:pt modelId="{9B090D9D-470E-46E2-AABB-0368A52481AA}" type="sibTrans" cxnId="{53239C96-427C-420B-95DC-546F3B30ED65}">
      <dgm:prSet/>
      <dgm:spPr/>
      <dgm:t>
        <a:bodyPr/>
        <a:lstStyle/>
        <a:p>
          <a:endParaRPr lang="en-US"/>
        </a:p>
      </dgm:t>
    </dgm:pt>
    <dgm:pt modelId="{4A6BB192-9983-4F48-BBC5-6E384EED7EC5}">
      <dgm:prSet phldrT="[Text]" custT="1"/>
      <dgm:spPr/>
      <dgm:t>
        <a:bodyPr lIns="108000" tIns="432000" rIns="288000" anchor="t" anchorCtr="0"/>
        <a:lstStyle/>
        <a:p>
          <a:pPr>
            <a:lnSpc>
              <a:spcPts val="1500"/>
            </a:lnSpc>
          </a:pPr>
          <a:r>
            <a:rPr lang="is-IS" sz="1200" dirty="0">
              <a:solidFill>
                <a:schemeClr val="tx2"/>
              </a:solidFill>
            </a:rPr>
            <a:t>Vefsíðugerð</a:t>
          </a:r>
        </a:p>
        <a:p>
          <a:pPr>
            <a:lnSpc>
              <a:spcPts val="1500"/>
            </a:lnSpc>
          </a:pPr>
          <a:r>
            <a:rPr lang="is-IS" sz="1200" dirty="0">
              <a:solidFill>
                <a:schemeClr val="tx2"/>
              </a:solidFill>
            </a:rPr>
            <a:t>Kynning</a:t>
          </a:r>
        </a:p>
        <a:p>
          <a:pPr>
            <a:lnSpc>
              <a:spcPts val="1500"/>
            </a:lnSpc>
          </a:pPr>
          <a:r>
            <a:rPr lang="is-IS" sz="1200" dirty="0">
              <a:solidFill>
                <a:schemeClr val="tx2"/>
              </a:solidFill>
            </a:rPr>
            <a:t>Einblöðungur</a:t>
          </a:r>
          <a:endParaRPr lang="en-US" sz="1200" dirty="0">
            <a:solidFill>
              <a:schemeClr val="tx2"/>
            </a:solidFill>
          </a:endParaRPr>
        </a:p>
      </dgm:t>
    </dgm:pt>
    <dgm:pt modelId="{230A6E4A-6CED-4DC0-AEFE-6859FE07B658}" type="parTrans" cxnId="{E3115EEA-DE9C-4F06-B8B3-BEB263D5F2B1}">
      <dgm:prSet/>
      <dgm:spPr/>
      <dgm:t>
        <a:bodyPr/>
        <a:lstStyle/>
        <a:p>
          <a:endParaRPr lang="en-US"/>
        </a:p>
      </dgm:t>
    </dgm:pt>
    <dgm:pt modelId="{0B568EC2-5D2A-4B00-8047-B7832F245B44}" type="sibTrans" cxnId="{E3115EEA-DE9C-4F06-B8B3-BEB263D5F2B1}">
      <dgm:prSet/>
      <dgm:spPr/>
      <dgm:t>
        <a:bodyPr/>
        <a:lstStyle/>
        <a:p>
          <a:endParaRPr lang="en-US"/>
        </a:p>
      </dgm:t>
    </dgm:pt>
    <dgm:pt modelId="{D07AD3FD-84FF-467E-9693-752776549C61}">
      <dgm:prSet phldrT="[Text]"/>
      <dgm:spPr>
        <a:solidFill>
          <a:schemeClr val="accent2"/>
        </a:solidFill>
        <a:ln>
          <a:solidFill>
            <a:schemeClr val="accent2"/>
          </a:solidFill>
        </a:ln>
      </dgm:spPr>
      <dgm:t>
        <a:bodyPr/>
        <a:lstStyle/>
        <a:p>
          <a:r>
            <a:rPr lang="en-US" b="1" dirty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2. </a:t>
          </a:r>
          <a:r>
            <a:rPr lang="en-US" b="1" dirty="0" err="1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Framkvæmd</a:t>
          </a:r>
          <a:endParaRPr lang="en-US" b="1" dirty="0">
            <a:effectLst>
              <a:outerShdw blurRad="50800" dist="38100" dir="2700000" algn="tl" rotWithShape="0">
                <a:schemeClr val="tx1">
                  <a:alpha val="50000"/>
                </a:schemeClr>
              </a:outerShdw>
            </a:effectLst>
            <a:latin typeface="+mj-lt"/>
          </a:endParaRPr>
        </a:p>
      </dgm:t>
    </dgm:pt>
    <dgm:pt modelId="{A8C9B7A9-BC2A-4753-B7F0-F2E361D95520}" type="sibTrans" cxnId="{55492768-9A5E-4F74-AC7C-959C5C24EFD3}">
      <dgm:prSet/>
      <dgm:spPr/>
      <dgm:t>
        <a:bodyPr/>
        <a:lstStyle/>
        <a:p>
          <a:endParaRPr lang="en-US"/>
        </a:p>
      </dgm:t>
    </dgm:pt>
    <dgm:pt modelId="{7B691773-F524-4FAD-A272-BDF0B0C4370A}" type="parTrans" cxnId="{55492768-9A5E-4F74-AC7C-959C5C24EFD3}">
      <dgm:prSet/>
      <dgm:spPr/>
      <dgm:t>
        <a:bodyPr/>
        <a:lstStyle/>
        <a:p>
          <a:endParaRPr lang="en-US"/>
        </a:p>
      </dgm:t>
    </dgm:pt>
    <dgm:pt modelId="{32CCB050-072A-41BF-BE1B-388CF53E5629}">
      <dgm:prSet/>
      <dgm:spPr>
        <a:solidFill>
          <a:schemeClr val="accent4"/>
        </a:solidFill>
        <a:ln>
          <a:solidFill>
            <a:schemeClr val="accent4"/>
          </a:solidFill>
        </a:ln>
      </dgm:spPr>
      <dgm:t>
        <a:bodyPr/>
        <a:lstStyle/>
        <a:p>
          <a:r>
            <a:rPr lang="en-US" b="1" dirty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4. </a:t>
          </a:r>
          <a:r>
            <a:rPr lang="en-US" b="1" dirty="0" err="1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Skil</a:t>
          </a:r>
          <a:r>
            <a:rPr lang="en-US" b="1" dirty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 og </a:t>
          </a:r>
          <a:r>
            <a:rPr lang="en-US" b="1" dirty="0" err="1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kynning</a:t>
          </a:r>
          <a:endParaRPr lang="ru-RU" b="1" dirty="0">
            <a:effectLst>
              <a:outerShdw blurRad="50800" dist="38100" dir="2700000" algn="tl" rotWithShape="0">
                <a:schemeClr val="tx1">
                  <a:alpha val="50000"/>
                </a:schemeClr>
              </a:outerShdw>
            </a:effectLst>
            <a:latin typeface="+mj-lt"/>
          </a:endParaRPr>
        </a:p>
      </dgm:t>
    </dgm:pt>
    <dgm:pt modelId="{B301371B-A53D-4B79-8B8D-7B304894442B}" type="parTrans" cxnId="{042E0AE1-6450-410A-B96E-AFBADB139BEA}">
      <dgm:prSet/>
      <dgm:spPr/>
      <dgm:t>
        <a:bodyPr/>
        <a:lstStyle/>
        <a:p>
          <a:endParaRPr lang="ru-RU"/>
        </a:p>
      </dgm:t>
    </dgm:pt>
    <dgm:pt modelId="{BF05D8EE-4413-4737-8721-DAF10D6CAB04}" type="sibTrans" cxnId="{042E0AE1-6450-410A-B96E-AFBADB139BEA}">
      <dgm:prSet/>
      <dgm:spPr/>
      <dgm:t>
        <a:bodyPr/>
        <a:lstStyle/>
        <a:p>
          <a:endParaRPr lang="ru-RU"/>
        </a:p>
      </dgm:t>
    </dgm:pt>
    <dgm:pt modelId="{04A40292-9119-41B2-B968-7B651F20675D}">
      <dgm:prSet custT="1"/>
      <dgm:spPr/>
      <dgm:t>
        <a:bodyPr lIns="108000" tIns="432000" rIns="288000" anchor="t" anchorCtr="0"/>
        <a:lstStyle/>
        <a:p>
          <a:pPr marL="0" lvl="0" indent="0" algn="l" defTabSz="533400">
            <a:lnSpc>
              <a:spcPts val="1500"/>
            </a:lnSpc>
            <a:spcBef>
              <a:spcPct val="0"/>
            </a:spcBef>
            <a:spcAft>
              <a:spcPts val="0"/>
            </a:spcAft>
            <a:buNone/>
          </a:pPr>
          <a:r>
            <a:rPr lang="is-IS" sz="1200" kern="1200" dirty="0">
              <a:solidFill>
                <a:srgbClr val="666666"/>
              </a:solidFill>
              <a:latin typeface="+mn-lt"/>
              <a:ea typeface="+mn-ea"/>
              <a:cs typeface="+mn-cs"/>
            </a:rPr>
            <a:t>Kynning</a:t>
          </a:r>
          <a:r>
            <a:rPr lang="is-IS" sz="1200" kern="1200" baseline="0" dirty="0">
              <a:solidFill>
                <a:srgbClr val="666666"/>
              </a:solidFill>
              <a:latin typeface="+mn-lt"/>
              <a:ea typeface="+mn-ea"/>
              <a:cs typeface="+mn-cs"/>
            </a:rPr>
            <a:t> í skólastofu</a:t>
          </a:r>
        </a:p>
        <a:p>
          <a:pPr marL="0" lvl="0" indent="0" algn="l" defTabSz="533400">
            <a:lnSpc>
              <a:spcPts val="1500"/>
            </a:lnSpc>
            <a:spcBef>
              <a:spcPct val="0"/>
            </a:spcBef>
            <a:spcAft>
              <a:spcPts val="0"/>
            </a:spcAft>
            <a:buNone/>
          </a:pPr>
          <a:r>
            <a:rPr lang="is-IS" sz="1200" kern="1200" baseline="0" dirty="0">
              <a:solidFill>
                <a:srgbClr val="666666"/>
              </a:solidFill>
              <a:latin typeface="+mn-lt"/>
              <a:ea typeface="+mn-ea"/>
              <a:cs typeface="+mn-cs"/>
            </a:rPr>
            <a:t>Lokaskil</a:t>
          </a:r>
          <a:endParaRPr lang="en-US" sz="1200" kern="1200" dirty="0">
            <a:solidFill>
              <a:srgbClr val="666666"/>
            </a:solidFill>
            <a:latin typeface="+mn-lt"/>
            <a:ea typeface="+mn-ea"/>
            <a:cs typeface="+mn-cs"/>
          </a:endParaRPr>
        </a:p>
      </dgm:t>
    </dgm:pt>
    <dgm:pt modelId="{70078FF1-F2A9-4A6B-88D1-8CF3595EFE73}" type="parTrans" cxnId="{1D6C5464-DE30-4BEC-9E27-B2C179C39CC4}">
      <dgm:prSet/>
      <dgm:spPr/>
      <dgm:t>
        <a:bodyPr/>
        <a:lstStyle/>
        <a:p>
          <a:endParaRPr lang="en-US"/>
        </a:p>
      </dgm:t>
    </dgm:pt>
    <dgm:pt modelId="{B4C4972A-0898-484E-AF78-D5D7E0F991F2}" type="sibTrans" cxnId="{1D6C5464-DE30-4BEC-9E27-B2C179C39CC4}">
      <dgm:prSet/>
      <dgm:spPr/>
      <dgm:t>
        <a:bodyPr/>
        <a:lstStyle/>
        <a:p>
          <a:endParaRPr lang="en-US"/>
        </a:p>
      </dgm:t>
    </dgm:pt>
    <dgm:pt modelId="{594BF422-752C-42F3-A230-3D0E6AE9A886}" type="pres">
      <dgm:prSet presAssocID="{55C0B14E-AEA6-48D3-A387-ED4A3A3BF840}" presName="Name0" presStyleCnt="0">
        <dgm:presLayoutVars>
          <dgm:animLvl val="lvl"/>
          <dgm:resizeHandles val="exact"/>
        </dgm:presLayoutVars>
      </dgm:prSet>
      <dgm:spPr/>
    </dgm:pt>
    <dgm:pt modelId="{F6A1B9E0-4B4A-47A4-A011-67526CEEA770}" type="pres">
      <dgm:prSet presAssocID="{AACEAFD5-63CF-4AFC-B46F-BE086C5D447C}" presName="composite" presStyleCnt="0"/>
      <dgm:spPr/>
    </dgm:pt>
    <dgm:pt modelId="{FA4E6E73-A3C8-4495-927B-8AADA5A74297}" type="pres">
      <dgm:prSet presAssocID="{AACEAFD5-63CF-4AFC-B46F-BE086C5D447C}" presName="L" presStyleLbl="solidFgAcc1" presStyleIdx="0" presStyleCnt="4">
        <dgm:presLayoutVars>
          <dgm:chMax val="0"/>
          <dgm:chPref val="0"/>
        </dgm:presLayoutVars>
      </dgm:prSet>
      <dgm:spPr>
        <a:ln>
          <a:solidFill>
            <a:schemeClr val="accent1"/>
          </a:solidFill>
        </a:ln>
      </dgm:spPr>
    </dgm:pt>
    <dgm:pt modelId="{CA3A6A4E-2D39-41D2-A6B1-B590D0C452D2}" type="pres">
      <dgm:prSet presAssocID="{AACEAFD5-63CF-4AFC-B46F-BE086C5D447C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810D7AA7-A541-4507-BE7F-36CCF210089F}" type="pres">
      <dgm:prSet presAssocID="{AACEAFD5-63CF-4AFC-B46F-BE086C5D447C}" presName="desTx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4F7CDD44-32F1-4759-861F-8DABEBBA8D89}" type="pres">
      <dgm:prSet presAssocID="{AACEAFD5-63CF-4AFC-B46F-BE086C5D447C}" presName="EmptyPlaceHolder" presStyleCnt="0"/>
      <dgm:spPr/>
    </dgm:pt>
    <dgm:pt modelId="{C9A9B9EA-6A1D-4A13-9C7F-C112F25D2888}" type="pres">
      <dgm:prSet presAssocID="{7A8D4B4D-06E9-4958-810D-A6226B6AC588}" presName="space" presStyleCnt="0"/>
      <dgm:spPr/>
    </dgm:pt>
    <dgm:pt modelId="{EC37843F-14A6-4E20-B7AE-2B086A8F5F45}" type="pres">
      <dgm:prSet presAssocID="{D07AD3FD-84FF-467E-9693-752776549C61}" presName="composite" presStyleCnt="0"/>
      <dgm:spPr/>
    </dgm:pt>
    <dgm:pt modelId="{E41E7729-FD3F-426D-804C-45BD60BD762D}" type="pres">
      <dgm:prSet presAssocID="{D07AD3FD-84FF-467E-9693-752776549C61}" presName="L" presStyleLbl="solidFgAcc1" presStyleIdx="1" presStyleCnt="4">
        <dgm:presLayoutVars>
          <dgm:chMax val="0"/>
          <dgm:chPref val="0"/>
        </dgm:presLayoutVars>
      </dgm:prSet>
      <dgm:spPr>
        <a:ln>
          <a:solidFill>
            <a:schemeClr val="accent2"/>
          </a:solidFill>
        </a:ln>
      </dgm:spPr>
    </dgm:pt>
    <dgm:pt modelId="{6C46E586-0364-4C52-98F9-74A7ACD803D1}" type="pres">
      <dgm:prSet presAssocID="{D07AD3FD-84FF-467E-9693-752776549C61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5E07F9E4-149C-4A89-848F-4ABDD305F0C5}" type="pres">
      <dgm:prSet presAssocID="{D07AD3FD-84FF-467E-9693-752776549C61}" presName="desTx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2928FCAD-BE3F-45AC-93A5-FD98F8A50E00}" type="pres">
      <dgm:prSet presAssocID="{D07AD3FD-84FF-467E-9693-752776549C61}" presName="EmptyPlaceHolder" presStyleCnt="0"/>
      <dgm:spPr/>
    </dgm:pt>
    <dgm:pt modelId="{C2DF8D93-19C7-4E07-BCAF-9FAAB62C8CF2}" type="pres">
      <dgm:prSet presAssocID="{A8C9B7A9-BC2A-4753-B7F0-F2E361D95520}" presName="space" presStyleCnt="0"/>
      <dgm:spPr/>
    </dgm:pt>
    <dgm:pt modelId="{86E313B1-36D3-44D7-907E-22A08CB8E9CC}" type="pres">
      <dgm:prSet presAssocID="{D71FC021-6A65-44D1-95B9-0E6C89079866}" presName="composite" presStyleCnt="0"/>
      <dgm:spPr/>
    </dgm:pt>
    <dgm:pt modelId="{473F2067-7126-4D56-A328-5A8CFD3D8D52}" type="pres">
      <dgm:prSet presAssocID="{D71FC021-6A65-44D1-95B9-0E6C89079866}" presName="L" presStyleLbl="solidFgAcc1" presStyleIdx="2" presStyleCnt="4">
        <dgm:presLayoutVars>
          <dgm:chMax val="0"/>
          <dgm:chPref val="0"/>
        </dgm:presLayoutVars>
      </dgm:prSet>
      <dgm:spPr>
        <a:ln>
          <a:solidFill>
            <a:schemeClr val="accent3"/>
          </a:solidFill>
        </a:ln>
      </dgm:spPr>
    </dgm:pt>
    <dgm:pt modelId="{7A0B5EFC-88FB-4ED5-994F-D5F6584C2293}" type="pres">
      <dgm:prSet presAssocID="{D71FC021-6A65-44D1-95B9-0E6C89079866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FD7B29F2-0D66-4B4B-BC8A-82DA23575305}" type="pres">
      <dgm:prSet presAssocID="{D71FC021-6A65-44D1-95B9-0E6C89079866}" presName="desTx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BABAA172-7B81-4C6B-BCF2-4572322515C5}" type="pres">
      <dgm:prSet presAssocID="{D71FC021-6A65-44D1-95B9-0E6C89079866}" presName="EmptyPlaceHolder" presStyleCnt="0"/>
      <dgm:spPr/>
    </dgm:pt>
    <dgm:pt modelId="{F5592489-4EC4-4CD3-8C9F-861313656D99}" type="pres">
      <dgm:prSet presAssocID="{9B090D9D-470E-46E2-AABB-0368A52481AA}" presName="space" presStyleCnt="0"/>
      <dgm:spPr/>
    </dgm:pt>
    <dgm:pt modelId="{62262EA1-D674-4DE8-B444-FEC3F6748520}" type="pres">
      <dgm:prSet presAssocID="{32CCB050-072A-41BF-BE1B-388CF53E5629}" presName="composite" presStyleCnt="0"/>
      <dgm:spPr/>
    </dgm:pt>
    <dgm:pt modelId="{7BF6E820-C6E3-4E2C-BB23-ADF9AD641C6B}" type="pres">
      <dgm:prSet presAssocID="{32CCB050-072A-41BF-BE1B-388CF53E5629}" presName="L" presStyleLbl="solidFgAcc1" presStyleIdx="3" presStyleCnt="4">
        <dgm:presLayoutVars>
          <dgm:chMax val="0"/>
          <dgm:chPref val="0"/>
        </dgm:presLayoutVars>
      </dgm:prSet>
      <dgm:spPr>
        <a:ln>
          <a:solidFill>
            <a:schemeClr val="accent4"/>
          </a:solidFill>
        </a:ln>
      </dgm:spPr>
    </dgm:pt>
    <dgm:pt modelId="{B8046455-4EBB-40A8-838B-B584850A8B8E}" type="pres">
      <dgm:prSet presAssocID="{32CCB050-072A-41BF-BE1B-388CF53E5629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1D84544C-5924-422B-9546-A86AE4927E4C}" type="pres">
      <dgm:prSet presAssocID="{32CCB050-072A-41BF-BE1B-388CF53E5629}" presName="desTx" presStyleLbl="revTx" presStyleIdx="3" presStyleCnt="4">
        <dgm:presLayoutVars>
          <dgm:chMax val="0"/>
          <dgm:chPref val="0"/>
          <dgm:bulletEnabled val="1"/>
        </dgm:presLayoutVars>
      </dgm:prSet>
      <dgm:spPr/>
    </dgm:pt>
    <dgm:pt modelId="{ED05E404-1B63-4FC9-A7B8-277860DEBCD0}" type="pres">
      <dgm:prSet presAssocID="{32CCB050-072A-41BF-BE1B-388CF53E5629}" presName="EmptyPlaceHolder" presStyleCnt="0"/>
      <dgm:spPr/>
    </dgm:pt>
  </dgm:ptLst>
  <dgm:cxnLst>
    <dgm:cxn modelId="{F23BFC27-EEA1-48DD-A68B-3C9BF1AE455D}" type="presOf" srcId="{349299C9-846E-4827-813A-349CCCE20782}" destId="{810D7AA7-A541-4507-BE7F-36CCF210089F}" srcOrd="0" destOrd="0" presId="urn:microsoft.com/office/officeart/2016/7/layout/AccentHomeChevronProcess"/>
    <dgm:cxn modelId="{0EFA3039-6828-403C-9445-4359BA6645E6}" srcId="{AACEAFD5-63CF-4AFC-B46F-BE086C5D447C}" destId="{349299C9-846E-4827-813A-349CCCE20782}" srcOrd="0" destOrd="0" parTransId="{AEA27547-B9ED-4994-BD27-04EC297EF367}" sibTransId="{9D819F52-ACA0-4B08-8256-DF6BD8FA3A0B}"/>
    <dgm:cxn modelId="{6CDEA839-6538-453E-9113-58ECC65280CB}" type="presOf" srcId="{AACEAFD5-63CF-4AFC-B46F-BE086C5D447C}" destId="{CA3A6A4E-2D39-41D2-A6B1-B590D0C452D2}" srcOrd="0" destOrd="0" presId="urn:microsoft.com/office/officeart/2016/7/layout/AccentHomeChevronProcess"/>
    <dgm:cxn modelId="{1D6C5464-DE30-4BEC-9E27-B2C179C39CC4}" srcId="{32CCB050-072A-41BF-BE1B-388CF53E5629}" destId="{04A40292-9119-41B2-B968-7B651F20675D}" srcOrd="0" destOrd="0" parTransId="{70078FF1-F2A9-4A6B-88D1-8CF3595EFE73}" sibTransId="{B4C4972A-0898-484E-AF78-D5D7E0F991F2}"/>
    <dgm:cxn modelId="{55492768-9A5E-4F74-AC7C-959C5C24EFD3}" srcId="{55C0B14E-AEA6-48D3-A387-ED4A3A3BF840}" destId="{D07AD3FD-84FF-467E-9693-752776549C61}" srcOrd="1" destOrd="0" parTransId="{7B691773-F524-4FAD-A272-BDF0B0C4370A}" sibTransId="{A8C9B7A9-BC2A-4753-B7F0-F2E361D95520}"/>
    <dgm:cxn modelId="{993A834D-F9E7-487D-A46B-FD9A309F5C59}" type="presOf" srcId="{04A40292-9119-41B2-B968-7B651F20675D}" destId="{1D84544C-5924-422B-9546-A86AE4927E4C}" srcOrd="0" destOrd="0" presId="urn:microsoft.com/office/officeart/2016/7/layout/AccentHomeChevronProcess"/>
    <dgm:cxn modelId="{E97FF64F-8020-497E-AE7D-2395DDA4560D}" srcId="{D07AD3FD-84FF-467E-9693-752776549C61}" destId="{5D70EFF5-8B31-4A1F-AE44-51E4CF0013EB}" srcOrd="0" destOrd="0" parTransId="{96C720A0-FEEF-48D1-8DF6-ABA03C304822}" sibTransId="{B6A59CDE-18AD-4553-B6C5-FF001A8E8510}"/>
    <dgm:cxn modelId="{219EA357-E48B-4A91-91A7-8282DFF10601}" type="presOf" srcId="{55C0B14E-AEA6-48D3-A387-ED4A3A3BF840}" destId="{594BF422-752C-42F3-A230-3D0E6AE9A886}" srcOrd="0" destOrd="0" presId="urn:microsoft.com/office/officeart/2016/7/layout/AccentHomeChevronProcess"/>
    <dgm:cxn modelId="{61E56288-5A92-4019-989A-398C8EA8A844}" type="presOf" srcId="{4A6BB192-9983-4F48-BBC5-6E384EED7EC5}" destId="{FD7B29F2-0D66-4B4B-BC8A-82DA23575305}" srcOrd="0" destOrd="0" presId="urn:microsoft.com/office/officeart/2016/7/layout/AccentHomeChevronProcess"/>
    <dgm:cxn modelId="{60399491-EC61-4ACD-870E-1A66600F3D26}" type="presOf" srcId="{D71FC021-6A65-44D1-95B9-0E6C89079866}" destId="{7A0B5EFC-88FB-4ED5-994F-D5F6584C2293}" srcOrd="0" destOrd="0" presId="urn:microsoft.com/office/officeart/2016/7/layout/AccentHomeChevronProcess"/>
    <dgm:cxn modelId="{53239C96-427C-420B-95DC-546F3B30ED65}" srcId="{55C0B14E-AEA6-48D3-A387-ED4A3A3BF840}" destId="{D71FC021-6A65-44D1-95B9-0E6C89079866}" srcOrd="2" destOrd="0" parTransId="{862AAE39-3AAD-40E3-BA20-90187BD73242}" sibTransId="{9B090D9D-470E-46E2-AABB-0368A52481AA}"/>
    <dgm:cxn modelId="{2F6485B4-0735-4D01-8060-5A89B7562619}" type="presOf" srcId="{5D70EFF5-8B31-4A1F-AE44-51E4CF0013EB}" destId="{5E07F9E4-149C-4A89-848F-4ABDD305F0C5}" srcOrd="0" destOrd="0" presId="urn:microsoft.com/office/officeart/2016/7/layout/AccentHomeChevronProcess"/>
    <dgm:cxn modelId="{AE101ABC-7EA3-4444-A576-8AB15A371C84}" srcId="{55C0B14E-AEA6-48D3-A387-ED4A3A3BF840}" destId="{AACEAFD5-63CF-4AFC-B46F-BE086C5D447C}" srcOrd="0" destOrd="0" parTransId="{7A0BD8EC-BB4A-4912-A54E-6F39B681264E}" sibTransId="{7A8D4B4D-06E9-4958-810D-A6226B6AC588}"/>
    <dgm:cxn modelId="{665C05C7-3CB0-428C-B457-E59A0AF60DA1}" type="presOf" srcId="{D07AD3FD-84FF-467E-9693-752776549C61}" destId="{6C46E586-0364-4C52-98F9-74A7ACD803D1}" srcOrd="0" destOrd="0" presId="urn:microsoft.com/office/officeart/2016/7/layout/AccentHomeChevronProcess"/>
    <dgm:cxn modelId="{042E0AE1-6450-410A-B96E-AFBADB139BEA}" srcId="{55C0B14E-AEA6-48D3-A387-ED4A3A3BF840}" destId="{32CCB050-072A-41BF-BE1B-388CF53E5629}" srcOrd="3" destOrd="0" parTransId="{B301371B-A53D-4B79-8B8D-7B304894442B}" sibTransId="{BF05D8EE-4413-4737-8721-DAF10D6CAB04}"/>
    <dgm:cxn modelId="{E3115EEA-DE9C-4F06-B8B3-BEB263D5F2B1}" srcId="{D71FC021-6A65-44D1-95B9-0E6C89079866}" destId="{4A6BB192-9983-4F48-BBC5-6E384EED7EC5}" srcOrd="0" destOrd="0" parTransId="{230A6E4A-6CED-4DC0-AEFE-6859FE07B658}" sibTransId="{0B568EC2-5D2A-4B00-8047-B7832F245B44}"/>
    <dgm:cxn modelId="{10122CFA-F2C6-4519-A06A-6ABCC8B80C59}" type="presOf" srcId="{32CCB050-072A-41BF-BE1B-388CF53E5629}" destId="{B8046455-4EBB-40A8-838B-B584850A8B8E}" srcOrd="0" destOrd="0" presId="urn:microsoft.com/office/officeart/2016/7/layout/AccentHomeChevronProcess"/>
    <dgm:cxn modelId="{C93892E1-28C0-4B75-A464-293C00708672}" type="presParOf" srcId="{594BF422-752C-42F3-A230-3D0E6AE9A886}" destId="{F6A1B9E0-4B4A-47A4-A011-67526CEEA770}" srcOrd="0" destOrd="0" presId="urn:microsoft.com/office/officeart/2016/7/layout/AccentHomeChevronProcess"/>
    <dgm:cxn modelId="{D5413575-9692-46A2-A045-9ED8482318DF}" type="presParOf" srcId="{F6A1B9E0-4B4A-47A4-A011-67526CEEA770}" destId="{FA4E6E73-A3C8-4495-927B-8AADA5A74297}" srcOrd="0" destOrd="0" presId="urn:microsoft.com/office/officeart/2016/7/layout/AccentHomeChevronProcess"/>
    <dgm:cxn modelId="{3303BDD6-668D-45F1-9491-4125E782D67C}" type="presParOf" srcId="{F6A1B9E0-4B4A-47A4-A011-67526CEEA770}" destId="{CA3A6A4E-2D39-41D2-A6B1-B590D0C452D2}" srcOrd="1" destOrd="0" presId="urn:microsoft.com/office/officeart/2016/7/layout/AccentHomeChevronProcess"/>
    <dgm:cxn modelId="{3BAD5A1C-162E-4722-B818-968C4083BECD}" type="presParOf" srcId="{F6A1B9E0-4B4A-47A4-A011-67526CEEA770}" destId="{810D7AA7-A541-4507-BE7F-36CCF210089F}" srcOrd="2" destOrd="0" presId="urn:microsoft.com/office/officeart/2016/7/layout/AccentHomeChevronProcess"/>
    <dgm:cxn modelId="{A3B267C1-BAFC-42F0-A63A-6491CFDC1ED2}" type="presParOf" srcId="{F6A1B9E0-4B4A-47A4-A011-67526CEEA770}" destId="{4F7CDD44-32F1-4759-861F-8DABEBBA8D89}" srcOrd="3" destOrd="0" presId="urn:microsoft.com/office/officeart/2016/7/layout/AccentHomeChevronProcess"/>
    <dgm:cxn modelId="{80CC9289-BA8F-4ED7-A4ED-9FA5EF71D964}" type="presParOf" srcId="{594BF422-752C-42F3-A230-3D0E6AE9A886}" destId="{C9A9B9EA-6A1D-4A13-9C7F-C112F25D2888}" srcOrd="1" destOrd="0" presId="urn:microsoft.com/office/officeart/2016/7/layout/AccentHomeChevronProcess"/>
    <dgm:cxn modelId="{5B7985CA-BC92-461D-A77E-E2320D4992D0}" type="presParOf" srcId="{594BF422-752C-42F3-A230-3D0E6AE9A886}" destId="{EC37843F-14A6-4E20-B7AE-2B086A8F5F45}" srcOrd="2" destOrd="0" presId="urn:microsoft.com/office/officeart/2016/7/layout/AccentHomeChevronProcess"/>
    <dgm:cxn modelId="{1996E4D7-D809-45CA-9DF0-561A93BDAFB1}" type="presParOf" srcId="{EC37843F-14A6-4E20-B7AE-2B086A8F5F45}" destId="{E41E7729-FD3F-426D-804C-45BD60BD762D}" srcOrd="0" destOrd="0" presId="urn:microsoft.com/office/officeart/2016/7/layout/AccentHomeChevronProcess"/>
    <dgm:cxn modelId="{16E53752-1AB8-4CD2-BFD6-85C0CDA26E1B}" type="presParOf" srcId="{EC37843F-14A6-4E20-B7AE-2B086A8F5F45}" destId="{6C46E586-0364-4C52-98F9-74A7ACD803D1}" srcOrd="1" destOrd="0" presId="urn:microsoft.com/office/officeart/2016/7/layout/AccentHomeChevronProcess"/>
    <dgm:cxn modelId="{FAC2F23D-E510-4342-91C3-FCAB11B207C0}" type="presParOf" srcId="{EC37843F-14A6-4E20-B7AE-2B086A8F5F45}" destId="{5E07F9E4-149C-4A89-848F-4ABDD305F0C5}" srcOrd="2" destOrd="0" presId="urn:microsoft.com/office/officeart/2016/7/layout/AccentHomeChevronProcess"/>
    <dgm:cxn modelId="{3843A525-0A63-4743-B0E8-0F795D54B4E4}" type="presParOf" srcId="{EC37843F-14A6-4E20-B7AE-2B086A8F5F45}" destId="{2928FCAD-BE3F-45AC-93A5-FD98F8A50E00}" srcOrd="3" destOrd="0" presId="urn:microsoft.com/office/officeart/2016/7/layout/AccentHomeChevronProcess"/>
    <dgm:cxn modelId="{D179D84E-BE2C-46EF-8594-412D3A7F9213}" type="presParOf" srcId="{594BF422-752C-42F3-A230-3D0E6AE9A886}" destId="{C2DF8D93-19C7-4E07-BCAF-9FAAB62C8CF2}" srcOrd="3" destOrd="0" presId="urn:microsoft.com/office/officeart/2016/7/layout/AccentHomeChevronProcess"/>
    <dgm:cxn modelId="{D8554B98-FAA7-4800-BB76-916BA7A2B10E}" type="presParOf" srcId="{594BF422-752C-42F3-A230-3D0E6AE9A886}" destId="{86E313B1-36D3-44D7-907E-22A08CB8E9CC}" srcOrd="4" destOrd="0" presId="urn:microsoft.com/office/officeart/2016/7/layout/AccentHomeChevronProcess"/>
    <dgm:cxn modelId="{19D10FBF-8E65-4EB5-9B54-54A271982B0D}" type="presParOf" srcId="{86E313B1-36D3-44D7-907E-22A08CB8E9CC}" destId="{473F2067-7126-4D56-A328-5A8CFD3D8D52}" srcOrd="0" destOrd="0" presId="urn:microsoft.com/office/officeart/2016/7/layout/AccentHomeChevronProcess"/>
    <dgm:cxn modelId="{11A73768-8587-4E2B-BDDA-6254211FDF2D}" type="presParOf" srcId="{86E313B1-36D3-44D7-907E-22A08CB8E9CC}" destId="{7A0B5EFC-88FB-4ED5-994F-D5F6584C2293}" srcOrd="1" destOrd="0" presId="urn:microsoft.com/office/officeart/2016/7/layout/AccentHomeChevronProcess"/>
    <dgm:cxn modelId="{522D3FED-6E8C-40DF-8BA8-A80510ACC48F}" type="presParOf" srcId="{86E313B1-36D3-44D7-907E-22A08CB8E9CC}" destId="{FD7B29F2-0D66-4B4B-BC8A-82DA23575305}" srcOrd="2" destOrd="0" presId="urn:microsoft.com/office/officeart/2016/7/layout/AccentHomeChevronProcess"/>
    <dgm:cxn modelId="{8075A955-4651-4DD2-B114-EB147BF378DF}" type="presParOf" srcId="{86E313B1-36D3-44D7-907E-22A08CB8E9CC}" destId="{BABAA172-7B81-4C6B-BCF2-4572322515C5}" srcOrd="3" destOrd="0" presId="urn:microsoft.com/office/officeart/2016/7/layout/AccentHomeChevronProcess"/>
    <dgm:cxn modelId="{76487C60-81CC-4808-A6F6-74C757E56AA2}" type="presParOf" srcId="{594BF422-752C-42F3-A230-3D0E6AE9A886}" destId="{F5592489-4EC4-4CD3-8C9F-861313656D99}" srcOrd="5" destOrd="0" presId="urn:microsoft.com/office/officeart/2016/7/layout/AccentHomeChevronProcess"/>
    <dgm:cxn modelId="{DF11AE77-7C6F-4023-B9CA-C466C92E9683}" type="presParOf" srcId="{594BF422-752C-42F3-A230-3D0E6AE9A886}" destId="{62262EA1-D674-4DE8-B444-FEC3F6748520}" srcOrd="6" destOrd="0" presId="urn:microsoft.com/office/officeart/2016/7/layout/AccentHomeChevronProcess"/>
    <dgm:cxn modelId="{18CDA0B2-B372-4A35-AE00-5304AC3837D3}" type="presParOf" srcId="{62262EA1-D674-4DE8-B444-FEC3F6748520}" destId="{7BF6E820-C6E3-4E2C-BB23-ADF9AD641C6B}" srcOrd="0" destOrd="0" presId="urn:microsoft.com/office/officeart/2016/7/layout/AccentHomeChevronProcess"/>
    <dgm:cxn modelId="{0DF47D5B-8611-4D8E-928B-AA2D5766C18B}" type="presParOf" srcId="{62262EA1-D674-4DE8-B444-FEC3F6748520}" destId="{B8046455-4EBB-40A8-838B-B584850A8B8E}" srcOrd="1" destOrd="0" presId="urn:microsoft.com/office/officeart/2016/7/layout/AccentHomeChevronProcess"/>
    <dgm:cxn modelId="{7C4A88D9-8926-4433-834A-47C1FDDF722F}" type="presParOf" srcId="{62262EA1-D674-4DE8-B444-FEC3F6748520}" destId="{1D84544C-5924-422B-9546-A86AE4927E4C}" srcOrd="2" destOrd="0" presId="urn:microsoft.com/office/officeart/2016/7/layout/AccentHomeChevronProcess"/>
    <dgm:cxn modelId="{43D30544-AB0A-43E8-A43D-B1F41277B0F8}" type="presParOf" srcId="{62262EA1-D674-4DE8-B444-FEC3F6748520}" destId="{ED05E404-1B63-4FC9-A7B8-277860DEBCD0}" srcOrd="3" destOrd="0" presId="urn:microsoft.com/office/officeart/2016/7/layout/AccentHomeChevro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4E6E73-A3C8-4495-927B-8AADA5A74297}">
      <dsp:nvSpPr>
        <dsp:cNvPr id="0" name=""/>
        <dsp:cNvSpPr/>
      </dsp:nvSpPr>
      <dsp:spPr>
        <a:xfrm rot="5400000">
          <a:off x="-1123324" y="2205425"/>
          <a:ext cx="2430000" cy="179149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3A6A4E-2D39-41D2-A6B1-B590D0C452D2}">
      <dsp:nvSpPr>
        <dsp:cNvPr id="0" name=""/>
        <dsp:cNvSpPr/>
      </dsp:nvSpPr>
      <dsp:spPr>
        <a:xfrm>
          <a:off x="2100" y="3510000"/>
          <a:ext cx="2239374" cy="810000"/>
        </a:xfrm>
        <a:prstGeom prst="homePlate">
          <a:avLst>
            <a:gd name="adj" fmla="val 25000"/>
          </a:avLst>
        </a:prstGeom>
        <a:solidFill>
          <a:schemeClr val="accen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254000" rIns="127000" bIns="2540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STAGE 01</a:t>
          </a:r>
        </a:p>
      </dsp:txBody>
      <dsp:txXfrm>
        <a:off x="2100" y="3510000"/>
        <a:ext cx="2138124" cy="810000"/>
      </dsp:txXfrm>
    </dsp:sp>
    <dsp:sp modelId="{810D7AA7-A541-4507-BE7F-36CCF210089F}">
      <dsp:nvSpPr>
        <dsp:cNvPr id="0" name=""/>
        <dsp:cNvSpPr/>
      </dsp:nvSpPr>
      <dsp:spPr>
        <a:xfrm>
          <a:off x="181250" y="1187489"/>
          <a:ext cx="1818372" cy="1806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000" tIns="648000" rIns="288000" bIns="0" numCol="1" spcCol="1270" anchor="t" anchorCtr="0">
          <a:noAutofit/>
        </a:bodyPr>
        <a:lstStyle/>
        <a:p>
          <a:pPr marL="0" lvl="0" indent="0" algn="l" defTabSz="533400">
            <a:lnSpc>
              <a:spcPts val="15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200" kern="1200" dirty="0">
              <a:solidFill>
                <a:schemeClr val="tx2"/>
              </a:solidFill>
            </a:rPr>
            <a:t>Lorem ipsum dolor sit amet, consectetuer adipiscing elit, sed diam nonummy nibh euismod tincidunt ut laoreet dolore magna </a:t>
          </a:r>
        </a:p>
      </dsp:txBody>
      <dsp:txXfrm>
        <a:off x="181250" y="1187489"/>
        <a:ext cx="1818372" cy="1806356"/>
      </dsp:txXfrm>
    </dsp:sp>
    <dsp:sp modelId="{E41E7729-FD3F-426D-804C-45BD60BD762D}">
      <dsp:nvSpPr>
        <dsp:cNvPr id="0" name=""/>
        <dsp:cNvSpPr/>
      </dsp:nvSpPr>
      <dsp:spPr>
        <a:xfrm rot="5400000">
          <a:off x="1004081" y="2205425"/>
          <a:ext cx="2430000" cy="179149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46E586-0364-4C52-98F9-74A7ACD803D1}">
      <dsp:nvSpPr>
        <dsp:cNvPr id="0" name=""/>
        <dsp:cNvSpPr/>
      </dsp:nvSpPr>
      <dsp:spPr>
        <a:xfrm>
          <a:off x="2129506" y="3510000"/>
          <a:ext cx="2239374" cy="810000"/>
        </a:xfrm>
        <a:prstGeom prst="chevron">
          <a:avLst>
            <a:gd name="adj" fmla="val 25000"/>
          </a:avLst>
        </a:prstGeom>
        <a:solidFill>
          <a:schemeClr val="accent2"/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254000" rIns="127000" bIns="2540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STAGE 02</a:t>
          </a:r>
        </a:p>
      </dsp:txBody>
      <dsp:txXfrm>
        <a:off x="2332006" y="3510000"/>
        <a:ext cx="1834374" cy="810000"/>
      </dsp:txXfrm>
    </dsp:sp>
    <dsp:sp modelId="{5E07F9E4-149C-4A89-848F-4ABDD305F0C5}">
      <dsp:nvSpPr>
        <dsp:cNvPr id="0" name=""/>
        <dsp:cNvSpPr/>
      </dsp:nvSpPr>
      <dsp:spPr>
        <a:xfrm>
          <a:off x="2308656" y="1187489"/>
          <a:ext cx="1818372" cy="1806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000" tIns="648000" rIns="288000" bIns="0" numCol="1" spcCol="1270" anchor="t" anchorCtr="0">
          <a:noAutofit/>
        </a:bodyPr>
        <a:lstStyle/>
        <a:p>
          <a:pPr marL="0" lvl="0" indent="0" algn="l" defTabSz="533400">
            <a:lnSpc>
              <a:spcPts val="15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tx2"/>
              </a:solidFill>
            </a:rPr>
            <a:t>Lorem ipsum dolor sit amet, consectetuer adipiscing elit, sed diam nonummy nibh euismod tincidunt ut laoreet dolore magna </a:t>
          </a:r>
        </a:p>
      </dsp:txBody>
      <dsp:txXfrm>
        <a:off x="2308656" y="1187489"/>
        <a:ext cx="1818372" cy="1806356"/>
      </dsp:txXfrm>
    </dsp:sp>
    <dsp:sp modelId="{473F2067-7126-4D56-A328-5A8CFD3D8D52}">
      <dsp:nvSpPr>
        <dsp:cNvPr id="0" name=""/>
        <dsp:cNvSpPr/>
      </dsp:nvSpPr>
      <dsp:spPr>
        <a:xfrm rot="5400000">
          <a:off x="3131487" y="2205425"/>
          <a:ext cx="2430000" cy="179149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0B5EFC-88FB-4ED5-994F-D5F6584C2293}">
      <dsp:nvSpPr>
        <dsp:cNvPr id="0" name=""/>
        <dsp:cNvSpPr/>
      </dsp:nvSpPr>
      <dsp:spPr>
        <a:xfrm>
          <a:off x="4256912" y="3510000"/>
          <a:ext cx="2239374" cy="810000"/>
        </a:xfrm>
        <a:prstGeom prst="chevron">
          <a:avLst>
            <a:gd name="adj" fmla="val 25000"/>
          </a:avLst>
        </a:prstGeom>
        <a:solidFill>
          <a:schemeClr val="accent3"/>
        </a:solidFill>
        <a:ln w="127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254000" rIns="127000" bIns="2540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STAGE 03</a:t>
          </a:r>
        </a:p>
      </dsp:txBody>
      <dsp:txXfrm>
        <a:off x="4459412" y="3510000"/>
        <a:ext cx="1834374" cy="810000"/>
      </dsp:txXfrm>
    </dsp:sp>
    <dsp:sp modelId="{FD7B29F2-0D66-4B4B-BC8A-82DA23575305}">
      <dsp:nvSpPr>
        <dsp:cNvPr id="0" name=""/>
        <dsp:cNvSpPr/>
      </dsp:nvSpPr>
      <dsp:spPr>
        <a:xfrm>
          <a:off x="4436062" y="1187489"/>
          <a:ext cx="1818372" cy="1806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000" tIns="648000" rIns="288000" bIns="0" numCol="1" spcCol="1270" anchor="t" anchorCtr="0">
          <a:noAutofit/>
        </a:bodyPr>
        <a:lstStyle/>
        <a:p>
          <a:pPr marL="0" lvl="0" indent="0" algn="l" defTabSz="533400">
            <a:lnSpc>
              <a:spcPts val="15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tx2"/>
              </a:solidFill>
            </a:rPr>
            <a:t>Lorem ipsum dolor sit amet, consectetuer adipiscing elit, sed diam nonummy nibh euismod tincidunt ut laoreet dolore magna </a:t>
          </a:r>
        </a:p>
      </dsp:txBody>
      <dsp:txXfrm>
        <a:off x="4436062" y="1187489"/>
        <a:ext cx="1818372" cy="1806356"/>
      </dsp:txXfrm>
    </dsp:sp>
    <dsp:sp modelId="{7BF6E820-C6E3-4E2C-BB23-ADF9AD641C6B}">
      <dsp:nvSpPr>
        <dsp:cNvPr id="0" name=""/>
        <dsp:cNvSpPr/>
      </dsp:nvSpPr>
      <dsp:spPr>
        <a:xfrm rot="5400000">
          <a:off x="5258893" y="2205425"/>
          <a:ext cx="2430000" cy="179149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046455-4EBB-40A8-838B-B584850A8B8E}">
      <dsp:nvSpPr>
        <dsp:cNvPr id="0" name=""/>
        <dsp:cNvSpPr/>
      </dsp:nvSpPr>
      <dsp:spPr>
        <a:xfrm>
          <a:off x="6384318" y="3510000"/>
          <a:ext cx="2239374" cy="810000"/>
        </a:xfrm>
        <a:prstGeom prst="chevron">
          <a:avLst>
            <a:gd name="adj" fmla="val 25000"/>
          </a:avLst>
        </a:prstGeom>
        <a:solidFill>
          <a:schemeClr val="accent4"/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254000" rIns="127000" bIns="2540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STAGE 04</a:t>
          </a:r>
          <a:endParaRPr lang="ru-RU" sz="2000" b="1" kern="1200" dirty="0">
            <a:effectLst>
              <a:outerShdw blurRad="50800" dist="38100" dir="2700000" algn="tl" rotWithShape="0">
                <a:schemeClr val="tx1">
                  <a:alpha val="50000"/>
                </a:schemeClr>
              </a:outerShdw>
            </a:effectLst>
            <a:latin typeface="+mj-lt"/>
          </a:endParaRPr>
        </a:p>
      </dsp:txBody>
      <dsp:txXfrm>
        <a:off x="6586818" y="3510000"/>
        <a:ext cx="1834374" cy="810000"/>
      </dsp:txXfrm>
    </dsp:sp>
    <dsp:sp modelId="{1D84544C-5924-422B-9546-A86AE4927E4C}">
      <dsp:nvSpPr>
        <dsp:cNvPr id="0" name=""/>
        <dsp:cNvSpPr/>
      </dsp:nvSpPr>
      <dsp:spPr>
        <a:xfrm>
          <a:off x="6563468" y="1187489"/>
          <a:ext cx="1818372" cy="1806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000" tIns="648000" rIns="288000" bIns="0" numCol="1" spcCol="1270" anchor="t" anchorCtr="0">
          <a:noAutofit/>
        </a:bodyPr>
        <a:lstStyle/>
        <a:p>
          <a:pPr marL="0" lvl="0" indent="0" algn="l" defTabSz="533400">
            <a:lnSpc>
              <a:spcPts val="15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200" kern="1200" dirty="0">
              <a:solidFill>
                <a:srgbClr val="666666"/>
              </a:solidFill>
              <a:latin typeface="+mn-lt"/>
              <a:ea typeface="+mn-ea"/>
              <a:cs typeface="+mn-cs"/>
            </a:rPr>
            <a:t>Lorem ipsum dolor sit amet, consectetuer adipiscing elit, sed diam nonummy nibh euismod tincidunt ut laoreet dolore magna </a:t>
          </a:r>
        </a:p>
      </dsp:txBody>
      <dsp:txXfrm>
        <a:off x="6563468" y="1187489"/>
        <a:ext cx="1818372" cy="1806356"/>
      </dsp:txXfrm>
    </dsp:sp>
    <dsp:sp modelId="{0EE416CF-D8AE-41BD-BF35-9148040E1274}">
      <dsp:nvSpPr>
        <dsp:cNvPr id="0" name=""/>
        <dsp:cNvSpPr/>
      </dsp:nvSpPr>
      <dsp:spPr>
        <a:xfrm rot="5400000">
          <a:off x="7386299" y="2205425"/>
          <a:ext cx="2430000" cy="179149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9A9A18-D6AE-4459-8C7F-A17CAB50744A}">
      <dsp:nvSpPr>
        <dsp:cNvPr id="0" name=""/>
        <dsp:cNvSpPr/>
      </dsp:nvSpPr>
      <dsp:spPr>
        <a:xfrm>
          <a:off x="8511724" y="3510000"/>
          <a:ext cx="2239374" cy="810000"/>
        </a:xfrm>
        <a:prstGeom prst="chevron">
          <a:avLst>
            <a:gd name="adj" fmla="val 25000"/>
          </a:avLst>
        </a:prstGeom>
        <a:solidFill>
          <a:schemeClr val="accent5"/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254000" rIns="127000" bIns="2540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STAGE 05</a:t>
          </a:r>
          <a:endParaRPr lang="ru-RU" sz="2000" b="1" kern="1200" dirty="0">
            <a:effectLst>
              <a:outerShdw blurRad="50800" dist="38100" dir="2700000" algn="tl" rotWithShape="0">
                <a:schemeClr val="tx1">
                  <a:alpha val="50000"/>
                </a:schemeClr>
              </a:outerShdw>
            </a:effectLst>
            <a:latin typeface="+mj-lt"/>
          </a:endParaRPr>
        </a:p>
      </dsp:txBody>
      <dsp:txXfrm>
        <a:off x="8714224" y="3510000"/>
        <a:ext cx="1834374" cy="810000"/>
      </dsp:txXfrm>
    </dsp:sp>
    <dsp:sp modelId="{7F54B493-FCA8-4A1F-A2B1-FCB26CA9C396}">
      <dsp:nvSpPr>
        <dsp:cNvPr id="0" name=""/>
        <dsp:cNvSpPr/>
      </dsp:nvSpPr>
      <dsp:spPr>
        <a:xfrm>
          <a:off x="8690874" y="1187489"/>
          <a:ext cx="1818372" cy="1806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000" tIns="648000" rIns="288000" bIns="0" numCol="1" spcCol="1270" anchor="t" anchorCtr="0">
          <a:noAutofit/>
        </a:bodyPr>
        <a:lstStyle/>
        <a:p>
          <a:pPr marL="0" lvl="0" indent="0" algn="l" defTabSz="533400">
            <a:lnSpc>
              <a:spcPts val="15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200" kern="1200" dirty="0">
              <a:solidFill>
                <a:srgbClr val="666666"/>
              </a:solidFill>
              <a:latin typeface="+mn-lt"/>
              <a:ea typeface="+mn-ea"/>
              <a:cs typeface="+mn-cs"/>
            </a:rPr>
            <a:t>Lorem ipsum dolor sit amet, consectetuer adipiscing elit, sed diam nonummy nibh euismod tincidunt ut laoreet dolore magna </a:t>
          </a:r>
        </a:p>
      </dsp:txBody>
      <dsp:txXfrm>
        <a:off x="8690874" y="1187489"/>
        <a:ext cx="1818372" cy="18063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4E6E73-A3C8-4495-927B-8AADA5A74297}">
      <dsp:nvSpPr>
        <dsp:cNvPr id="0" name=""/>
        <dsp:cNvSpPr/>
      </dsp:nvSpPr>
      <dsp:spPr>
        <a:xfrm rot="5400000">
          <a:off x="-898908" y="1811937"/>
          <a:ext cx="2035254" cy="220493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3A6A4E-2D39-41D2-A6B1-B590D0C452D2}">
      <dsp:nvSpPr>
        <dsp:cNvPr id="0" name=""/>
        <dsp:cNvSpPr/>
      </dsp:nvSpPr>
      <dsp:spPr>
        <a:xfrm>
          <a:off x="8472" y="2939811"/>
          <a:ext cx="2756164" cy="678418"/>
        </a:xfrm>
        <a:prstGeom prst="homePlate">
          <a:avLst>
            <a:gd name="adj" fmla="val 25000"/>
          </a:avLst>
        </a:prstGeom>
        <a:solidFill>
          <a:schemeClr val="accen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0" tIns="215900" rIns="107950" bIns="21590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1. </a:t>
          </a:r>
          <a:r>
            <a:rPr lang="en-US" sz="1700" b="1" kern="1200" dirty="0" err="1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Undirbúningur</a:t>
          </a:r>
          <a:endParaRPr lang="en-US" sz="1700" b="1" kern="1200" dirty="0">
            <a:effectLst>
              <a:outerShdw blurRad="50800" dist="38100" dir="2700000" algn="tl" rotWithShape="0">
                <a:schemeClr val="tx1">
                  <a:alpha val="50000"/>
                </a:schemeClr>
              </a:outerShdw>
            </a:effectLst>
            <a:latin typeface="+mj-lt"/>
          </a:endParaRPr>
        </a:p>
      </dsp:txBody>
      <dsp:txXfrm>
        <a:off x="8472" y="2939811"/>
        <a:ext cx="2671362" cy="678418"/>
      </dsp:txXfrm>
    </dsp:sp>
    <dsp:sp modelId="{810D7AA7-A541-4507-BE7F-36CCF210089F}">
      <dsp:nvSpPr>
        <dsp:cNvPr id="0" name=""/>
        <dsp:cNvSpPr/>
      </dsp:nvSpPr>
      <dsp:spPr>
        <a:xfrm>
          <a:off x="228965" y="1036853"/>
          <a:ext cx="2238005" cy="13888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000" tIns="432000" rIns="288000" bIns="0" numCol="1" spcCol="1270" anchor="t" anchorCtr="0">
          <a:noAutofit/>
        </a:bodyPr>
        <a:lstStyle/>
        <a:p>
          <a:pPr marL="0" lvl="0" indent="0" algn="l" defTabSz="533400">
            <a:lnSpc>
              <a:spcPts val="1500"/>
            </a:lnSpc>
            <a:spcBef>
              <a:spcPct val="0"/>
            </a:spcBef>
            <a:spcAft>
              <a:spcPts val="0"/>
            </a:spcAft>
            <a:buFont typeface="Arial" panose="020B0604020202020204" pitchFamily="34" charset="0"/>
            <a:buNone/>
          </a:pPr>
          <a:r>
            <a:rPr lang="is-IS" sz="1200" kern="1200" dirty="0">
              <a:solidFill>
                <a:srgbClr val="666666"/>
              </a:solidFill>
              <a:latin typeface="+mn-lt"/>
              <a:ea typeface="+mn-ea"/>
              <a:cs typeface="+mn-cs"/>
            </a:rPr>
            <a:t>Hugmyndaleit</a:t>
          </a:r>
        </a:p>
        <a:p>
          <a:pPr marL="0" lvl="0" indent="0" algn="l" defTabSz="533400">
            <a:lnSpc>
              <a:spcPts val="1500"/>
            </a:lnSpc>
            <a:spcBef>
              <a:spcPct val="0"/>
            </a:spcBef>
            <a:spcAft>
              <a:spcPts val="0"/>
            </a:spcAft>
            <a:buFont typeface="Arial" panose="020B0604020202020204" pitchFamily="34" charset="0"/>
            <a:buNone/>
          </a:pPr>
          <a:r>
            <a:rPr lang="is-IS" sz="1200" kern="1200" dirty="0">
              <a:solidFill>
                <a:srgbClr val="666666"/>
              </a:solidFill>
              <a:latin typeface="+mn-lt"/>
              <a:ea typeface="+mn-ea"/>
              <a:cs typeface="+mn-cs"/>
            </a:rPr>
            <a:t>Teikna í Fusion 360</a:t>
          </a:r>
        </a:p>
        <a:p>
          <a:pPr marL="0" lvl="0" indent="0" algn="l" defTabSz="533400">
            <a:lnSpc>
              <a:spcPts val="1500"/>
            </a:lnSpc>
            <a:spcBef>
              <a:spcPct val="0"/>
            </a:spcBef>
            <a:spcAft>
              <a:spcPts val="0"/>
            </a:spcAft>
            <a:buFont typeface="Arial" panose="020B0604020202020204" pitchFamily="34" charset="0"/>
            <a:buNone/>
          </a:pPr>
          <a:r>
            <a:rPr lang="is-IS" sz="1200" kern="1200" dirty="0">
              <a:solidFill>
                <a:srgbClr val="666666"/>
              </a:solidFill>
              <a:latin typeface="+mn-lt"/>
              <a:ea typeface="+mn-ea"/>
              <a:cs typeface="+mn-cs"/>
            </a:rPr>
            <a:t>Vinna í VCarve</a:t>
          </a:r>
          <a:endParaRPr lang="en-US" sz="1200" kern="1200" dirty="0">
            <a:solidFill>
              <a:srgbClr val="666666"/>
            </a:solidFill>
            <a:latin typeface="+mn-lt"/>
            <a:ea typeface="+mn-ea"/>
            <a:cs typeface="+mn-cs"/>
          </a:endParaRPr>
        </a:p>
      </dsp:txBody>
      <dsp:txXfrm>
        <a:off x="228965" y="1036853"/>
        <a:ext cx="2238005" cy="1388836"/>
      </dsp:txXfrm>
    </dsp:sp>
    <dsp:sp modelId="{E41E7729-FD3F-426D-804C-45BD60BD762D}">
      <dsp:nvSpPr>
        <dsp:cNvPr id="0" name=""/>
        <dsp:cNvSpPr/>
      </dsp:nvSpPr>
      <dsp:spPr>
        <a:xfrm rot="5400000">
          <a:off x="1747009" y="1811937"/>
          <a:ext cx="2035254" cy="220493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46E586-0364-4C52-98F9-74A7ACD803D1}">
      <dsp:nvSpPr>
        <dsp:cNvPr id="0" name=""/>
        <dsp:cNvSpPr/>
      </dsp:nvSpPr>
      <dsp:spPr>
        <a:xfrm>
          <a:off x="2654390" y="2939811"/>
          <a:ext cx="2756164" cy="678418"/>
        </a:xfrm>
        <a:prstGeom prst="chevron">
          <a:avLst>
            <a:gd name="adj" fmla="val 25000"/>
          </a:avLst>
        </a:prstGeom>
        <a:solidFill>
          <a:schemeClr val="accent2"/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0" tIns="215900" rIns="107950" bIns="21590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2. </a:t>
          </a:r>
          <a:r>
            <a:rPr lang="en-US" sz="1700" b="1" kern="1200" dirty="0" err="1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Framkvæmd</a:t>
          </a:r>
          <a:endParaRPr lang="en-US" sz="1700" b="1" kern="1200" dirty="0">
            <a:effectLst>
              <a:outerShdw blurRad="50800" dist="38100" dir="2700000" algn="tl" rotWithShape="0">
                <a:schemeClr val="tx1">
                  <a:alpha val="50000"/>
                </a:schemeClr>
              </a:outerShdw>
            </a:effectLst>
            <a:latin typeface="+mj-lt"/>
          </a:endParaRPr>
        </a:p>
      </dsp:txBody>
      <dsp:txXfrm>
        <a:off x="2823995" y="2939811"/>
        <a:ext cx="2416955" cy="678418"/>
      </dsp:txXfrm>
    </dsp:sp>
    <dsp:sp modelId="{5E07F9E4-149C-4A89-848F-4ABDD305F0C5}">
      <dsp:nvSpPr>
        <dsp:cNvPr id="0" name=""/>
        <dsp:cNvSpPr/>
      </dsp:nvSpPr>
      <dsp:spPr>
        <a:xfrm>
          <a:off x="2874883" y="1036853"/>
          <a:ext cx="2238005" cy="13888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000" tIns="432000" rIns="288000" bIns="0" numCol="1" spcCol="1270" anchor="t" anchorCtr="0">
          <a:noAutofit/>
        </a:bodyPr>
        <a:lstStyle/>
        <a:p>
          <a:pPr marL="0" lvl="0" indent="0" algn="l" defTabSz="533400">
            <a:lnSpc>
              <a:spcPts val="15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s-IS" sz="1200" kern="1200" dirty="0">
              <a:solidFill>
                <a:schemeClr val="tx2"/>
              </a:solidFill>
            </a:rPr>
            <a:t>Fræsing í FabLab</a:t>
          </a:r>
        </a:p>
        <a:p>
          <a:pPr marL="0" lvl="0" indent="0" algn="l" defTabSz="533400">
            <a:lnSpc>
              <a:spcPts val="15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s-IS" sz="1200" kern="1200" dirty="0">
              <a:solidFill>
                <a:schemeClr val="tx2"/>
              </a:solidFill>
            </a:rPr>
            <a:t>Samsetning hlutarins</a:t>
          </a:r>
          <a:endParaRPr lang="en-US" sz="1200" kern="1200" dirty="0">
            <a:solidFill>
              <a:schemeClr val="tx2"/>
            </a:solidFill>
          </a:endParaRPr>
        </a:p>
      </dsp:txBody>
      <dsp:txXfrm>
        <a:off x="2874883" y="1036853"/>
        <a:ext cx="2238005" cy="1388836"/>
      </dsp:txXfrm>
    </dsp:sp>
    <dsp:sp modelId="{473F2067-7126-4D56-A328-5A8CFD3D8D52}">
      <dsp:nvSpPr>
        <dsp:cNvPr id="0" name=""/>
        <dsp:cNvSpPr/>
      </dsp:nvSpPr>
      <dsp:spPr>
        <a:xfrm rot="5400000">
          <a:off x="4392927" y="1811937"/>
          <a:ext cx="2035254" cy="220493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0B5EFC-88FB-4ED5-994F-D5F6584C2293}">
      <dsp:nvSpPr>
        <dsp:cNvPr id="0" name=""/>
        <dsp:cNvSpPr/>
      </dsp:nvSpPr>
      <dsp:spPr>
        <a:xfrm>
          <a:off x="5300307" y="2939811"/>
          <a:ext cx="2756164" cy="678418"/>
        </a:xfrm>
        <a:prstGeom prst="chevron">
          <a:avLst>
            <a:gd name="adj" fmla="val 25000"/>
          </a:avLst>
        </a:prstGeom>
        <a:solidFill>
          <a:schemeClr val="accent3"/>
        </a:solidFill>
        <a:ln w="127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0" tIns="215900" rIns="107950" bIns="21590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s-IS" sz="1700" b="1" kern="1200" dirty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3.</a:t>
          </a:r>
          <a:r>
            <a:rPr lang="is-IS" sz="1700" b="1" kern="1200" baseline="0" dirty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 Skráning</a:t>
          </a:r>
          <a:endParaRPr lang="en-US" sz="1700" b="1" kern="1200" dirty="0">
            <a:effectLst>
              <a:outerShdw blurRad="50800" dist="38100" dir="2700000" algn="tl" rotWithShape="0">
                <a:schemeClr val="tx1">
                  <a:alpha val="50000"/>
                </a:schemeClr>
              </a:outerShdw>
            </a:effectLst>
            <a:latin typeface="+mj-lt"/>
          </a:endParaRPr>
        </a:p>
      </dsp:txBody>
      <dsp:txXfrm>
        <a:off x="5469912" y="2939811"/>
        <a:ext cx="2416955" cy="678418"/>
      </dsp:txXfrm>
    </dsp:sp>
    <dsp:sp modelId="{FD7B29F2-0D66-4B4B-BC8A-82DA23575305}">
      <dsp:nvSpPr>
        <dsp:cNvPr id="0" name=""/>
        <dsp:cNvSpPr/>
      </dsp:nvSpPr>
      <dsp:spPr>
        <a:xfrm>
          <a:off x="5520800" y="1036853"/>
          <a:ext cx="2238005" cy="13888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000" tIns="432000" rIns="288000" bIns="0" numCol="1" spcCol="1270" anchor="t" anchorCtr="0">
          <a:noAutofit/>
        </a:bodyPr>
        <a:lstStyle/>
        <a:p>
          <a:pPr marL="0" lvl="0" indent="0" algn="l" defTabSz="533400">
            <a:lnSpc>
              <a:spcPts val="15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s-IS" sz="1200" kern="1200" dirty="0">
              <a:solidFill>
                <a:schemeClr val="tx2"/>
              </a:solidFill>
            </a:rPr>
            <a:t>Vefsíðugerð</a:t>
          </a:r>
        </a:p>
        <a:p>
          <a:pPr marL="0" lvl="0" indent="0" algn="l" defTabSz="533400">
            <a:lnSpc>
              <a:spcPts val="15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s-IS" sz="1200" kern="1200" dirty="0">
              <a:solidFill>
                <a:schemeClr val="tx2"/>
              </a:solidFill>
            </a:rPr>
            <a:t>Kynning</a:t>
          </a:r>
        </a:p>
        <a:p>
          <a:pPr marL="0" lvl="0" indent="0" algn="l" defTabSz="533400">
            <a:lnSpc>
              <a:spcPts val="15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s-IS" sz="1200" kern="1200" dirty="0">
              <a:solidFill>
                <a:schemeClr val="tx2"/>
              </a:solidFill>
            </a:rPr>
            <a:t>Einblöðungur</a:t>
          </a:r>
          <a:endParaRPr lang="en-US" sz="1200" kern="1200" dirty="0">
            <a:solidFill>
              <a:schemeClr val="tx2"/>
            </a:solidFill>
          </a:endParaRPr>
        </a:p>
      </dsp:txBody>
      <dsp:txXfrm>
        <a:off x="5520800" y="1036853"/>
        <a:ext cx="2238005" cy="1388836"/>
      </dsp:txXfrm>
    </dsp:sp>
    <dsp:sp modelId="{7BF6E820-C6E3-4E2C-BB23-ADF9AD641C6B}">
      <dsp:nvSpPr>
        <dsp:cNvPr id="0" name=""/>
        <dsp:cNvSpPr/>
      </dsp:nvSpPr>
      <dsp:spPr>
        <a:xfrm rot="5400000">
          <a:off x="7038844" y="1811937"/>
          <a:ext cx="2035254" cy="220493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046455-4EBB-40A8-838B-B584850A8B8E}">
      <dsp:nvSpPr>
        <dsp:cNvPr id="0" name=""/>
        <dsp:cNvSpPr/>
      </dsp:nvSpPr>
      <dsp:spPr>
        <a:xfrm>
          <a:off x="7946225" y="2939811"/>
          <a:ext cx="2756164" cy="678418"/>
        </a:xfrm>
        <a:prstGeom prst="chevron">
          <a:avLst>
            <a:gd name="adj" fmla="val 25000"/>
          </a:avLst>
        </a:prstGeom>
        <a:solidFill>
          <a:schemeClr val="accent4"/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0" tIns="215900" rIns="107950" bIns="21590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4. </a:t>
          </a:r>
          <a:r>
            <a:rPr lang="en-US" sz="1700" b="1" kern="1200" dirty="0" err="1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Skil</a:t>
          </a:r>
          <a:r>
            <a:rPr lang="en-US" sz="1700" b="1" kern="1200" dirty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 og </a:t>
          </a:r>
          <a:r>
            <a:rPr lang="en-US" sz="1700" b="1" kern="1200" dirty="0" err="1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kynning</a:t>
          </a:r>
          <a:endParaRPr lang="ru-RU" sz="1700" b="1" kern="1200" dirty="0">
            <a:effectLst>
              <a:outerShdw blurRad="50800" dist="38100" dir="2700000" algn="tl" rotWithShape="0">
                <a:schemeClr val="tx1">
                  <a:alpha val="50000"/>
                </a:schemeClr>
              </a:outerShdw>
            </a:effectLst>
            <a:latin typeface="+mj-lt"/>
          </a:endParaRPr>
        </a:p>
      </dsp:txBody>
      <dsp:txXfrm>
        <a:off x="8115830" y="2939811"/>
        <a:ext cx="2416955" cy="678418"/>
      </dsp:txXfrm>
    </dsp:sp>
    <dsp:sp modelId="{1D84544C-5924-422B-9546-A86AE4927E4C}">
      <dsp:nvSpPr>
        <dsp:cNvPr id="0" name=""/>
        <dsp:cNvSpPr/>
      </dsp:nvSpPr>
      <dsp:spPr>
        <a:xfrm>
          <a:off x="8166718" y="1036853"/>
          <a:ext cx="2238005" cy="13888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000" tIns="432000" rIns="288000" bIns="0" numCol="1" spcCol="1270" anchor="t" anchorCtr="0">
          <a:noAutofit/>
        </a:bodyPr>
        <a:lstStyle/>
        <a:p>
          <a:pPr marL="0" lvl="0" indent="0" algn="l" defTabSz="533400">
            <a:lnSpc>
              <a:spcPts val="1500"/>
            </a:lnSpc>
            <a:spcBef>
              <a:spcPct val="0"/>
            </a:spcBef>
            <a:spcAft>
              <a:spcPts val="0"/>
            </a:spcAft>
            <a:buNone/>
          </a:pPr>
          <a:r>
            <a:rPr lang="is-IS" sz="1200" kern="1200" dirty="0">
              <a:solidFill>
                <a:srgbClr val="666666"/>
              </a:solidFill>
              <a:latin typeface="+mn-lt"/>
              <a:ea typeface="+mn-ea"/>
              <a:cs typeface="+mn-cs"/>
            </a:rPr>
            <a:t>Kynning</a:t>
          </a:r>
          <a:r>
            <a:rPr lang="is-IS" sz="1200" kern="1200" baseline="0" dirty="0">
              <a:solidFill>
                <a:srgbClr val="666666"/>
              </a:solidFill>
              <a:latin typeface="+mn-lt"/>
              <a:ea typeface="+mn-ea"/>
              <a:cs typeface="+mn-cs"/>
            </a:rPr>
            <a:t> í skólastofu</a:t>
          </a:r>
        </a:p>
        <a:p>
          <a:pPr marL="0" lvl="0" indent="0" algn="l" defTabSz="533400">
            <a:lnSpc>
              <a:spcPts val="1500"/>
            </a:lnSpc>
            <a:spcBef>
              <a:spcPct val="0"/>
            </a:spcBef>
            <a:spcAft>
              <a:spcPts val="0"/>
            </a:spcAft>
            <a:buNone/>
          </a:pPr>
          <a:r>
            <a:rPr lang="is-IS" sz="1200" kern="1200" baseline="0" dirty="0">
              <a:solidFill>
                <a:srgbClr val="666666"/>
              </a:solidFill>
              <a:latin typeface="+mn-lt"/>
              <a:ea typeface="+mn-ea"/>
              <a:cs typeface="+mn-cs"/>
            </a:rPr>
            <a:t>Lokaskil</a:t>
          </a:r>
          <a:endParaRPr lang="en-US" sz="1200" kern="1200" dirty="0">
            <a:solidFill>
              <a:srgbClr val="666666"/>
            </a:solidFill>
            <a:latin typeface="+mn-lt"/>
            <a:ea typeface="+mn-ea"/>
            <a:cs typeface="+mn-cs"/>
          </a:endParaRPr>
        </a:p>
      </dsp:txBody>
      <dsp:txXfrm>
        <a:off x="8166718" y="1036853"/>
        <a:ext cx="2238005" cy="13888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AccentHomeChevronProcess">
  <dgm:title val="Accent Home Chevron Process"/>
  <dgm:desc val="Use to show a progression; a timeline; sequential steps in a task, process, or workflow; or to emphasize movement or direction. Level 1 text appears inside an chevron shape, except the first shape which comes in a home shape, while Level 2 text appears above the invisible rectangle shapes."/>
  <dgm:catLst>
    <dgm:cat type="process" pri="500"/>
    <dgm:cat type="timeline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contrsBasedOnsibTransCount">
      <dgm:if name="oneSibTrans" axis="ch" ptType="sibTrans" func="cnt" op="equ" val="1">
        <dgm:constrLst>
          <dgm:constr type="h" for="ch" forName="composite" refType="h" fact="0.6"/>
          <dgm:constr type="w" for="ch" forName="composite" refType="w"/>
          <dgm:constr type="primFontSz" for="des" forName="parTx" val="20"/>
          <dgm:constr type="primFontSz" for="des" forName="desTx" refType="primFontSz" refFor="des" refForName="parTx" op="lte"/>
          <dgm:constr type="primFontSz" for="des" forName="parTx" op="equ"/>
          <dgm:constr type="primFontSz" for="des" forName="desTx" op="equ"/>
          <dgm:constr type="w" for="ch" forName="space" refType="w" refFor="ch" refForName="composite" fact="-0.02"/>
          <dgm:constr type="w" for="ch" ptType="sibTrans" op="equ"/>
        </dgm:constrLst>
      </dgm:if>
      <dgm:else name="moreThanOneSibTrans">
        <dgm:choose name="contrsForMoreThanOneSibTrans">
          <dgm:if name="twoSibTrans" axis="ch" ptType="sibTrans" func="cnt" op="equ" val="2">
            <dgm:constrLst>
              <dgm:constr type="h" for="ch" forName="composite" refType="h" fact="0.6"/>
              <dgm:constr type="w" for="ch" forName="composite" refType="w"/>
              <dgm:constr type="primFontSz" for="des" forName="parTx" val="20"/>
              <dgm:constr type="primFontSz" for="des" forName="desTx" refType="primFontSz" refFor="des" refForName="parTx" op="lte"/>
              <dgm:constr type="primFontSz" for="des" forName="parTx" op="equ"/>
              <dgm:constr type="primFontSz" for="des" forName="desTx" op="equ"/>
              <dgm:constr type="w" for="ch" forName="space" refType="w" refFor="ch" refForName="composite" fact="-0.03"/>
              <dgm:constr type="w" for="ch" ptType="sibTrans" op="equ"/>
            </dgm:constrLst>
          </dgm:if>
          <dgm:else name="moreThanTwoSibTrans">
            <dgm:choose name="contrsForMoreThanTwoSibTrans">
              <dgm:if name="threeSibTrans" axis="ch" ptType="sibTrans" func="cnt" op="equ" val="3">
                <dgm:constrLst>
                  <dgm:constr type="h" for="ch" forName="composite" refType="h" fact="0.6"/>
                  <dgm:constr type="w" for="ch" forName="composite" refType="w"/>
                  <dgm:constr type="primFontSz" for="des" forName="parTx" val="20"/>
                  <dgm:constr type="primFontSz" for="des" forName="desTx" refType="primFontSz" refFor="des" refForName="parTx" op="lte"/>
                  <dgm:constr type="primFontSz" for="des" forName="parTx" op="equ"/>
                  <dgm:constr type="primFontSz" for="des" forName="desTx" op="equ"/>
                  <dgm:constr type="w" for="ch" forName="space" refType="w" refFor="ch" refForName="composite" fact="-0.04"/>
                  <dgm:constr type="w" for="ch" ptType="sibTrans" op="equ"/>
                </dgm:constrLst>
              </dgm:if>
              <dgm:else name="moreThanThreeSibTrans">
                <dgm:choose name="contrsForMoreThanThreeSibTrans">
                  <dgm:if name="fourToSixSibTrans" axis="ch" ptType="sibTrans" func="cnt" op="lte" val="6">
                    <dgm:constrLst>
                      <dgm:constr type="h" for="ch" forName="composite" refType="h" fact="0.6"/>
                      <dgm:constr type="w" for="ch" forName="composite" refType="w"/>
                      <dgm:constr type="primFontSz" for="des" forName="parTx" val="20"/>
                      <dgm:constr type="primFontSz" for="des" forName="desTx" refType="primFontSz" refFor="des" refForName="parTx" op="lte"/>
                      <dgm:constr type="primFontSz" for="des" forName="parTx" op="equ"/>
                      <dgm:constr type="primFontSz" for="des" forName="desTx" op="equ"/>
                      <dgm:constr type="w" for="ch" forName="space" refType="w" refFor="ch" refForName="composite" fact="-0.05"/>
                      <dgm:constr type="w" for="ch" ptType="sibTrans" op="equ"/>
                    </dgm:constrLst>
                  </dgm:if>
                  <dgm:else name="moreThanSixSibTrans">
                    <dgm:choose name="contrsForMoreThanSixSibTrans">
                      <dgm:if name="sevenToEightSibTrans" axis="ch" ptType="sibTrans" func="cnt" op="lte" val="8">
                        <dgm:constrLst>
                          <dgm:constr type="h" for="ch" forName="composite" refType="h" fact="0.6"/>
                          <dgm:constr type="w" for="ch" forName="composite" refType="w"/>
                          <dgm:constr type="primFontSz" for="des" forName="parTx" val="20"/>
                          <dgm:constr type="primFontSz" for="des" forName="desTx" refType="primFontSz" refFor="des" refForName="parTx" op="lte"/>
                          <dgm:constr type="primFontSz" for="des" forName="parTx" op="equ"/>
                          <dgm:constr type="primFontSz" for="des" forName="desTx" op="equ"/>
                          <dgm:constr type="w" for="ch" forName="space" refType="w" refFor="ch" refForName="composite" fact="-0.07"/>
                          <dgm:constr type="w" for="ch" ptType="sibTrans" op="equ"/>
                        </dgm:constrLst>
                      </dgm:if>
                      <dgm:else name="moreThanEightSibTrans">
                        <dgm:constrLst>
                          <dgm:constr type="h" for="ch" forName="composite" refType="h" fact="0.6"/>
                          <dgm:constr type="w" for="ch" forName="composite" refType="w"/>
                          <dgm:constr type="primFontSz" for="des" forName="parTx" val="20"/>
                          <dgm:constr type="primFontSz" for="des" forName="desTx" refType="primFontSz" refFor="des" refForName="parTx" op="lte"/>
                          <dgm:constr type="primFontSz" for="des" forName="parTx" op="equ"/>
                          <dgm:constr type="primFontSz" for="des" forName="desTx" op="equ"/>
                          <dgm:constr type="w" for="ch" forName="space" refType="w" refFor="ch" refForName="composite" fact="-0.09"/>
                          <dgm:constr type="w" for="ch" ptType="sibTrans" op="equ"/>
                        </dgm:constrLst>
                      </dgm:else>
                    </dgm:choose>
                  </dgm:else>
                </dgm:choose>
              </dgm:else>
            </dgm:choose>
          </dgm:else>
        </dgm:choose>
      </dgm:else>
    </dgm:choose>
    <dgm:ruleLst/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LayoutLTRorRTL">
          <dgm:if name="LayoutLTR" func="var" arg="dir" op="equ" val="norm">
            <dgm:constrLst>
              <dgm:constr type="w" for="ch" forName="L" refType="w" fact="0.08"/>
              <dgm:constr type="h" for="ch" forName="L" refType="h" fact="0.75"/>
              <dgm:constr type="l" for="ch" forName="L"/>
              <dgm:constr type="l" for="ch" forName="parTx"/>
              <dgm:constr type="w" for="ch" forName="parTx" refType="w"/>
              <dgm:constr type="h" for="ch" forName="parTx" refType="h" fact="0.25"/>
              <dgm:constr type="t" for="ch" forName="parTx" refType="b" refFor="ch" refForName="L"/>
              <dgm:constr type="t" for="ch" forName="desTx" refType="w" refFor="ch" refForName="L" fact="0.6"/>
              <dgm:constr type="b" for="ch" forName="desTx" refType="t" refFor="ch" refForName="EmptyPlaceHolder"/>
              <dgm:constr type="l" for="ch" forName="desTx" refType="r" refFor="ch" refForName="L"/>
              <dgm:constr type="w" for="ch" forName="desTx" refType="w" fact="0.812"/>
              <dgm:constr type="w" for="ch" forName="EmptyPlaceHolder" refType="w" fact="0.82"/>
              <dgm:constr type="l" for="ch" forName="EmptyPlaceHolder" refType="r" refFor="ch" refForName="L"/>
              <dgm:constr type="b" for="ch" forName="EmptyPlaceHolder" refType="b" refFor="ch" refForName="L"/>
              <dgm:constr type="h" for="ch" forName="EmptyPlaceHolder" refType="t" refFor="ch" refForName="desTx"/>
            </dgm:constrLst>
          </dgm:if>
          <dgm:else name="LayoutRTL">
            <dgm:constrLst>
              <dgm:constr type="w" for="ch" forName="L" refType="w" fact="0.08"/>
              <dgm:constr type="h" for="ch" forName="L" refType="h" fact="0.75"/>
              <dgm:constr type="r" for="ch" forName="L" refType="w"/>
              <dgm:constr type="r" for="ch" forName="parTx" refType="w"/>
              <dgm:constr type="w" for="ch" forName="parTx" refType="w"/>
              <dgm:constr type="h" for="ch" forName="parTx" refType="h" fact="0.25"/>
              <dgm:constr type="t" for="ch" forName="parTx" refType="b" refFor="ch" refForName="L"/>
              <dgm:constr type="t" for="ch" forName="desTx" refType="w" refFor="ch" refForName="L" fact="0.6"/>
              <dgm:constr type="b" for="ch" forName="desTx" refType="t" refFor="ch" refForName="EmptyPlaceHolder"/>
              <dgm:constr type="r" for="ch" forName="desTx" refType="l" refFor="ch" refForName="L"/>
              <dgm:constr type="w" for="ch" forName="desTx" refType="w" fact="0.812"/>
              <dgm:constr type="w" for="ch" forName="EmptyPlaceHolder" refType="w" fact="0.82"/>
              <dgm:constr type="h" for="ch" forName="EmptyPlaceHolder" refType="w" refFor="ch" refForName="L" fact="0.6"/>
              <dgm:constr type="b" for="ch" forName="EmptyPlaceHolder" refType="b" refFor="ch" refForName="L"/>
            </dgm:constrLst>
          </dgm:else>
        </dgm:choose>
        <dgm:layoutNode name="L" styleLbl="solidFgAcc1" moveWith="parTx">
          <dgm:varLst>
            <dgm:chMax val="0"/>
            <dgm:chPref val="0"/>
          </dgm:varLst>
          <dgm:alg type="sp"/>
          <dgm:choose name="Name310">
            <dgm:if name="Name311" func="var" arg="dir" op="equ" val="norm">
              <dgm:shape xmlns:r="http://schemas.openxmlformats.org/officeDocument/2006/relationships" rot="90" type="corner" r:blip="">
                <dgm:adjLst>
                  <dgm:adj idx="1" val="0.01"/>
                  <dgm:adj idx="2" val="0.01"/>
                </dgm:adjLst>
              </dgm:shape>
            </dgm:if>
            <dgm:else name="Name312">
              <dgm:shape xmlns:r="http://schemas.openxmlformats.org/officeDocument/2006/relationships" rot="180" type="corner" r:blip="">
                <dgm:adjLst>
                  <dgm:adj idx="1" val="0.01"/>
                  <dgm:adj idx="2" val="0.01"/>
                </dgm:adjLst>
              </dgm:shape>
            </dgm:else>
          </dgm:choose>
          <dgm:presOf/>
          <dgm:constrLst/>
          <dgm:ruleLst/>
        </dgm:layoutNode>
        <dgm:layoutNode name="parTx" styleLbl="alignNode1">
          <dgm:varLst>
            <dgm:chMax val="0"/>
            <dgm:chPref val="0"/>
            <dgm:bulletEnabled val="1"/>
          </dgm:varLst>
          <dgm:alg type="tx">
            <dgm:param type="txAnchorVert" val="mid"/>
            <dgm:param type="parTxLTRAlign" val="ctr"/>
            <dgm:param type="parTxRTLAlign" val="ctr"/>
          </dgm:alg>
          <dgm:choose name="MakeFirstNodeHomePlate">
            <dgm:if name="IfFirstNode" axis="self" ptType="node" func="pos" op="equ" val="1">
              <dgm:choose name="Name110">
                <dgm:if name="Name111" func="var" arg="dir" op="equ" val="norm">
                  <dgm:shape xmlns:r="http://schemas.openxmlformats.org/officeDocument/2006/relationships" type="homePlate" r:blip="">
                    <dgm:adjLst>
                      <dgm:adj idx="1" val="0.25"/>
                    </dgm:adjLst>
                  </dgm:shape>
                </dgm:if>
                <dgm:else name="Name112">
                  <dgm:shape xmlns:r="http://schemas.openxmlformats.org/officeDocument/2006/relationships" rot="180" type="homePlate" r:blip="">
                    <dgm:adjLst>
                      <dgm:adj idx="1" val="0.25"/>
                    </dgm:adjLst>
                  </dgm:shape>
                </dgm:else>
              </dgm:choose>
            </dgm:if>
            <dgm:else name="MakeRestOfNodesChevrons"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>
                      <dgm:adj idx="1" val="0.25"/>
                    </dgm:adjLst>
                  </dgm:shape>
                </dgm:if>
                <dgm:else name="Name12">
                  <dgm:shape xmlns:r="http://schemas.openxmlformats.org/officeDocument/2006/relationships" rot="180" type="chevron" r:blip="">
                    <dgm:adjLst>
                      <dgm:adj idx="1" val="0.25"/>
                    </dgm:adjLst>
                  </dgm:shape>
                </dgm:else>
              </dgm:choose>
            </dgm:else>
          </dgm:choose>
          <dgm:presOf axis="self" ptType="node"/>
          <dgm:constrLst>
            <dgm:constr type="tMarg" refType="primFontSz"/>
            <dgm:constr type="bMarg" refType="primFontSz"/>
            <dgm:constr type="lMarg" refType="primFontSz" fact="0.5"/>
            <dgm:constr type="rMarg" refType="primFontSz" fact="0.5"/>
          </dgm:constrLst>
          <dgm:ruleLst>
            <dgm:rule type="primFontSz" val="13" fact="NaN" max="NaN"/>
          </dgm:ruleLst>
        </dgm:layoutNode>
        <dgm:layoutNode name="desTx" styleLbl="revTx" moveWith="parTx">
          <dgm:varLst>
            <dgm:chMax val="0"/>
            <dgm:chPref val="0"/>
            <dgm:bulletEnabled val="1"/>
          </dgm:varLst>
          <dgm:choose name="Name210">
            <dgm:if name="Name211" func="var" arg="dir" op="equ" val="norm">
              <dgm:alg type="tx">
                <dgm:param type="txAnchorVert" val="t"/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12">
              <dgm:alg type="tx">
                <dgm:param type="txAnchorVert" val="t"/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tMarg"/>
            <dgm:constr type="bMarg"/>
            <dgm:constr type="lMarg"/>
            <dgm:constr type="rMarg"/>
          </dgm:constrLst>
          <dgm:ruleLst>
            <dgm:rule type="primFontSz" val="11" fact="NaN" max="NaN"/>
            <dgm:rule type="secFontSz" val="9" fact="NaN" max="NaN"/>
          </dgm:ruleLst>
        </dgm:layoutNode>
        <dgm:layoutNode name="EmptyPlaceHolder">
          <dgm:alg type="sp"/>
          <dgm:shape xmlns:r="http://schemas.openxmlformats.org/officeDocument/2006/relationships" r:blip="">
            <dgm:adjLst/>
          </dgm:shape>
          <dgm:presOf/>
          <dgm:constrLst/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AccentHomeChevronProcess">
  <dgm:title val="Accent Home Chevron Process"/>
  <dgm:desc val="Use to show a progression; a timeline; sequential steps in a task, process, or workflow; or to emphasize movement or direction. Level 1 text appears inside an chevron shape, except the first shape which comes in a home shape, while Level 2 text appears above the invisible rectangle shapes."/>
  <dgm:catLst>
    <dgm:cat type="process" pri="500"/>
    <dgm:cat type="timeline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contrsBasedOnsibTransCount">
      <dgm:if name="oneSibTrans" axis="ch" ptType="sibTrans" func="cnt" op="equ" val="1">
        <dgm:constrLst>
          <dgm:constr type="h" for="ch" forName="composite" refType="h" fact="0.6"/>
          <dgm:constr type="w" for="ch" forName="composite" refType="w"/>
          <dgm:constr type="primFontSz" for="des" forName="parTx" val="20"/>
          <dgm:constr type="primFontSz" for="des" forName="desTx" refType="primFontSz" refFor="des" refForName="parTx" op="lte"/>
          <dgm:constr type="primFontSz" for="des" forName="parTx" op="equ"/>
          <dgm:constr type="primFontSz" for="des" forName="desTx" op="equ"/>
          <dgm:constr type="w" for="ch" forName="space" refType="w" refFor="ch" refForName="composite" fact="-0.02"/>
          <dgm:constr type="w" for="ch" ptType="sibTrans" op="equ"/>
        </dgm:constrLst>
      </dgm:if>
      <dgm:else name="moreThanOneSibTrans">
        <dgm:choose name="contrsForMoreThanOneSibTrans">
          <dgm:if name="twoSibTrans" axis="ch" ptType="sibTrans" func="cnt" op="equ" val="2">
            <dgm:constrLst>
              <dgm:constr type="h" for="ch" forName="composite" refType="h" fact="0.6"/>
              <dgm:constr type="w" for="ch" forName="composite" refType="w"/>
              <dgm:constr type="primFontSz" for="des" forName="parTx" val="20"/>
              <dgm:constr type="primFontSz" for="des" forName="desTx" refType="primFontSz" refFor="des" refForName="parTx" op="lte"/>
              <dgm:constr type="primFontSz" for="des" forName="parTx" op="equ"/>
              <dgm:constr type="primFontSz" for="des" forName="desTx" op="equ"/>
              <dgm:constr type="w" for="ch" forName="space" refType="w" refFor="ch" refForName="composite" fact="-0.03"/>
              <dgm:constr type="w" for="ch" ptType="sibTrans" op="equ"/>
            </dgm:constrLst>
          </dgm:if>
          <dgm:else name="moreThanTwoSibTrans">
            <dgm:choose name="contrsForMoreThanTwoSibTrans">
              <dgm:if name="threeSibTrans" axis="ch" ptType="sibTrans" func="cnt" op="equ" val="3">
                <dgm:constrLst>
                  <dgm:constr type="h" for="ch" forName="composite" refType="h" fact="0.6"/>
                  <dgm:constr type="w" for="ch" forName="composite" refType="w"/>
                  <dgm:constr type="primFontSz" for="des" forName="parTx" val="20"/>
                  <dgm:constr type="primFontSz" for="des" forName="desTx" refType="primFontSz" refFor="des" refForName="parTx" op="lte"/>
                  <dgm:constr type="primFontSz" for="des" forName="parTx" op="equ"/>
                  <dgm:constr type="primFontSz" for="des" forName="desTx" op="equ"/>
                  <dgm:constr type="w" for="ch" forName="space" refType="w" refFor="ch" refForName="composite" fact="-0.04"/>
                  <dgm:constr type="w" for="ch" ptType="sibTrans" op="equ"/>
                </dgm:constrLst>
              </dgm:if>
              <dgm:else name="moreThanThreeSibTrans">
                <dgm:choose name="contrsForMoreThanThreeSibTrans">
                  <dgm:if name="fourToSixSibTrans" axis="ch" ptType="sibTrans" func="cnt" op="lte" val="6">
                    <dgm:constrLst>
                      <dgm:constr type="h" for="ch" forName="composite" refType="h" fact="0.6"/>
                      <dgm:constr type="w" for="ch" forName="composite" refType="w"/>
                      <dgm:constr type="primFontSz" for="des" forName="parTx" val="20"/>
                      <dgm:constr type="primFontSz" for="des" forName="desTx" refType="primFontSz" refFor="des" refForName="parTx" op="lte"/>
                      <dgm:constr type="primFontSz" for="des" forName="parTx" op="equ"/>
                      <dgm:constr type="primFontSz" for="des" forName="desTx" op="equ"/>
                      <dgm:constr type="w" for="ch" forName="space" refType="w" refFor="ch" refForName="composite" fact="-0.05"/>
                      <dgm:constr type="w" for="ch" ptType="sibTrans" op="equ"/>
                    </dgm:constrLst>
                  </dgm:if>
                  <dgm:else name="moreThanSixSibTrans">
                    <dgm:choose name="contrsForMoreThanSixSibTrans">
                      <dgm:if name="sevenToEightSibTrans" axis="ch" ptType="sibTrans" func="cnt" op="lte" val="8">
                        <dgm:constrLst>
                          <dgm:constr type="h" for="ch" forName="composite" refType="h" fact="0.6"/>
                          <dgm:constr type="w" for="ch" forName="composite" refType="w"/>
                          <dgm:constr type="primFontSz" for="des" forName="parTx" val="20"/>
                          <dgm:constr type="primFontSz" for="des" forName="desTx" refType="primFontSz" refFor="des" refForName="parTx" op="lte"/>
                          <dgm:constr type="primFontSz" for="des" forName="parTx" op="equ"/>
                          <dgm:constr type="primFontSz" for="des" forName="desTx" op="equ"/>
                          <dgm:constr type="w" for="ch" forName="space" refType="w" refFor="ch" refForName="composite" fact="-0.07"/>
                          <dgm:constr type="w" for="ch" ptType="sibTrans" op="equ"/>
                        </dgm:constrLst>
                      </dgm:if>
                      <dgm:else name="moreThanEightSibTrans">
                        <dgm:constrLst>
                          <dgm:constr type="h" for="ch" forName="composite" refType="h" fact="0.6"/>
                          <dgm:constr type="w" for="ch" forName="composite" refType="w"/>
                          <dgm:constr type="primFontSz" for="des" forName="parTx" val="20"/>
                          <dgm:constr type="primFontSz" for="des" forName="desTx" refType="primFontSz" refFor="des" refForName="parTx" op="lte"/>
                          <dgm:constr type="primFontSz" for="des" forName="parTx" op="equ"/>
                          <dgm:constr type="primFontSz" for="des" forName="desTx" op="equ"/>
                          <dgm:constr type="w" for="ch" forName="space" refType="w" refFor="ch" refForName="composite" fact="-0.09"/>
                          <dgm:constr type="w" for="ch" ptType="sibTrans" op="equ"/>
                        </dgm:constrLst>
                      </dgm:else>
                    </dgm:choose>
                  </dgm:else>
                </dgm:choose>
              </dgm:else>
            </dgm:choose>
          </dgm:else>
        </dgm:choose>
      </dgm:else>
    </dgm:choose>
    <dgm:ruleLst/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LayoutLTRorRTL">
          <dgm:if name="LayoutLTR" func="var" arg="dir" op="equ" val="norm">
            <dgm:constrLst>
              <dgm:constr type="w" for="ch" forName="L" refType="w" fact="0.08"/>
              <dgm:constr type="h" for="ch" forName="L" refType="h" fact="0.75"/>
              <dgm:constr type="l" for="ch" forName="L"/>
              <dgm:constr type="l" for="ch" forName="parTx"/>
              <dgm:constr type="w" for="ch" forName="parTx" refType="w"/>
              <dgm:constr type="h" for="ch" forName="parTx" refType="h" fact="0.25"/>
              <dgm:constr type="t" for="ch" forName="parTx" refType="b" refFor="ch" refForName="L"/>
              <dgm:constr type="t" for="ch" forName="desTx" refType="w" refFor="ch" refForName="L" fact="0.6"/>
              <dgm:constr type="b" for="ch" forName="desTx" refType="t" refFor="ch" refForName="EmptyPlaceHolder"/>
              <dgm:constr type="l" for="ch" forName="desTx" refType="r" refFor="ch" refForName="L"/>
              <dgm:constr type="w" for="ch" forName="desTx" refType="w" fact="0.812"/>
              <dgm:constr type="w" for="ch" forName="EmptyPlaceHolder" refType="w" fact="0.82"/>
              <dgm:constr type="l" for="ch" forName="EmptyPlaceHolder" refType="r" refFor="ch" refForName="L"/>
              <dgm:constr type="b" for="ch" forName="EmptyPlaceHolder" refType="b" refFor="ch" refForName="L"/>
              <dgm:constr type="h" for="ch" forName="EmptyPlaceHolder" refType="t" refFor="ch" refForName="desTx"/>
            </dgm:constrLst>
          </dgm:if>
          <dgm:else name="LayoutRTL">
            <dgm:constrLst>
              <dgm:constr type="w" for="ch" forName="L" refType="w" fact="0.08"/>
              <dgm:constr type="h" for="ch" forName="L" refType="h" fact="0.75"/>
              <dgm:constr type="r" for="ch" forName="L" refType="w"/>
              <dgm:constr type="r" for="ch" forName="parTx" refType="w"/>
              <dgm:constr type="w" for="ch" forName="parTx" refType="w"/>
              <dgm:constr type="h" for="ch" forName="parTx" refType="h" fact="0.25"/>
              <dgm:constr type="t" for="ch" forName="parTx" refType="b" refFor="ch" refForName="L"/>
              <dgm:constr type="t" for="ch" forName="desTx" refType="w" refFor="ch" refForName="L" fact="0.6"/>
              <dgm:constr type="b" for="ch" forName="desTx" refType="t" refFor="ch" refForName="EmptyPlaceHolder"/>
              <dgm:constr type="r" for="ch" forName="desTx" refType="l" refFor="ch" refForName="L"/>
              <dgm:constr type="w" for="ch" forName="desTx" refType="w" fact="0.812"/>
              <dgm:constr type="w" for="ch" forName="EmptyPlaceHolder" refType="w" fact="0.82"/>
              <dgm:constr type="h" for="ch" forName="EmptyPlaceHolder" refType="w" refFor="ch" refForName="L" fact="0.6"/>
              <dgm:constr type="b" for="ch" forName="EmptyPlaceHolder" refType="b" refFor="ch" refForName="L"/>
            </dgm:constrLst>
          </dgm:else>
        </dgm:choose>
        <dgm:layoutNode name="L" styleLbl="solidFgAcc1" moveWith="parTx">
          <dgm:varLst>
            <dgm:chMax val="0"/>
            <dgm:chPref val="0"/>
          </dgm:varLst>
          <dgm:alg type="sp"/>
          <dgm:choose name="Name310">
            <dgm:if name="Name311" func="var" arg="dir" op="equ" val="norm">
              <dgm:shape xmlns:r="http://schemas.openxmlformats.org/officeDocument/2006/relationships" rot="90" type="corner" r:blip="">
                <dgm:adjLst>
                  <dgm:adj idx="1" val="0.01"/>
                  <dgm:adj idx="2" val="0.01"/>
                </dgm:adjLst>
              </dgm:shape>
            </dgm:if>
            <dgm:else name="Name312">
              <dgm:shape xmlns:r="http://schemas.openxmlformats.org/officeDocument/2006/relationships" rot="180" type="corner" r:blip="">
                <dgm:adjLst>
                  <dgm:adj idx="1" val="0.01"/>
                  <dgm:adj idx="2" val="0.01"/>
                </dgm:adjLst>
              </dgm:shape>
            </dgm:else>
          </dgm:choose>
          <dgm:presOf/>
          <dgm:constrLst/>
          <dgm:ruleLst/>
        </dgm:layoutNode>
        <dgm:layoutNode name="parTx" styleLbl="alignNode1">
          <dgm:varLst>
            <dgm:chMax val="0"/>
            <dgm:chPref val="0"/>
            <dgm:bulletEnabled val="1"/>
          </dgm:varLst>
          <dgm:alg type="tx">
            <dgm:param type="txAnchorVert" val="mid"/>
            <dgm:param type="parTxLTRAlign" val="ctr"/>
            <dgm:param type="parTxRTLAlign" val="ctr"/>
          </dgm:alg>
          <dgm:choose name="MakeFirstNodeHomePlate">
            <dgm:if name="IfFirstNode" axis="self" ptType="node" func="pos" op="equ" val="1">
              <dgm:choose name="Name110">
                <dgm:if name="Name111" func="var" arg="dir" op="equ" val="norm">
                  <dgm:shape xmlns:r="http://schemas.openxmlformats.org/officeDocument/2006/relationships" type="homePlate" r:blip="">
                    <dgm:adjLst>
                      <dgm:adj idx="1" val="0.25"/>
                    </dgm:adjLst>
                  </dgm:shape>
                </dgm:if>
                <dgm:else name="Name112">
                  <dgm:shape xmlns:r="http://schemas.openxmlformats.org/officeDocument/2006/relationships" rot="180" type="homePlate" r:blip="">
                    <dgm:adjLst>
                      <dgm:adj idx="1" val="0.25"/>
                    </dgm:adjLst>
                  </dgm:shape>
                </dgm:else>
              </dgm:choose>
            </dgm:if>
            <dgm:else name="MakeRestOfNodesChevrons"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>
                      <dgm:adj idx="1" val="0.25"/>
                    </dgm:adjLst>
                  </dgm:shape>
                </dgm:if>
                <dgm:else name="Name12">
                  <dgm:shape xmlns:r="http://schemas.openxmlformats.org/officeDocument/2006/relationships" rot="180" type="chevron" r:blip="">
                    <dgm:adjLst>
                      <dgm:adj idx="1" val="0.25"/>
                    </dgm:adjLst>
                  </dgm:shape>
                </dgm:else>
              </dgm:choose>
            </dgm:else>
          </dgm:choose>
          <dgm:presOf axis="self" ptType="node"/>
          <dgm:constrLst>
            <dgm:constr type="tMarg" refType="primFontSz"/>
            <dgm:constr type="bMarg" refType="primFontSz"/>
            <dgm:constr type="lMarg" refType="primFontSz" fact="0.5"/>
            <dgm:constr type="rMarg" refType="primFontSz" fact="0.5"/>
          </dgm:constrLst>
          <dgm:ruleLst>
            <dgm:rule type="primFontSz" val="13" fact="NaN" max="NaN"/>
          </dgm:ruleLst>
        </dgm:layoutNode>
        <dgm:layoutNode name="desTx" styleLbl="revTx" moveWith="parTx">
          <dgm:varLst>
            <dgm:chMax val="0"/>
            <dgm:chPref val="0"/>
            <dgm:bulletEnabled val="1"/>
          </dgm:varLst>
          <dgm:choose name="Name210">
            <dgm:if name="Name211" func="var" arg="dir" op="equ" val="norm">
              <dgm:alg type="tx">
                <dgm:param type="txAnchorVert" val="t"/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12">
              <dgm:alg type="tx">
                <dgm:param type="txAnchorVert" val="t"/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tMarg"/>
            <dgm:constr type="bMarg"/>
            <dgm:constr type="lMarg"/>
            <dgm:constr type="rMarg"/>
          </dgm:constrLst>
          <dgm:ruleLst>
            <dgm:rule type="primFontSz" val="11" fact="NaN" max="NaN"/>
            <dgm:rule type="secFontSz" val="9" fact="NaN" max="NaN"/>
          </dgm:ruleLst>
        </dgm:layoutNode>
        <dgm:layoutNode name="EmptyPlaceHolder">
          <dgm:alg type="sp"/>
          <dgm:shape xmlns:r="http://schemas.openxmlformats.org/officeDocument/2006/relationships" r:blip="">
            <dgm:adjLst/>
          </dgm:shape>
          <dgm:presOf/>
          <dgm:constrLst/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7D0CCEB-DFF8-417B-A87A-90F3D790592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FFE758-9C44-40AF-9D52-A7EF39200DA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6ADB54-F1AF-44F8-8ED0-867524639FE1}" type="datetimeFigureOut">
              <a:rPr lang="en-US" smtClean="0"/>
              <a:t>4/14/2022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224329-C497-4EFE-8EB2-F22CD57F395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4C25EC-D008-42CF-845E-C895CC9B329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32E2A0-273F-4DCF-AF0B-3CFADE889C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7201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7E5575-CAFE-4A42-A774-E4652BA723C1}" type="datetimeFigureOut">
              <a:rPr lang="en-US" smtClean="0"/>
              <a:t>4/14/2022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9DC9BE-8102-4ADA-9C69-422E236104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949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60639-BF2D-41F8-822B-DED03338D288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680354" y="197121"/>
            <a:ext cx="10711545" cy="1325563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US" dirty="0"/>
              <a:t>Project Timeline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74091-9EA2-47C8-AAA9-6DFE207852E4}"/>
              </a:ext>
            </a:extLst>
          </p:cNvPr>
          <p:cNvSpPr>
            <a:spLocks noGrp="1"/>
          </p:cNvSpPr>
          <p:nvPr userDrawn="1">
            <p:ph idx="1"/>
          </p:nvPr>
        </p:nvSpPr>
        <p:spPr>
          <a:xfrm>
            <a:off x="680354" y="1786436"/>
            <a:ext cx="10711545" cy="45229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03706AB-7768-4239-93C0-28F2AC35B71A}"/>
              </a:ext>
            </a:extLst>
          </p:cNvPr>
          <p:cNvCxnSpPr/>
          <p:nvPr userDrawn="1"/>
        </p:nvCxnSpPr>
        <p:spPr>
          <a:xfrm>
            <a:off x="787583" y="1181100"/>
            <a:ext cx="2880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9295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B8498729-8E0E-452C-9DE5-20C4280E680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38339" y="5310000"/>
            <a:ext cx="4536000" cy="1548000"/>
          </a:xfrm>
          <a:solidFill>
            <a:schemeClr val="bg1">
              <a:lumMod val="85000"/>
              <a:alpha val="80000"/>
            </a:schemeClr>
          </a:solidFill>
        </p:spPr>
        <p:txBody>
          <a:bodyPr lIns="288000" tIns="252000"/>
          <a:lstStyle>
            <a:lvl1pPr marL="0" indent="0">
              <a:spcBef>
                <a:spcPts val="500"/>
              </a:spcBef>
              <a:buNone/>
              <a:defRPr sz="1300" b="1">
                <a:solidFill>
                  <a:schemeClr val="tx2"/>
                </a:solidFill>
                <a:latin typeface="+mj-lt"/>
              </a:defRPr>
            </a:lvl1pPr>
            <a:lvl2pPr marL="0" indent="0">
              <a:spcBef>
                <a:spcPts val="500"/>
              </a:spcBef>
              <a:buNone/>
              <a:defRPr sz="1000">
                <a:solidFill>
                  <a:schemeClr val="bg2"/>
                </a:solidFill>
              </a:defRPr>
            </a:lvl2pPr>
          </a:lstStyle>
          <a:p>
            <a:pPr lvl="0"/>
            <a:r>
              <a:rPr lang="en-US" noProof="0"/>
              <a:t>Additional Stage Title 02</a:t>
            </a:r>
          </a:p>
          <a:p>
            <a:pPr lvl="1"/>
            <a:r>
              <a:rPr lang="en-US" noProof="0"/>
              <a:t>Lorem ipsum dolor sit amet, consectetuer adipiscing elit, sed diam nonummy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6F6ED01E-03BA-4CB7-BDDB-4A7F0B0DA41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87583" y="5310000"/>
            <a:ext cx="2778470" cy="1548000"/>
          </a:xfrm>
          <a:solidFill>
            <a:schemeClr val="bg1">
              <a:lumMod val="95000"/>
            </a:schemeClr>
          </a:solidFill>
        </p:spPr>
        <p:txBody>
          <a:bodyPr lIns="288000" tIns="252000"/>
          <a:lstStyle>
            <a:lvl1pPr marL="0" indent="0">
              <a:spcBef>
                <a:spcPts val="500"/>
              </a:spcBef>
              <a:buNone/>
              <a:defRPr sz="1300" b="1">
                <a:solidFill>
                  <a:schemeClr val="tx2"/>
                </a:solidFill>
                <a:latin typeface="+mj-lt"/>
              </a:defRPr>
            </a:lvl1pPr>
            <a:lvl2pPr marL="0" indent="0">
              <a:spcBef>
                <a:spcPts val="500"/>
              </a:spcBef>
              <a:buNone/>
              <a:defRPr sz="1000">
                <a:solidFill>
                  <a:schemeClr val="bg2"/>
                </a:solidFill>
              </a:defRPr>
            </a:lvl2pPr>
          </a:lstStyle>
          <a:p>
            <a:pPr lvl="0"/>
            <a:r>
              <a:rPr lang="en-US" noProof="0"/>
              <a:t>Additional Stage Title 01</a:t>
            </a:r>
          </a:p>
          <a:p>
            <a:pPr lvl="1"/>
            <a:r>
              <a:rPr lang="en-US" noProof="0"/>
              <a:t>Lorem ipsum dolor sit amet, consectetuer adipiscing elit, sed diam nonummy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060639-BF2D-41F8-822B-DED03338D288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680354" y="197121"/>
            <a:ext cx="10711545" cy="1325563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US" noProof="0"/>
              <a:t>Project Timeline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74091-9EA2-47C8-AAA9-6DFE207852E4}"/>
              </a:ext>
            </a:extLst>
          </p:cNvPr>
          <p:cNvSpPr>
            <a:spLocks noGrp="1"/>
          </p:cNvSpPr>
          <p:nvPr userDrawn="1">
            <p:ph idx="1"/>
          </p:nvPr>
        </p:nvSpPr>
        <p:spPr>
          <a:xfrm>
            <a:off x="680354" y="1786436"/>
            <a:ext cx="10711545" cy="3306069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9" name="Text Placeholder 16">
            <a:extLst>
              <a:ext uri="{FF2B5EF4-FFF2-40B4-BE49-F238E27FC236}">
                <a16:creationId xmlns:a16="http://schemas.microsoft.com/office/drawing/2014/main" id="{1C51713D-9A60-48EF-A25A-764AEDE9E67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246626" y="5310000"/>
            <a:ext cx="3103200" cy="1548000"/>
          </a:xfrm>
          <a:solidFill>
            <a:schemeClr val="bg1">
              <a:lumMod val="95000"/>
            </a:schemeClr>
          </a:solidFill>
        </p:spPr>
        <p:txBody>
          <a:bodyPr lIns="288000" tIns="252000"/>
          <a:lstStyle>
            <a:lvl1pPr marL="0" indent="0">
              <a:spcBef>
                <a:spcPts val="500"/>
              </a:spcBef>
              <a:buNone/>
              <a:defRPr sz="1300" b="1">
                <a:solidFill>
                  <a:schemeClr val="tx2"/>
                </a:solidFill>
                <a:latin typeface="+mj-lt"/>
              </a:defRPr>
            </a:lvl1pPr>
            <a:lvl2pPr marL="0" indent="0">
              <a:spcBef>
                <a:spcPts val="500"/>
              </a:spcBef>
              <a:buNone/>
              <a:defRPr sz="1000">
                <a:solidFill>
                  <a:schemeClr val="bg2"/>
                </a:solidFill>
              </a:defRPr>
            </a:lvl2pPr>
          </a:lstStyle>
          <a:p>
            <a:pPr lvl="0"/>
            <a:r>
              <a:rPr lang="en-US" noProof="0"/>
              <a:t>Additional Stage Title 3</a:t>
            </a:r>
          </a:p>
          <a:p>
            <a:pPr lvl="1"/>
            <a:r>
              <a:rPr lang="en-US" noProof="0"/>
              <a:t>Lorem ipsum dolor sit amet, consectetuer adipiscing elit, sed diam nonummy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03706AB-7768-4239-93C0-28F2AC35B71A}"/>
              </a:ext>
            </a:extLst>
          </p:cNvPr>
          <p:cNvCxnSpPr/>
          <p:nvPr userDrawn="1"/>
        </p:nvCxnSpPr>
        <p:spPr>
          <a:xfrm>
            <a:off x="787583" y="1181100"/>
            <a:ext cx="2880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955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94C4A8-C2EB-4D2A-A43E-BE19EA9AE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2742BD-2E9C-46B7-AFF7-A440C094DF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B3F001-24C4-4191-A568-B1096B9ABF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9F280-24DB-415F-8DF8-72D7FF3C4BF0}" type="datetimeFigureOut">
              <a:rPr lang="en-US" noProof="0" smtClean="0"/>
              <a:t>4/14/2022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3E5E6E-ED1A-4700-A7E8-68DEBCDD6E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2E6C46-B63C-4A83-8155-0AE7FABAD9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A9A2B-DCEA-459B-8067-44D042050D8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01011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5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13" Type="http://schemas.openxmlformats.org/officeDocument/2006/relationships/image" Target="../media/image7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12" Type="http://schemas.openxmlformats.org/officeDocument/2006/relationships/image" Target="../media/image6.svg"/><Relationship Id="rId2" Type="http://schemas.openxmlformats.org/officeDocument/2006/relationships/diagramData" Target="../diagrams/data1.xml"/><Relationship Id="rId16" Type="http://schemas.openxmlformats.org/officeDocument/2006/relationships/image" Target="../media/image10.svg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5.png"/><Relationship Id="rId5" Type="http://schemas.openxmlformats.org/officeDocument/2006/relationships/diagramColors" Target="../diagrams/colors1.xml"/><Relationship Id="rId15" Type="http://schemas.openxmlformats.org/officeDocument/2006/relationships/image" Target="../media/image9.png"/><Relationship Id="rId10" Type="http://schemas.openxmlformats.org/officeDocument/2006/relationships/image" Target="../media/image4.sv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3.png"/><Relationship Id="rId14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 descr="SmartArt Process diagram">
            <a:extLst>
              <a:ext uri="{FF2B5EF4-FFF2-40B4-BE49-F238E27FC236}">
                <a16:creationId xmlns:a16="http://schemas.microsoft.com/office/drawing/2014/main" id="{703FAB33-C653-48B0-9838-6BDC8704C19E}"/>
              </a:ext>
            </a:extLst>
          </p:cNvPr>
          <p:cNvGraphicFramePr>
            <a:graphicFrameLocks/>
          </p:cNvGraphicFramePr>
          <p:nvPr/>
        </p:nvGraphicFramePr>
        <p:xfrm>
          <a:off x="789873" y="894186"/>
          <a:ext cx="10753200" cy="540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C6585CB-312C-4D99-8A71-22BECD21304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Additional Stage Title 01</a:t>
            </a:r>
          </a:p>
          <a:p>
            <a:r>
              <a:rPr lang="en-US" sz="1200" b="0" dirty="0">
                <a:solidFill>
                  <a:schemeClr val="bg2"/>
                </a:solidFill>
                <a:latin typeface="+mn-lt"/>
              </a:rPr>
              <a:t>Lorem ipsum dolor sit amet, consectetuer adipiscing elit, sed diam nonummy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5D41C1-17EE-441C-A604-3FDE978E56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Additional Stage Title 01</a:t>
            </a:r>
          </a:p>
          <a:p>
            <a:r>
              <a:rPr lang="en-US" sz="1200" b="0" dirty="0">
                <a:solidFill>
                  <a:schemeClr val="bg2"/>
                </a:solidFill>
                <a:latin typeface="+mn-lt"/>
              </a:rPr>
              <a:t>Lorem ipsum dolor sit amet, consectetuer adipiscing elit, sed diam nonummy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D15B7BD-52A2-46CD-9905-39068311B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Timeline </a:t>
            </a:r>
            <a:r>
              <a:rPr lang="en-US" b="0" dirty="0">
                <a:solidFill>
                  <a:schemeClr val="bg2"/>
                </a:solidFill>
              </a:rPr>
              <a:t>Template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10D3D6B-80DD-4821-B86D-75FFA8C4469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246626" y="5310000"/>
            <a:ext cx="3096000" cy="15480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dirty="0"/>
              <a:t>Additional Stage Title 01</a:t>
            </a:r>
          </a:p>
          <a:p>
            <a:r>
              <a:rPr lang="en-US" sz="1200" b="0" dirty="0">
                <a:solidFill>
                  <a:schemeClr val="bg2"/>
                </a:solidFill>
                <a:latin typeface="+mn-lt"/>
              </a:rPr>
              <a:t>Lorem ipsum dolor sit amet, consectetuer adipiscing elit, sed diam nonummy</a:t>
            </a:r>
          </a:p>
        </p:txBody>
      </p:sp>
      <p:sp>
        <p:nvSpPr>
          <p:cNvPr id="10" name="Rectangle 9" descr="Red square">
            <a:extLst>
              <a:ext uri="{FF2B5EF4-FFF2-40B4-BE49-F238E27FC236}">
                <a16:creationId xmlns:a16="http://schemas.microsoft.com/office/drawing/2014/main" id="{A12CC26A-5315-4976-ADC0-5433567BBAE9}"/>
              </a:ext>
            </a:extLst>
          </p:cNvPr>
          <p:cNvSpPr/>
          <p:nvPr/>
        </p:nvSpPr>
        <p:spPr>
          <a:xfrm>
            <a:off x="790594" y="1892518"/>
            <a:ext cx="688931" cy="68893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 descr="Orange square">
            <a:extLst>
              <a:ext uri="{FF2B5EF4-FFF2-40B4-BE49-F238E27FC236}">
                <a16:creationId xmlns:a16="http://schemas.microsoft.com/office/drawing/2014/main" id="{1930D93D-7C86-4A0B-AC32-322C4830B011}"/>
              </a:ext>
            </a:extLst>
          </p:cNvPr>
          <p:cNvSpPr/>
          <p:nvPr/>
        </p:nvSpPr>
        <p:spPr>
          <a:xfrm>
            <a:off x="2917717" y="1892518"/>
            <a:ext cx="688931" cy="688931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 descr="Orange square">
            <a:extLst>
              <a:ext uri="{FF2B5EF4-FFF2-40B4-BE49-F238E27FC236}">
                <a16:creationId xmlns:a16="http://schemas.microsoft.com/office/drawing/2014/main" id="{3465B29B-8058-46D1-9660-8E77A907D117}"/>
              </a:ext>
            </a:extLst>
          </p:cNvPr>
          <p:cNvSpPr/>
          <p:nvPr/>
        </p:nvSpPr>
        <p:spPr>
          <a:xfrm>
            <a:off x="5050060" y="1875283"/>
            <a:ext cx="688931" cy="688931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 descr="Orange square">
            <a:extLst>
              <a:ext uri="{FF2B5EF4-FFF2-40B4-BE49-F238E27FC236}">
                <a16:creationId xmlns:a16="http://schemas.microsoft.com/office/drawing/2014/main" id="{EEFF73B8-4E1C-489B-A505-D683624E688D}"/>
              </a:ext>
            </a:extLst>
          </p:cNvPr>
          <p:cNvSpPr/>
          <p:nvPr/>
        </p:nvSpPr>
        <p:spPr>
          <a:xfrm>
            <a:off x="7172120" y="1892518"/>
            <a:ext cx="688931" cy="688931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 descr="Yellow square">
            <a:extLst>
              <a:ext uri="{FF2B5EF4-FFF2-40B4-BE49-F238E27FC236}">
                <a16:creationId xmlns:a16="http://schemas.microsoft.com/office/drawing/2014/main" id="{5B34B083-2C6A-4916-B16C-EEDE2F7E0A91}"/>
              </a:ext>
            </a:extLst>
          </p:cNvPr>
          <p:cNvSpPr/>
          <p:nvPr/>
        </p:nvSpPr>
        <p:spPr>
          <a:xfrm>
            <a:off x="9310332" y="1892518"/>
            <a:ext cx="688931" cy="688931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Graphic 17" descr="Clock">
            <a:extLst>
              <a:ext uri="{FF2B5EF4-FFF2-40B4-BE49-F238E27FC236}">
                <a16:creationId xmlns:a16="http://schemas.microsoft.com/office/drawing/2014/main" id="{429D621D-3AC8-4789-B37A-514D514B813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15048" y="2012365"/>
            <a:ext cx="432000" cy="432000"/>
          </a:xfrm>
          <a:prstGeom prst="rect">
            <a:avLst/>
          </a:prstGeom>
        </p:spPr>
      </p:pic>
      <p:pic>
        <p:nvPicPr>
          <p:cNvPr id="19" name="Graphic 18" descr="Target">
            <a:extLst>
              <a:ext uri="{FF2B5EF4-FFF2-40B4-BE49-F238E27FC236}">
                <a16:creationId xmlns:a16="http://schemas.microsoft.com/office/drawing/2014/main" id="{9FBDC2B8-6333-4FE7-85AE-BAA8AC47534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060087" y="2012365"/>
            <a:ext cx="432000" cy="432000"/>
          </a:xfrm>
          <a:prstGeom prst="rect">
            <a:avLst/>
          </a:prstGeom>
        </p:spPr>
      </p:pic>
      <p:pic>
        <p:nvPicPr>
          <p:cNvPr id="24" name="Graphic 23" descr="Research">
            <a:extLst>
              <a:ext uri="{FF2B5EF4-FFF2-40B4-BE49-F238E27FC236}">
                <a16:creationId xmlns:a16="http://schemas.microsoft.com/office/drawing/2014/main" id="{B3B066BF-DC70-46FA-B9ED-2111EF601BA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188959" y="2012365"/>
            <a:ext cx="432000" cy="432000"/>
          </a:xfrm>
          <a:prstGeom prst="rect">
            <a:avLst/>
          </a:prstGeom>
        </p:spPr>
      </p:pic>
      <p:pic>
        <p:nvPicPr>
          <p:cNvPr id="25" name="Graphic 24" descr="Flip calendar">
            <a:extLst>
              <a:ext uri="{FF2B5EF4-FFF2-40B4-BE49-F238E27FC236}">
                <a16:creationId xmlns:a16="http://schemas.microsoft.com/office/drawing/2014/main" id="{8E331209-A339-4EA7-9A9C-60B841670A3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305283" y="2012365"/>
            <a:ext cx="432000" cy="432000"/>
          </a:xfrm>
          <a:prstGeom prst="rect">
            <a:avLst/>
          </a:prstGeom>
        </p:spPr>
      </p:pic>
      <p:pic>
        <p:nvPicPr>
          <p:cNvPr id="26" name="Graphic 25" descr="Presentation with bar chart">
            <a:extLst>
              <a:ext uri="{FF2B5EF4-FFF2-40B4-BE49-F238E27FC236}">
                <a16:creationId xmlns:a16="http://schemas.microsoft.com/office/drawing/2014/main" id="{E30E2A91-829E-4A17-993C-634E1C3B822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438797" y="2012365"/>
            <a:ext cx="432000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682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0A5AC-B286-4927-A556-E62F15F97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Ferli og vörður verkefnisins</a:t>
            </a:r>
            <a:endParaRPr lang="ru-RU" dirty="0"/>
          </a:p>
        </p:txBody>
      </p:sp>
      <p:graphicFrame>
        <p:nvGraphicFramePr>
          <p:cNvPr id="4" name="Content Placeholder 6" descr="SmartArt Process diagram">
            <a:extLst>
              <a:ext uri="{FF2B5EF4-FFF2-40B4-BE49-F238E27FC236}">
                <a16:creationId xmlns:a16="http://schemas.microsoft.com/office/drawing/2014/main" id="{3F3F2756-2E70-4E81-9B93-4AC1BABBED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1936664"/>
              </p:ext>
            </p:extLst>
          </p:nvPr>
        </p:nvGraphicFramePr>
        <p:xfrm>
          <a:off x="681038" y="1785938"/>
          <a:ext cx="10710862" cy="45227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51164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3">
      <a:dk1>
        <a:sysClr val="windowText" lastClr="000000"/>
      </a:dk1>
      <a:lt1>
        <a:sysClr val="window" lastClr="FFFFFF"/>
      </a:lt1>
      <a:dk2>
        <a:srgbClr val="666666"/>
      </a:dk2>
      <a:lt2>
        <a:srgbClr val="808080"/>
      </a:lt2>
      <a:accent1>
        <a:srgbClr val="ED1C24"/>
      </a:accent1>
      <a:accent2>
        <a:srgbClr val="F15A24"/>
      </a:accent2>
      <a:accent3>
        <a:srgbClr val="F7931E"/>
      </a:accent3>
      <a:accent4>
        <a:srgbClr val="FBB03B"/>
      </a:accent4>
      <a:accent5>
        <a:srgbClr val="FCCB00"/>
      </a:accent5>
      <a:accent6>
        <a:srgbClr val="70AD47"/>
      </a:accent6>
      <a:hlink>
        <a:srgbClr val="666666"/>
      </a:hlink>
      <a:folHlink>
        <a:srgbClr val="666666"/>
      </a:folHlink>
    </a:clrScheme>
    <a:fontScheme name="Custom 38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imeline from SmartArt_01_MO - v4" id="{E57269B8-54F0-49BD-A8EA-8A70876CC409}" vid="{E9570212-5BEE-4588-9CB3-61D60C5AAAE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A6599C0-B0B6-415D-9B63-E273EEA0EBF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83B6EBAF-D3F1-4C38-B9E9-9D4DBDA1397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5E0056C-22F7-43F0-A6CE-AE8B59378E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stage timeline</Template>
  <TotalTime>26</TotalTime>
  <Words>202</Words>
  <Application>Microsoft Office PowerPoint</Application>
  <PresentationFormat>Widescreen</PresentationFormat>
  <Paragraphs>32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Century Gothic</vt:lpstr>
      <vt:lpstr>Office Theme</vt:lpstr>
      <vt:lpstr>Project Timeline Template</vt:lpstr>
      <vt:lpstr>Ferli og vörður verkefnisins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Timeline Template</dc:title>
  <dc:creator>Johanna Loa Olafsdottir</dc:creator>
  <cp:lastModifiedBy>Johanna Loa Olafsdottir</cp:lastModifiedBy>
  <cp:revision>1</cp:revision>
  <dcterms:created xsi:type="dcterms:W3CDTF">2022-04-14T17:16:09Z</dcterms:created>
  <dcterms:modified xsi:type="dcterms:W3CDTF">2022-04-14T17:42:52Z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