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aunchCodeCapstoneProject/Story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07D922-F17A-4D0E-9D3D-0EEB713D4F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LaunchCode Capstone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7C0C88-EECE-4DA4-B2D1-F0F645A6793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10/24/2023 5:56:05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3" id="2" name="slide2">
            <a:extLst>
              <a:ext uri="{FF2B5EF4-FFF2-40B4-BE49-F238E27FC236}">
                <a16:creationId xmlns:a16="http://schemas.microsoft.com/office/drawing/2014/main" id="{2C6FD6E6-CE85-400B-BE66-873E582F8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" id="3" name="slide3">
            <a:extLst>
              <a:ext uri="{FF2B5EF4-FFF2-40B4-BE49-F238E27FC236}">
                <a16:creationId xmlns:a16="http://schemas.microsoft.com/office/drawing/2014/main" id="{319134A5-05FD-4A46-A8B7-568AE14ACE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4" id="4" name="slide4">
            <a:extLst>
              <a:ext uri="{FF2B5EF4-FFF2-40B4-BE49-F238E27FC236}">
                <a16:creationId xmlns:a16="http://schemas.microsoft.com/office/drawing/2014/main" id="{0A90BBA8-22B1-4E38-A6B3-4C3CC6275D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2023-10-24T17:56:06Z</dcterms:created>
  <dcterms:modified xsi:type="dcterms:W3CDTF">2023-10-24T17:56:06Z</dcterms:modified>
</cp:coreProperties>
</file>