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F4366-F8B8-433B-8E15-183FA807B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408A1-DB03-4402-9218-C1ECA7DD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4DC63-0FB1-4C53-8A91-F310515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00577-39AF-4A38-97CA-69CACAB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133BF-FC4E-48A8-8C30-660A2D74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0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A9A5F-98A5-4F21-A6C0-C8C2B73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04D3C5-82E4-4258-AE24-46FE2136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31E55-C19F-421A-AEAE-48786B02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F6B62-6F9F-477E-8ED6-2D34FC6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BFD64-F8BE-428D-8998-4D85953F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12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13179C-E0DC-496A-BC9C-07A888D0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F0E0EF-20E5-4E5E-9C32-6AC4833C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3DB10-D1D0-45E4-BCF4-8E6AB658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97092-B201-404C-8197-96DDA805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A06F8-2160-4445-AFAC-0CB78144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47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E2BFE-B37D-4313-BE6F-2B8C5FA4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B5F6B-2E54-43C0-8E47-3AF8E8A0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1EDDF2-0CB0-4782-AFB3-0A3D800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425B4-D7F0-4A91-A966-1FC530AB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0AFB1-785E-47AB-8748-BCD1A840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9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A1A1B-EFB0-4A82-A217-77D6D5B4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3C61E-1CC1-4404-A08B-FE3F275C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DEE0F-29F6-41C4-B609-5406607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121F1-53F6-4B06-9877-F44DAC6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5A117-56DE-40EF-BA63-A8BAD51B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33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6B073-4716-41CD-9BCA-F2B0B894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87007-91B4-4899-9725-7D4C707F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5DFC9D-90AA-4956-ABE4-E4FF61DD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A45565-CAC6-430C-9DAF-61F95DE0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404B1-CF26-4812-9D5C-926903E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06FDC-390D-4CB9-8FF3-29ACC339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73F6D-995B-4083-BA02-C5B2AF45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7058F-732B-4B5C-97A6-FDB93B8B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996C4-616F-4FD1-8962-3063CF6D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03B14E-9DB2-4580-942F-61E673E6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121C40-AC6C-468A-B310-66320F1C4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92F147-B6AB-4922-A432-3FEC936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67E3CC-5722-4B92-A983-F4B7CD2C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8BE7F9-C4BC-4AD2-BDFD-2F05633F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28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D79ED-59C4-401E-84F3-370D9D24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EBE70D-B471-475B-B65B-61070544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295BDC-B6B6-42FB-97CC-CEB16DC7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3A659-E245-4959-8986-1A6BC11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7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030324-4A4E-4C35-B2BB-C3D68048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8677F1-21B9-4228-B9D7-FCBB0BB2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2ED56C-0AC1-4952-8978-B9D073A4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2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E29CB-F0E2-445F-823E-72C61568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61360-39CA-4280-B0E2-7637DDA0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16455B-03CD-47EA-B87A-204ED286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12CAA-BF9D-46BC-B670-B0EF853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4C6629-28E4-4BC9-BAA5-2A455C76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3714B-1C64-47AA-AC46-3DB8E15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75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CC242-1369-4345-8EAD-50A8A847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8C228-0E6B-409A-B83F-8D14CB53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9131C4-8923-4265-88A7-1D61570D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A19EB3-16BC-4399-AF88-DE37A845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29707-B83C-40BB-9DB8-B79A4A10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E27D2-BD73-49D2-9EA0-5F1E48E1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B0F8F4-D40F-4020-8B1B-A4E5322A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A4A5D-330C-4E88-B494-15FB3238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C48C1-A598-42AC-B32D-ED3BCAD8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6B34-FEBD-48B7-8B29-F85BC38CFA79}" type="datetimeFigureOut">
              <a:rPr lang="de-DE" smtClean="0"/>
              <a:t>23.11.2018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5CAFF-09A3-4032-864A-75CAC630F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A2BDE-74BC-47FE-B21C-BEFF1451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A4E5-5B69-4392-8BCB-0C1F2D23A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25F06-3402-4EA9-87A3-028BA93B3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 publications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94F98-C71E-4D15-B5EA-C8E21BA96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5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 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publications</dc:title>
  <dc:creator>Johanna England</dc:creator>
  <cp:lastModifiedBy>Johanna England</cp:lastModifiedBy>
  <cp:revision>1</cp:revision>
  <dcterms:created xsi:type="dcterms:W3CDTF">2018-11-23T17:18:53Z</dcterms:created>
  <dcterms:modified xsi:type="dcterms:W3CDTF">2018-11-23T17:20:39Z</dcterms:modified>
</cp:coreProperties>
</file>