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7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0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8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5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4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8D507-112A-4636-8EE8-3D2251D4F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944787"/>
          </a:xfrm>
        </p:spPr>
        <p:txBody>
          <a:bodyPr/>
          <a:lstStyle/>
          <a:p>
            <a:r>
              <a:rPr lang="ca-ES" dirty="0"/>
              <a:t>Experiment 1. </a:t>
            </a:r>
            <a:r>
              <a:rPr lang="ca-ES" dirty="0" err="1"/>
              <a:t>Results</a:t>
            </a:r>
            <a:r>
              <a:rPr lang="ca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0D2FF-E8CA-4119-8FC9-EFEEDF76B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6" y="3167676"/>
            <a:ext cx="8673427" cy="1322587"/>
          </a:xfrm>
        </p:spPr>
        <p:txBody>
          <a:bodyPr/>
          <a:lstStyle/>
          <a:p>
            <a:pPr algn="l"/>
            <a:r>
              <a:rPr lang="ca-ES" dirty="0" err="1"/>
              <a:t>Configuration</a:t>
            </a:r>
            <a:r>
              <a:rPr lang="ca-ES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361957-A0D9-4F0B-9D7C-9203EFEC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18" y="3532910"/>
            <a:ext cx="3143689" cy="13051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D6EA40-3653-487F-B490-E5B8CA9ECDD6}"/>
              </a:ext>
            </a:extLst>
          </p:cNvPr>
          <p:cNvSpPr txBox="1"/>
          <p:nvPr/>
        </p:nvSpPr>
        <p:spPr>
          <a:xfrm>
            <a:off x="6539345" y="4629802"/>
            <a:ext cx="2296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err="1">
                <a:solidFill>
                  <a:schemeClr val="bg1"/>
                </a:solidFill>
              </a:rPr>
              <a:t>The</a:t>
            </a:r>
            <a:r>
              <a:rPr lang="ca-ES" sz="1200" dirty="0">
                <a:solidFill>
                  <a:schemeClr val="bg1"/>
                </a:solidFill>
              </a:rPr>
              <a:t> experiment </a:t>
            </a:r>
            <a:r>
              <a:rPr lang="ca-ES" sz="1200" dirty="0" err="1">
                <a:solidFill>
                  <a:schemeClr val="bg1"/>
                </a:solidFill>
              </a:rPr>
              <a:t>took</a:t>
            </a:r>
            <a:r>
              <a:rPr lang="ca-ES" sz="1200" dirty="0">
                <a:solidFill>
                  <a:schemeClr val="bg1"/>
                </a:solidFill>
              </a:rPr>
              <a:t> 2:31:05h</a:t>
            </a:r>
          </a:p>
        </p:txBody>
      </p:sp>
    </p:spTree>
    <p:extLst>
      <p:ext uri="{BB962C8B-B14F-4D97-AF65-F5344CB8AC3E}">
        <p14:creationId xmlns:p14="http://schemas.microsoft.com/office/powerpoint/2010/main" val="154791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1612A-1494-467E-B096-660A1AAE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78" y="3014943"/>
            <a:ext cx="3415514" cy="698075"/>
          </a:xfrm>
        </p:spPr>
        <p:txBody>
          <a:bodyPr>
            <a:normAutofit fontScale="90000"/>
          </a:bodyPr>
          <a:lstStyle/>
          <a:p>
            <a:r>
              <a:rPr lang="ca-ES" dirty="0" err="1"/>
              <a:t>Number</a:t>
            </a:r>
            <a:r>
              <a:rPr lang="ca-ES" dirty="0"/>
              <a:t> of conflicte </a:t>
            </a:r>
            <a:r>
              <a:rPr lang="ca-ES" dirty="0" err="1"/>
              <a:t>without</a:t>
            </a:r>
            <a:r>
              <a:rPr lang="ca-ES" dirty="0"/>
              <a:t> CR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725120-8DF9-49C9-AAB9-74102358A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206" y="636201"/>
            <a:ext cx="4540775" cy="354473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829B11-09BC-4031-88A9-787CB5E5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74" y="4160930"/>
            <a:ext cx="3309092" cy="24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315BF-42D0-40EF-965C-D6227040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Number</a:t>
            </a:r>
            <a:r>
              <a:rPr lang="ca-ES" dirty="0"/>
              <a:t> of </a:t>
            </a:r>
            <a:r>
              <a:rPr lang="ca-ES" dirty="0" err="1"/>
              <a:t>Loss</a:t>
            </a:r>
            <a:r>
              <a:rPr lang="ca-ES" dirty="0"/>
              <a:t> </a:t>
            </a:r>
            <a:r>
              <a:rPr lang="ca-ES" dirty="0" err="1"/>
              <a:t>without</a:t>
            </a:r>
            <a:r>
              <a:rPr lang="ca-ES" dirty="0"/>
              <a:t> CR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F74EAA-BC17-40A3-A0DE-997AF52B3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212" y="509047"/>
            <a:ext cx="2993497" cy="284382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89AAD1-4304-4230-8706-1D421612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709" y="3281290"/>
            <a:ext cx="3017780" cy="28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5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6E03B-E6FA-42E5-A717-273A7082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Num</a:t>
            </a:r>
            <a:r>
              <a:rPr lang="ca-ES" dirty="0"/>
              <a:t>. </a:t>
            </a:r>
            <a:r>
              <a:rPr lang="ca-ES" dirty="0" err="1"/>
              <a:t>Conflict</a:t>
            </a:r>
            <a:r>
              <a:rPr lang="ca-ES" dirty="0"/>
              <a:t> vs. </a:t>
            </a:r>
            <a:r>
              <a:rPr lang="ca-ES" dirty="0" err="1"/>
              <a:t>Loss</a:t>
            </a:r>
            <a:r>
              <a:rPr lang="ca-ES" dirty="0"/>
              <a:t> </a:t>
            </a:r>
            <a:r>
              <a:rPr lang="ca-ES" dirty="0" err="1"/>
              <a:t>without</a:t>
            </a:r>
            <a:r>
              <a:rPr lang="ca-ES" dirty="0"/>
              <a:t> CR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41C34-A16F-4495-AAA1-B9E8F972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984825F2-7707-4F0D-A408-8A79F2EB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40" y="433001"/>
            <a:ext cx="3219643" cy="25133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0CB5C5-65BD-4B5F-82B7-64ECE3347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383" y="433001"/>
            <a:ext cx="3140937" cy="2331616"/>
          </a:xfrm>
          <a:prstGeom prst="rect">
            <a:avLst/>
          </a:prstGeo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50767591-EE31-45EC-A14C-ED7F3720B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740" y="3077193"/>
            <a:ext cx="2993497" cy="284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BBDCD9-9912-45D1-A40D-39C6AC913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944" y="3077192"/>
            <a:ext cx="3017780" cy="28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61148-C056-4677-B44D-2D5326DE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/>
              <a:t>Num</a:t>
            </a:r>
            <a:r>
              <a:rPr lang="ca-ES" dirty="0"/>
              <a:t>. </a:t>
            </a:r>
            <a:r>
              <a:rPr lang="ca-ES" dirty="0" err="1"/>
              <a:t>Compound</a:t>
            </a:r>
            <a:r>
              <a:rPr lang="ca-ES" dirty="0"/>
              <a:t> </a:t>
            </a:r>
            <a:r>
              <a:rPr lang="ca-ES" dirty="0" err="1"/>
              <a:t>conflicts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without</a:t>
            </a:r>
            <a:r>
              <a:rPr lang="ca-ES" dirty="0"/>
              <a:t> CR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149FBC-C6BE-4167-9A89-F162E5E78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236" y="697087"/>
            <a:ext cx="2929070" cy="252640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0AE885-F410-4DDF-968B-4649AA4F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432" y="697087"/>
            <a:ext cx="3193241" cy="25699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7954A0-2AD8-4372-AC2B-5880E73CA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70" y="3697133"/>
            <a:ext cx="3272362" cy="25264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9F1660-FA97-43F5-BE8B-64416E8D0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109" y="3697133"/>
            <a:ext cx="2637109" cy="23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0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94B7D-DB90-455C-979C-B7DEBC40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Number</a:t>
            </a:r>
            <a:r>
              <a:rPr lang="ca-ES" dirty="0"/>
              <a:t> of </a:t>
            </a:r>
            <a:r>
              <a:rPr lang="ca-ES" dirty="0" err="1"/>
              <a:t>Conflicts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CR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1FE1A59-38FB-4914-A80A-FAA2887E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5573" y="3561890"/>
            <a:ext cx="3834638" cy="2961573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19AAEE-F917-48BA-9619-A06D2891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598" y="156415"/>
            <a:ext cx="3649484" cy="32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4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8F36F-1133-47B7-8085-7882B619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Number</a:t>
            </a:r>
            <a:r>
              <a:rPr lang="ca-ES" dirty="0"/>
              <a:t> of </a:t>
            </a:r>
            <a:r>
              <a:rPr lang="ca-ES" dirty="0" err="1"/>
              <a:t>Loss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CR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8298000-467B-4813-81FD-3D5EF4D60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640" y="3470800"/>
            <a:ext cx="3763434" cy="3340047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705C20-9212-4509-BF0E-FFE3EBE7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9" y="275755"/>
            <a:ext cx="3582438" cy="31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580C9-BA14-4433-A16B-29086535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Number</a:t>
            </a:r>
            <a:r>
              <a:rPr lang="ca-ES" dirty="0"/>
              <a:t> of </a:t>
            </a:r>
            <a:r>
              <a:rPr lang="ca-ES" dirty="0" err="1"/>
              <a:t>Conflicts</a:t>
            </a:r>
            <a:r>
              <a:rPr lang="ca-ES" dirty="0"/>
              <a:t> </a:t>
            </a:r>
            <a:r>
              <a:rPr lang="ca-ES" dirty="0" err="1"/>
              <a:t>vs</a:t>
            </a:r>
            <a:r>
              <a:rPr lang="ca-ES" dirty="0"/>
              <a:t> </a:t>
            </a:r>
            <a:r>
              <a:rPr lang="ca-ES" dirty="0" err="1"/>
              <a:t>Loss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CR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6E95B-056B-4ECB-B436-ED03D5FE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AB4B33-A91A-4188-BE3F-0CFA3DC9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50" y="281618"/>
            <a:ext cx="3088951" cy="2769941"/>
          </a:xfrm>
          <a:prstGeom prst="rect">
            <a:avLst/>
          </a:prstGeom>
        </p:spPr>
      </p:pic>
      <p:pic>
        <p:nvPicPr>
          <p:cNvPr id="5" name="Marcador de contenido 6">
            <a:extLst>
              <a:ext uri="{FF2B5EF4-FFF2-40B4-BE49-F238E27FC236}">
                <a16:creationId xmlns:a16="http://schemas.microsoft.com/office/drawing/2014/main" id="{384D65EC-560C-4153-B332-BA0565BB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620" y="398467"/>
            <a:ext cx="3311234" cy="25573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7BE071B-2D6C-4811-89F8-029DB5C30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899" y="3227802"/>
            <a:ext cx="3172202" cy="2792158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054219F-873F-4209-A5BD-E7C7E1345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849" y="3173054"/>
            <a:ext cx="3269471" cy="29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BE940-BED1-42B7-9D6E-562D2F47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/>
              <a:t>Num</a:t>
            </a:r>
            <a:r>
              <a:rPr lang="ca-ES" dirty="0"/>
              <a:t>. </a:t>
            </a:r>
            <a:r>
              <a:rPr lang="ca-ES" dirty="0" err="1"/>
              <a:t>Compound</a:t>
            </a:r>
            <a:r>
              <a:rPr lang="ca-ES" dirty="0"/>
              <a:t> </a:t>
            </a:r>
            <a:r>
              <a:rPr lang="ca-ES" dirty="0" err="1"/>
              <a:t>conflicts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CR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D186045-93C3-49AA-BFE1-7AC260526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289" y="228904"/>
            <a:ext cx="3678219" cy="2902223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408D48-D5B2-4BDB-90F0-F21F30DE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58" y="331249"/>
            <a:ext cx="3710771" cy="27998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3E43EC-CF37-4289-ADAA-DB28B2032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58" y="3233471"/>
            <a:ext cx="3710770" cy="3395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F2A260-F1CD-4F95-A7A7-7EFE2DF98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476" y="3233471"/>
            <a:ext cx="374384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065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21</TotalTime>
  <Words>61</Words>
  <Application>Microsoft Office PowerPoint</Application>
  <PresentationFormat>Panorámica</PresentationFormat>
  <Paragraphs>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Experiment 1. Results </vt:lpstr>
      <vt:lpstr>Number of conflicte without CR</vt:lpstr>
      <vt:lpstr>Number of Loss without CR</vt:lpstr>
      <vt:lpstr>Num. Conflict vs. Loss without CR</vt:lpstr>
      <vt:lpstr>Num. Compound conflicts and size without CR</vt:lpstr>
      <vt:lpstr>Number of Conflicts with CR</vt:lpstr>
      <vt:lpstr>Number of Loss with CR</vt:lpstr>
      <vt:lpstr>Number of Conflicts vs Loss with CR</vt:lpstr>
      <vt:lpstr>Num. Compound conflicts and size with CR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1. Results </dc:title>
  <dc:creator>johanna fernandez</dc:creator>
  <cp:lastModifiedBy>johanna fernandez</cp:lastModifiedBy>
  <cp:revision>1</cp:revision>
  <dcterms:created xsi:type="dcterms:W3CDTF">2022-04-13T14:22:13Z</dcterms:created>
  <dcterms:modified xsi:type="dcterms:W3CDTF">2022-04-13T14:43:47Z</dcterms:modified>
</cp:coreProperties>
</file>