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EF8-3FFF-40F5-B773-ADBB324594B6}" type="datetimeFigureOut">
              <a:rPr lang="es-CO" smtClean="0"/>
              <a:pPr/>
              <a:t>29/11/2016</a:t>
            </a:fld>
            <a:endParaRPr lang="es-CO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B11F8D5-98B5-41CE-B3AA-24C640EEDEF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EF8-3FFF-40F5-B773-ADBB324594B6}" type="datetimeFigureOut">
              <a:rPr lang="es-CO" smtClean="0"/>
              <a:pPr/>
              <a:t>29/11/2016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F8D5-98B5-41CE-B3AA-24C640EEDEF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EF8-3FFF-40F5-B773-ADBB324594B6}" type="datetimeFigureOut">
              <a:rPr lang="es-CO" smtClean="0"/>
              <a:pPr/>
              <a:t>29/11/2016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F8D5-98B5-41CE-B3AA-24C640EEDEF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EF8-3FFF-40F5-B773-ADBB324594B6}" type="datetimeFigureOut">
              <a:rPr lang="es-CO" smtClean="0"/>
              <a:pPr/>
              <a:t>29/11/2016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CO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B11F8D5-98B5-41CE-B3AA-24C640EEDEF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EF8-3FFF-40F5-B773-ADBB324594B6}" type="datetimeFigureOut">
              <a:rPr lang="es-CO" smtClean="0"/>
              <a:pPr/>
              <a:t>29/11/2016</a:t>
            </a:fld>
            <a:endParaRPr lang="es-CO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F8D5-98B5-41CE-B3AA-24C640EEDEF2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EF8-3FFF-40F5-B773-ADBB324594B6}" type="datetimeFigureOut">
              <a:rPr lang="es-CO" smtClean="0"/>
              <a:pPr/>
              <a:t>29/11/2016</a:t>
            </a:fld>
            <a:endParaRPr lang="es-CO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F8D5-98B5-41CE-B3AA-24C640EEDEF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EF8-3FFF-40F5-B773-ADBB324594B6}" type="datetimeFigureOut">
              <a:rPr lang="es-CO" smtClean="0"/>
              <a:pPr/>
              <a:t>29/11/2016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B11F8D5-98B5-41CE-B3AA-24C640EEDEF2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EF8-3FFF-40F5-B773-ADBB324594B6}" type="datetimeFigureOut">
              <a:rPr lang="es-CO" smtClean="0"/>
              <a:pPr/>
              <a:t>29/11/2016</a:t>
            </a:fld>
            <a:endParaRPr lang="es-CO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F8D5-98B5-41CE-B3AA-24C640EEDEF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EF8-3FFF-40F5-B773-ADBB324594B6}" type="datetimeFigureOut">
              <a:rPr lang="es-CO" smtClean="0"/>
              <a:pPr/>
              <a:t>29/11/2016</a:t>
            </a:fld>
            <a:endParaRPr lang="es-CO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F8D5-98B5-41CE-B3AA-24C640EEDEF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EF8-3FFF-40F5-B773-ADBB324594B6}" type="datetimeFigureOut">
              <a:rPr lang="es-CO" smtClean="0"/>
              <a:pPr/>
              <a:t>29/11/2016</a:t>
            </a:fld>
            <a:endParaRPr lang="es-CO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F8D5-98B5-41CE-B3AA-24C640EEDEF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EF8-3FFF-40F5-B773-ADBB324594B6}" type="datetimeFigureOut">
              <a:rPr lang="es-CO" smtClean="0"/>
              <a:pPr/>
              <a:t>29/11/2016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F8D5-98B5-41CE-B3AA-24C640EEDEF2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0B92EF8-3FFF-40F5-B773-ADBB324594B6}" type="datetimeFigureOut">
              <a:rPr lang="es-CO" smtClean="0"/>
              <a:pPr/>
              <a:t>29/11/2016</a:t>
            </a:fld>
            <a:endParaRPr lang="es-CO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B11F8D5-98B5-41CE-B3AA-24C640EEDEF2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4286256"/>
            <a:ext cx="8458200" cy="914400"/>
          </a:xfrm>
        </p:spPr>
        <p:txBody>
          <a:bodyPr>
            <a:noAutofit/>
          </a:bodyPr>
          <a:lstStyle/>
          <a:p>
            <a:pPr algn="ctr"/>
            <a:r>
              <a:rPr lang="es-CO" sz="3200" b="1" dirty="0" smtClean="0">
                <a:solidFill>
                  <a:schemeClr val="tx1"/>
                </a:solidFill>
                <a:latin typeface="Arial Rounded MT Bold" pitchFamily="34" charset="0"/>
              </a:rPr>
              <a:t>UNIDAD DE PROCESAMIENTO GRÁFICO (GPU)</a:t>
            </a:r>
            <a:endParaRPr lang="es-CO" sz="32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6" name="5 Imagen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38" y="428604"/>
            <a:ext cx="8395666" cy="3571900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5500694" y="5780782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latin typeface="Arial Rounded MT Bold" pitchFamily="34" charset="0"/>
              </a:rPr>
              <a:t>Presentado por:</a:t>
            </a:r>
          </a:p>
          <a:p>
            <a:r>
              <a:rPr lang="es-CO" sz="1600" dirty="0" smtClean="0">
                <a:latin typeface="Arial Rounded MT Bold" pitchFamily="34" charset="0"/>
              </a:rPr>
              <a:t>Juan Carlos Patiño Hernández</a:t>
            </a:r>
          </a:p>
          <a:p>
            <a:r>
              <a:rPr lang="es-CO" sz="1600" dirty="0" smtClean="0">
                <a:latin typeface="Arial Rounded MT Bold" pitchFamily="34" charset="0"/>
              </a:rPr>
              <a:t>Juan Camilo Olmos Oliveros</a:t>
            </a:r>
          </a:p>
          <a:p>
            <a:r>
              <a:rPr lang="es-CO" sz="1600" dirty="0" smtClean="0">
                <a:latin typeface="Arial Rounded MT Bold" pitchFamily="34" charset="0"/>
              </a:rPr>
              <a:t>Johanna Alejandra Jurado Uribe</a:t>
            </a:r>
            <a:endParaRPr lang="es-CO" sz="16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2434" y="1500175"/>
            <a:ext cx="8134408" cy="164307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CO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Es una  </a:t>
            </a:r>
            <a:r>
              <a:rPr lang="es-CO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unidad de procesamiento gráfico o GPU (acrónimo del inglés </a:t>
            </a:r>
            <a:r>
              <a:rPr lang="es-CO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graphics</a:t>
            </a:r>
            <a:r>
              <a:rPr lang="es-CO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processing </a:t>
            </a:r>
            <a:r>
              <a:rPr lang="es-CO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unit) es un procesador dedicado exclusivamente al procesamiento de gráficos, para aligerar la carga de trabajo del procesador central en aplicaciones como los videojuegos y o aplicaciones 3D </a:t>
            </a:r>
            <a:r>
              <a:rPr lang="es-CO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interactiva.</a:t>
            </a:r>
            <a:endParaRPr lang="es-CO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357166"/>
            <a:ext cx="8686800" cy="838200"/>
          </a:xfrm>
        </p:spPr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Arial Rounded MT Bold" pitchFamily="34" charset="0"/>
              </a:rPr>
              <a:t>¿QUÉ ES LA GPU?</a:t>
            </a:r>
            <a:endParaRPr lang="es-CO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5" name="4 Imagen" descr="2.jpg.jp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44" y="3774236"/>
            <a:ext cx="4285345" cy="2655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5 Imagen" descr="NVIDIA-Pascal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6314" y="3286124"/>
            <a:ext cx="4000528" cy="27860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009672"/>
          </a:xfrm>
        </p:spPr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Arial Rounded MT Bold" pitchFamily="34" charset="0"/>
              </a:rPr>
              <a:t>¿CÓMO ES SU ARQUITECTURA ?</a:t>
            </a:r>
            <a:endParaRPr lang="es-CO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4" name="3 Marcador de contenido" descr="cpu-and-gpu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2571744"/>
            <a:ext cx="6929486" cy="3500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4 Rectángulo"/>
          <p:cNvSpPr/>
          <p:nvPr/>
        </p:nvSpPr>
        <p:spPr>
          <a:xfrm>
            <a:off x="714348" y="6211669"/>
            <a:ext cx="8429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latin typeface="Arial" pitchFamily="34" charset="0"/>
                <a:cs typeface="Arial" pitchFamily="34" charset="0"/>
              </a:rPr>
              <a:t>Las </a:t>
            </a:r>
            <a:r>
              <a:rPr lang="es-CO" dirty="0" smtClean="0">
                <a:latin typeface="Arial" pitchFamily="34" charset="0"/>
                <a:cs typeface="Arial" pitchFamily="34" charset="0"/>
              </a:rPr>
              <a:t>GPU tienen miles de núcleos para procesar cargas de trabajo en paralelo de forma eficiente.</a:t>
            </a:r>
            <a:endParaRPr lang="es-C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71472" y="1428736"/>
            <a:ext cx="81439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dirty="0" smtClean="0">
                <a:latin typeface="Arial" pitchFamily="34" charset="0"/>
                <a:cs typeface="Arial" pitchFamily="34" charset="0"/>
              </a:rPr>
              <a:t>Una GPU está altamente </a:t>
            </a:r>
            <a:r>
              <a:rPr lang="es-CO" sz="2000" dirty="0" smtClean="0">
                <a:latin typeface="Arial" pitchFamily="34" charset="0"/>
                <a:cs typeface="Arial" pitchFamily="34" charset="0"/>
              </a:rPr>
              <a:t>segmentada, es decir, utiliza la arquitectura </a:t>
            </a:r>
            <a:r>
              <a:rPr lang="es-CO" sz="2000" dirty="0" smtClean="0">
                <a:latin typeface="Arial" pitchFamily="34" charset="0"/>
                <a:cs typeface="Arial" pitchFamily="34" charset="0"/>
              </a:rPr>
              <a:t>paralela ,taxonomía de Flynn </a:t>
            </a:r>
            <a:r>
              <a:rPr lang="es-CO" sz="2000" dirty="0" smtClean="0">
                <a:latin typeface="Arial" pitchFamily="34" charset="0"/>
                <a:cs typeface="Arial" pitchFamily="34" charset="0"/>
              </a:rPr>
              <a:t>SIMD(Single instruction </a:t>
            </a:r>
            <a:r>
              <a:rPr lang="es-CO" sz="2000" dirty="0" smtClean="0">
                <a:latin typeface="Arial" pitchFamily="34" charset="0"/>
                <a:cs typeface="Arial" pitchFamily="34" charset="0"/>
              </a:rPr>
              <a:t>multiple data) lo que indica que posee gran </a:t>
            </a:r>
            <a:r>
              <a:rPr lang="es-CO" sz="2000" dirty="0" smtClean="0">
                <a:latin typeface="Arial" pitchFamily="34" charset="0"/>
                <a:cs typeface="Arial" pitchFamily="34" charset="0"/>
              </a:rPr>
              <a:t>cantidad de </a:t>
            </a:r>
            <a:r>
              <a:rPr lang="es-CO" sz="2000" dirty="0" smtClean="0">
                <a:latin typeface="Arial" pitchFamily="34" charset="0"/>
                <a:cs typeface="Arial" pitchFamily="34" charset="0"/>
              </a:rPr>
              <a:t>unidades funcionales</a:t>
            </a:r>
            <a:r>
              <a:rPr lang="es-CO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s-CO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195366"/>
          </a:xfrm>
        </p:spPr>
        <p:txBody>
          <a:bodyPr>
            <a:normAutofit/>
          </a:bodyPr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Arial Rounded MT Bold" pitchFamily="34" charset="0"/>
              </a:rPr>
              <a:t>¿CÓMO  FUNCIONA?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37477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CO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Se compone del </a:t>
            </a:r>
            <a:r>
              <a:rPr lang="es-CO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Procesador de Vértices, para </a:t>
            </a:r>
            <a:r>
              <a:rPr lang="es-CO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hacer cálculos </a:t>
            </a:r>
            <a:r>
              <a:rPr lang="es-CO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 sombreado, </a:t>
            </a:r>
            <a:r>
              <a:rPr lang="es-CO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iluminación y </a:t>
            </a:r>
            <a:r>
              <a:rPr lang="es-CO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del Procesador de </a:t>
            </a:r>
            <a:r>
              <a:rPr lang="es-CO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Píxeles, que </a:t>
            </a:r>
            <a:r>
              <a:rPr lang="es-CO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 dedica exclusivamente a hacer cálculos sobre los </a:t>
            </a:r>
            <a:r>
              <a:rPr lang="es-CO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píxeles, como </a:t>
            </a:r>
            <a:r>
              <a:rPr lang="es-CO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efectos de agua. </a:t>
            </a:r>
            <a:endParaRPr lang="es-CO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 descr="hqdefa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2928934"/>
            <a:ext cx="6143668" cy="3429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142984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Arial Rounded MT Bold" pitchFamily="34" charset="0"/>
              </a:rPr>
              <a:t>ESTADO DEL ARTE ACTUAL DE LA ARQUITECTURA</a:t>
            </a:r>
            <a:endParaRPr lang="es-CO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1142984"/>
            <a:ext cx="8858280" cy="294640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CO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CO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 </a:t>
            </a:r>
            <a:r>
              <a:rPr lang="es-CO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actualidad no hubo ninguna modificación en cuanto a la clasificación de los algoritmos de quicksort, merge sort y radix sort (ordenación rápida, ordenamiento por mezcla, y ordenamiento de raíz).</a:t>
            </a:r>
          </a:p>
          <a:p>
            <a:pPr algn="just">
              <a:buNone/>
            </a:pPr>
            <a:r>
              <a:rPr lang="es-CO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Se realizó modificaciones y mejores a las GPU anteriores se realizaron mejoras en cuanto al rendimiento,velocidad,consumo de energía ,capacidad de ejecutar operaciones,procesamiento de imágenes y video</a:t>
            </a:r>
          </a:p>
          <a:p>
            <a:pPr algn="just">
              <a:buNone/>
            </a:pPr>
            <a:r>
              <a:rPr lang="es-CO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juegos.</a:t>
            </a:r>
            <a:endParaRPr lang="es-CO" sz="2000" dirty="0"/>
          </a:p>
        </p:txBody>
      </p:sp>
      <p:pic>
        <p:nvPicPr>
          <p:cNvPr id="7" name="6 Imagen" descr="Nvidia-Pascal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8860" y="3500438"/>
            <a:ext cx="5857916" cy="31228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Marcador de contenido" descr="GTC7.jpg"/>
          <p:cNvPicPr>
            <a:picLocks noChangeAspect="1"/>
          </p:cNvPicPr>
          <p:nvPr/>
        </p:nvPicPr>
        <p:blipFill>
          <a:blip r:embed="rId2"/>
          <a:srcRect l="48781" b="16901"/>
          <a:stretch>
            <a:fillRect/>
          </a:stretch>
        </p:blipFill>
        <p:spPr>
          <a:xfrm>
            <a:off x="357158" y="1285860"/>
            <a:ext cx="8286808" cy="47863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0" y="285728"/>
            <a:ext cx="8686800" cy="838200"/>
          </a:xfrm>
        </p:spPr>
        <p:txBody>
          <a:bodyPr>
            <a:normAutofit/>
          </a:bodyPr>
          <a:lstStyle/>
          <a:p>
            <a:pPr algn="r"/>
            <a:r>
              <a:rPr lang="es-CO" dirty="0" smtClean="0">
                <a:solidFill>
                  <a:schemeClr val="tx1"/>
                </a:solidFill>
                <a:latin typeface="Arial Rounded MT Bold" pitchFamily="34" charset="0"/>
              </a:rPr>
              <a:t>COMPARATIVO DESDE 2012 AL 2016</a:t>
            </a:r>
            <a:endParaRPr lang="es-C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gracias_tecnologic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1000108"/>
            <a:ext cx="6858048" cy="554964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200</TotalTime>
  <Words>252</Words>
  <Application>Microsoft Office PowerPoint</Application>
  <PresentationFormat>Presentación en pantalla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Viajes</vt:lpstr>
      <vt:lpstr>Diapositiva 1</vt:lpstr>
      <vt:lpstr>¿QUÉ ES LA GPU?</vt:lpstr>
      <vt:lpstr>¿CÓMO ES SU ARQUITECTURA ?</vt:lpstr>
      <vt:lpstr>¿CÓMO  FUNCIONA?</vt:lpstr>
      <vt:lpstr>ESTADO DEL ARTE ACTUAL DE LA ARQUITECTURA</vt:lpstr>
      <vt:lpstr>COMPARATIVO DESDE 2012 AL 2016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</dc:creator>
  <cp:lastModifiedBy>Juan</cp:lastModifiedBy>
  <cp:revision>35</cp:revision>
  <dcterms:created xsi:type="dcterms:W3CDTF">2016-11-29T02:52:43Z</dcterms:created>
  <dcterms:modified xsi:type="dcterms:W3CDTF">2016-11-30T05:09:31Z</dcterms:modified>
</cp:coreProperties>
</file>