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6FCB3-33FB-4E8B-A95C-D0B1F116F897}" type="datetimeFigureOut">
              <a:rPr lang="sv-SE" smtClean="0"/>
              <a:t>2017-07-17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A88E-C170-4D8C-88DF-52E234D28CF1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5419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6FCB3-33FB-4E8B-A95C-D0B1F116F897}" type="datetimeFigureOut">
              <a:rPr lang="sv-SE" smtClean="0"/>
              <a:t>2017-07-17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A88E-C170-4D8C-88DF-52E234D28CF1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194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6FCB3-33FB-4E8B-A95C-D0B1F116F897}" type="datetimeFigureOut">
              <a:rPr lang="sv-SE" smtClean="0"/>
              <a:t>2017-07-17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A88E-C170-4D8C-88DF-52E234D28CF1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8226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6FCB3-33FB-4E8B-A95C-D0B1F116F897}" type="datetimeFigureOut">
              <a:rPr lang="sv-SE" smtClean="0"/>
              <a:t>2017-07-17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A88E-C170-4D8C-88DF-52E234D28CF1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4082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6FCB3-33FB-4E8B-A95C-D0B1F116F897}" type="datetimeFigureOut">
              <a:rPr lang="sv-SE" smtClean="0"/>
              <a:t>2017-07-17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A88E-C170-4D8C-88DF-52E234D28CF1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9801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6FCB3-33FB-4E8B-A95C-D0B1F116F897}" type="datetimeFigureOut">
              <a:rPr lang="sv-SE" smtClean="0"/>
              <a:t>2017-07-17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A88E-C170-4D8C-88DF-52E234D28CF1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9737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6FCB3-33FB-4E8B-A95C-D0B1F116F897}" type="datetimeFigureOut">
              <a:rPr lang="sv-SE" smtClean="0"/>
              <a:t>2017-07-17</a:t>
            </a:fld>
            <a:endParaRPr lang="sv-S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A88E-C170-4D8C-88DF-52E234D28CF1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862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6FCB3-33FB-4E8B-A95C-D0B1F116F897}" type="datetimeFigureOut">
              <a:rPr lang="sv-SE" smtClean="0"/>
              <a:t>2017-07-17</a:t>
            </a:fld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A88E-C170-4D8C-88DF-52E234D28CF1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9730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6FCB3-33FB-4E8B-A95C-D0B1F116F897}" type="datetimeFigureOut">
              <a:rPr lang="sv-SE" smtClean="0"/>
              <a:t>2017-07-17</a:t>
            </a:fld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A88E-C170-4D8C-88DF-52E234D28CF1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1111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6FCB3-33FB-4E8B-A95C-D0B1F116F897}" type="datetimeFigureOut">
              <a:rPr lang="sv-SE" smtClean="0"/>
              <a:t>2017-07-17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A88E-C170-4D8C-88DF-52E234D28CF1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9433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6FCB3-33FB-4E8B-A95C-D0B1F116F897}" type="datetimeFigureOut">
              <a:rPr lang="sv-SE" smtClean="0"/>
              <a:t>2017-07-17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A88E-C170-4D8C-88DF-52E234D28CF1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4330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6FCB3-33FB-4E8B-A95C-D0B1F116F897}" type="datetimeFigureOut">
              <a:rPr lang="sv-SE" smtClean="0"/>
              <a:t>2017-07-17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AA88E-C170-4D8C-88DF-52E234D28CF1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1923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Project 2</a:t>
            </a:r>
            <a:br>
              <a:rPr lang="en-GB" dirty="0" smtClean="0"/>
            </a:br>
            <a:r>
              <a:rPr lang="en-GB" b="1" dirty="0" smtClean="0"/>
              <a:t>FlyHigh</a:t>
            </a:r>
            <a:r>
              <a:rPr lang="en-GB" b="1" dirty="0" smtClean="0"/>
              <a:t> Manager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4000" dirty="0" smtClean="0"/>
              <a:t>Booking and Economic Report System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63108"/>
            <a:ext cx="9144000" cy="1494691"/>
          </a:xfrm>
        </p:spPr>
        <p:txBody>
          <a:bodyPr>
            <a:normAutofit/>
          </a:bodyPr>
          <a:lstStyle/>
          <a:p>
            <a:r>
              <a:rPr lang="sv-SE" sz="3200" dirty="0" smtClean="0"/>
              <a:t>Johanna, </a:t>
            </a:r>
            <a:r>
              <a:rPr lang="sv-SE" sz="3200" dirty="0" smtClean="0"/>
              <a:t>Roger</a:t>
            </a:r>
            <a:r>
              <a:rPr lang="sv-SE" sz="3200" dirty="0"/>
              <a:t> </a:t>
            </a:r>
            <a:r>
              <a:rPr lang="sv-SE" sz="3200" dirty="0" smtClean="0"/>
              <a:t>and </a:t>
            </a:r>
            <a:r>
              <a:rPr lang="sv-SE" sz="3200" dirty="0" smtClean="0"/>
              <a:t>Roland</a:t>
            </a:r>
          </a:p>
          <a:p>
            <a:r>
              <a:rPr lang="sv-SE" dirty="0" smtClean="0"/>
              <a:t>2017-07-17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5462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516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Top Level Classes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259" y="246186"/>
            <a:ext cx="8351402" cy="64066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329425"/>
            <a:ext cx="23896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Packages</a:t>
            </a:r>
          </a:p>
          <a:p>
            <a:r>
              <a:rPr lang="en-GB" sz="2000" dirty="0" smtClean="0"/>
              <a:t>Blue     IU</a:t>
            </a:r>
          </a:p>
          <a:p>
            <a:r>
              <a:rPr lang="en-GB" sz="2000" dirty="0" smtClean="0"/>
              <a:t>Green handlers</a:t>
            </a:r>
          </a:p>
          <a:p>
            <a:r>
              <a:rPr lang="en-GB" sz="2000" dirty="0" smtClean="0"/>
              <a:t>Grey    models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21684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9582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BookingManager</a:t>
            </a:r>
            <a:r>
              <a:rPr lang="en-GB" dirty="0" smtClean="0"/>
              <a:t> and </a:t>
            </a:r>
            <a:br>
              <a:rPr lang="en-GB" dirty="0" smtClean="0"/>
            </a:br>
            <a:r>
              <a:rPr lang="en-GB" dirty="0" smtClean="0"/>
              <a:t>models Classes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3244333"/>
            <a:ext cx="263183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v-SE" sz="1600" b="1" dirty="0" smtClean="0"/>
          </a:p>
          <a:p>
            <a:endParaRPr lang="sv-SE" sz="2000" b="1" dirty="0"/>
          </a:p>
          <a:p>
            <a:endParaRPr lang="sv-SE" sz="2000" b="1" dirty="0" smtClean="0"/>
          </a:p>
          <a:p>
            <a:endParaRPr lang="sv-SE" sz="2000" b="1" dirty="0"/>
          </a:p>
          <a:p>
            <a:endParaRPr lang="sv-SE" sz="2000" b="1" dirty="0" smtClean="0"/>
          </a:p>
          <a:p>
            <a:endParaRPr lang="sv-SE" sz="2000" b="1" dirty="0"/>
          </a:p>
          <a:p>
            <a:endParaRPr lang="sv-SE" sz="2000" b="1" dirty="0" smtClean="0"/>
          </a:p>
          <a:p>
            <a:endParaRPr lang="sv-SE" sz="2000" b="1" dirty="0"/>
          </a:p>
          <a:p>
            <a:r>
              <a:rPr lang="en-GB" sz="2000" b="1" dirty="0" smtClean="0"/>
              <a:t>Packages</a:t>
            </a:r>
          </a:p>
          <a:p>
            <a:r>
              <a:rPr lang="en-GB" sz="2000" dirty="0" smtClean="0"/>
              <a:t>Green handlers</a:t>
            </a:r>
          </a:p>
          <a:p>
            <a:r>
              <a:rPr lang="en-GB" sz="2000" dirty="0" smtClean="0"/>
              <a:t>Grey    models</a:t>
            </a:r>
            <a:endParaRPr lang="en-GB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615" y="425181"/>
            <a:ext cx="6429742" cy="614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1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ReportManager</a:t>
            </a:r>
            <a:r>
              <a:rPr lang="en-GB" dirty="0" smtClean="0"/>
              <a:t> Class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3244333"/>
            <a:ext cx="263183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v-SE" sz="1600" b="1" dirty="0" smtClean="0"/>
          </a:p>
          <a:p>
            <a:endParaRPr lang="sv-SE" sz="2000" b="1" dirty="0"/>
          </a:p>
          <a:p>
            <a:endParaRPr lang="sv-SE" sz="2000" b="1" dirty="0" smtClean="0"/>
          </a:p>
          <a:p>
            <a:endParaRPr lang="sv-SE" sz="2000" b="1" dirty="0"/>
          </a:p>
          <a:p>
            <a:endParaRPr lang="sv-SE" sz="2000" b="1" dirty="0" smtClean="0"/>
          </a:p>
          <a:p>
            <a:endParaRPr lang="sv-SE" sz="2000" b="1" dirty="0"/>
          </a:p>
          <a:p>
            <a:endParaRPr lang="sv-SE" sz="2000" b="1" dirty="0" smtClean="0"/>
          </a:p>
          <a:p>
            <a:endParaRPr lang="sv-SE" sz="2000" b="1" dirty="0"/>
          </a:p>
          <a:p>
            <a:r>
              <a:rPr lang="en-GB" sz="2000" b="1" dirty="0" smtClean="0"/>
              <a:t>Packages</a:t>
            </a:r>
          </a:p>
          <a:p>
            <a:r>
              <a:rPr lang="en-GB" sz="2000" dirty="0" smtClean="0"/>
              <a:t>Green handlers</a:t>
            </a:r>
          </a:p>
          <a:p>
            <a:r>
              <a:rPr lang="en-GB" sz="2000" dirty="0" smtClean="0"/>
              <a:t>Grey    models</a:t>
            </a:r>
            <a:endParaRPr lang="en-GB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31" y="402516"/>
            <a:ext cx="6374789" cy="617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8516814" cy="4351338"/>
          </a:xfrm>
        </p:spPr>
        <p:txBody>
          <a:bodyPr/>
          <a:lstStyle/>
          <a:p>
            <a:r>
              <a:rPr lang="en-GB" sz="3200" dirty="0" smtClean="0"/>
              <a:t>Not so easy to split up the logic parts that have low coupling</a:t>
            </a:r>
          </a:p>
          <a:p>
            <a:r>
              <a:rPr lang="en-GB" sz="3200" dirty="0" smtClean="0"/>
              <a:t>To traverse complex (deep / many relations) class structures to access data is a bit clumsy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8350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64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2 FlyHigh Manager Booking and Economic Report System</vt:lpstr>
      <vt:lpstr>Top Level Classes</vt:lpstr>
      <vt:lpstr>BookingManager and  models Classes</vt:lpstr>
      <vt:lpstr>ReportManager Class</vt:lpstr>
      <vt:lpstr>Experiences</vt:lpstr>
    </vt:vector>
  </TitlesOfParts>
  <Company>MunerisIT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User</dc:creator>
  <cp:lastModifiedBy>User</cp:lastModifiedBy>
  <cp:revision>18</cp:revision>
  <dcterms:created xsi:type="dcterms:W3CDTF">2017-07-12T14:32:13Z</dcterms:created>
  <dcterms:modified xsi:type="dcterms:W3CDTF">2017-07-17T12:28:24Z</dcterms:modified>
</cp:coreProperties>
</file>