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B5F2-54B7-0A9C-4B4C-A3AB09BD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267D1-051F-C1F2-2CCC-30464716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F90BF-7089-E124-0A11-41D19852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21F1F-FC94-49F2-A6A4-6FFC8CA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BA1DD-486D-3A8B-574F-1EEDC469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43F9-385A-9003-1436-3419CA13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1DB16-A74C-ECD4-A5CA-DE841410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DCB1-4673-C5CC-71C9-4E16865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FC9D6-A6AB-0400-F692-E60E74F5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1741F-1F16-6938-C479-3799014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5A9FE7-CD63-C3F1-D4F9-CD1D302C2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E7597-E3B8-00D2-FCFA-D31A408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83DDA-58F4-EDBD-DB23-CB149B5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FF254-BC62-E419-30FD-4F955B85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574D2-4ECE-A75D-B3C5-FA596D5C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A856-EB57-D9AC-CE55-AA75F40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22F4B-504F-8672-11BA-F939D69B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062E9-0B5F-E95F-A633-2FE25E4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AD43-E1FD-ACA7-F684-8098484E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F085-D0B1-8D93-0411-5A31F25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CB5D-20D9-3D82-2FC3-D2D14D18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EF3C-0C61-9249-EB28-0250A813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898F4-24B7-C7CC-4609-9291D00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BC0C5-8D20-8DC0-D1F6-340D7CA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E4DF8-BFD8-9F40-88AB-BE6E6E2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C080-1532-15D6-E29F-60C953F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54C7-8452-1CAC-8640-936566FC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8640-479E-D41B-4998-C805B4A1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F4B5E-043E-873E-4828-5490FA1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2CB8B-8A87-67C1-6492-C37D3E6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D5F8F-B435-6C41-2697-8982982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4256-EFEE-B4F2-8318-ADAFA08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97E72-76EB-3971-FA39-29D34410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4D095-357B-F436-C077-527BB851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D4A128-B5C1-E1E8-5A56-3B0AE4F5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A30350-929C-CCF6-E486-2B693F23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89CFA1-C351-AEE6-351D-1535849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3EBDBA-E6E3-0BEC-3BC7-E3644D1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E9287-BFB6-4981-9AD5-CF11E80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AA8D9-9858-8419-5576-A532CB6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426E06-192D-1776-26EA-B9737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E7192-EFA6-146B-6992-59B9973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93A6D-39E5-5770-101E-CEF6C7F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E223E-FFB1-E90A-F187-79E9703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B2031-206D-F48D-0561-9BD575A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0B941-EAFC-B73A-93E5-8290580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E519A-33B9-BFA7-7833-D21B8EF7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C7637-8542-642F-D322-72AFDCEE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EE32-B77C-1AB9-48C9-D47AFE2A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47D1E-8861-9892-C625-9F9CA86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DF9B5-8C9F-F8FF-7A20-9AEAA93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B4A5A-3D26-F5EC-7A69-16C5066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2E2D-09AD-FFBD-9D2C-49A147CA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7ED9A-7BBB-7557-B574-4A159304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1A1F2-EE39-C3ED-2271-7676FCFC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5C895-89B4-7820-8446-0AB67AB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56575-836B-1001-7257-BB9B35BD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86BCD-1CC1-839E-B79D-4E474B67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1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0835-3426-614A-45D8-B442E1A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EF6AA-0F74-4DAA-5C3E-7E79AA56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F26E5-E98F-1AD5-65B6-B4477C81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3DC8F-5540-8898-DDAA-9A32D4C6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39A19-ED54-4A6C-E32A-222F1B1E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ED23-53A3-4EB3-9612-C0987930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B244E-68C3-09C4-19F1-DDBA902B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C57C-31F5-E719-38B4-B6A21C6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20EB6-136A-9EE8-4074-78BEE73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Lies</a:t>
            </a:r>
            <a:r>
              <a:rPr lang="de-DE" dirty="0"/>
              <a:t> eine Tabelle Batchweise aus bis nur noch nur noch eine leere Liste </a:t>
            </a:r>
            <a:r>
              <a:rPr lang="de-DE"/>
              <a:t>zurück komm</a:t>
            </a:r>
          </a:p>
        </p:txBody>
      </p:sp>
    </p:spTree>
    <p:extLst>
      <p:ext uri="{BB962C8B-B14F-4D97-AF65-F5344CB8AC3E}">
        <p14:creationId xmlns:p14="http://schemas.microsoft.com/office/powerpoint/2010/main" val="405102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Idee</vt:lpstr>
      <vt:lpstr>Batching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Reidt</dc:creator>
  <cp:lastModifiedBy>Johanna Reidt</cp:lastModifiedBy>
  <cp:revision>2</cp:revision>
  <dcterms:created xsi:type="dcterms:W3CDTF">2024-01-02T21:52:07Z</dcterms:created>
  <dcterms:modified xsi:type="dcterms:W3CDTF">2024-01-02T22:04:34Z</dcterms:modified>
</cp:coreProperties>
</file>