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B5F2-54B7-0A9C-4B4C-A3AB09BD5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9267D1-051F-C1F2-2CCC-30464716A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AF90BF-7089-E124-0A11-41D19852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21F1F-FC94-49F2-A6A4-6FFC8CA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9BA1DD-486D-3A8B-574F-1EEDC469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67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143F9-385A-9003-1436-3419CA13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1DB16-A74C-ECD4-A5CA-DE841410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11DCB1-4673-C5CC-71C9-4E168653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FC9D6-A6AB-0400-F692-E60E74F5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1741F-1F16-6938-C479-3799014A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39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5A9FE7-CD63-C3F1-D4F9-CD1D302C2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E7597-E3B8-00D2-FCFA-D31A408F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83DDA-58F4-EDBD-DB23-CB149B5E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FF254-BC62-E419-30FD-4F955B85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574D2-4ECE-A75D-B3C5-FA596D5C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4A856-EB57-D9AC-CE55-AA75F400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22F4B-504F-8672-11BA-F939D69B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062E9-0B5F-E95F-A633-2FE25E45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9AD43-E1FD-ACA7-F684-8098484E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9F085-D0B1-8D93-0411-5A31F255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39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1CB5D-20D9-3D82-2FC3-D2D14D18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77EF3C-0C61-9249-EB28-0250A813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0898F4-24B7-C7CC-4609-9291D009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3BC0C5-8D20-8DC0-D1F6-340D7CA8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4E4DF8-BFD8-9F40-88AB-BE6E6E28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9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AC080-1532-15D6-E29F-60C953F8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8354C7-8452-1CAC-8640-936566FC9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98640-479E-D41B-4998-C805B4A17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3F4B5E-043E-873E-4828-5490FA1A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E2CB8B-8A87-67C1-6492-C37D3E6C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7D5F8F-B435-6C41-2697-89829825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13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D4256-EFEE-B4F2-8318-ADAFA087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397E72-76EB-3971-FA39-29D34410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94D095-357B-F436-C077-527BB851D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D4A128-B5C1-E1E8-5A56-3B0AE4F58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A30350-929C-CCF6-E486-2B693F23F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89CFA1-C351-AEE6-351D-15358494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3EBDBA-E6E3-0BEC-3BC7-E3644D1E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7E9287-BFB6-4981-9AD5-CF11E808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2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AA8D9-9858-8419-5576-A532CB6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426E06-192D-1776-26EA-B9737C82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AE7192-EFA6-146B-6992-59B99736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F93A6D-39E5-5770-101E-CEF6C7F2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13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1E223E-FFB1-E90A-F187-79E97034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2B2031-206D-F48D-0561-9BD575A3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0B941-EAFC-B73A-93E5-82905800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1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E519A-33B9-BFA7-7833-D21B8EF7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9C7637-8542-642F-D322-72AFDCEE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9EEE32-B77C-1AB9-48C9-D47AFE2A2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B47D1E-8861-9892-C625-9F9CA864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8DF9B5-8C9F-F8FF-7A20-9AEAA934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9B4A5A-3D26-F5EC-7A69-16C5066F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4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12E2D-09AD-FFBD-9D2C-49A147CA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C7ED9A-7BBB-7557-B574-4A1593046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F1A1F2-EE39-C3ED-2271-7676FCFC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55C895-89B4-7820-8446-0AB67AB3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356575-836B-1001-7257-BB9B35BD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86BCD-1CC1-839E-B79D-4E474B67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16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150835-3426-614A-45D8-B442E1AB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9EF6AA-0F74-4DAA-5C3E-7E79AA561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F26E5-E98F-1AD5-65B6-B4477C81E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6E52-050C-40A8-8B99-B86FD3C2421B}" type="datetimeFigureOut">
              <a:rPr lang="de-DE" smtClean="0"/>
              <a:t>02.01.2024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3DC8F-5540-8898-DDAA-9A32D4C6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739A19-ED54-4A6C-E32A-222F1B1E1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A208-E654-4E5C-AE9D-9FCAF8863D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71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7ED23-53A3-4EB3-9612-C09879300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7B244E-68C3-09C4-19F1-DDBA902BF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5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5C57C-31F5-E719-38B4-B6A21C66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Batching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220EB6-136A-9EE8-4074-78BEE73B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wird  eine Tabelle Batchweise ausgelesen, bis nur noch nur noch eine leere Liste zurück kommt</a:t>
            </a:r>
          </a:p>
          <a:p>
            <a:r>
              <a:rPr lang="de-DE" dirty="0"/>
              <a:t>Jeder Tabellen-Batch wird als kleine Tabelle ausgelesen und in Spalten geteilt</a:t>
            </a:r>
          </a:p>
          <a:p>
            <a:r>
              <a:rPr lang="de-DE" dirty="0"/>
              <a:t>Die Spalten zu einer Datei werden anhand des Spaltennamens zusammengefasst und im Anschluss gegen alle existierenden Spalten, die nicht zu der Tabelle gehört, wird die Tabelle gepaart</a:t>
            </a:r>
          </a:p>
          <a:p>
            <a:r>
              <a:rPr lang="de-DE" dirty="0"/>
              <a:t>Jedes Tabellenpaar wird </a:t>
            </a:r>
            <a:r>
              <a:rPr lang="de-DE"/>
              <a:t>auf Untermengenverhältnisse geprüft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02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Idee</vt:lpstr>
      <vt:lpstr>Batching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Johanna Reidt</dc:creator>
  <cp:lastModifiedBy>Johanna Reidt</cp:lastModifiedBy>
  <cp:revision>3</cp:revision>
  <dcterms:created xsi:type="dcterms:W3CDTF">2024-01-02T21:52:07Z</dcterms:created>
  <dcterms:modified xsi:type="dcterms:W3CDTF">2024-01-02T22:39:52Z</dcterms:modified>
</cp:coreProperties>
</file>