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18bc512e2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18bc512e2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18bc512e2_0_3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18bc512e2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18bc512e2_0_3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18bc512e2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18bc512e2_0_3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18bc512e2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90275" y="920950"/>
            <a:ext cx="63315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Analasisa Kesimpulan dan Fitur Pengujian detikfood.com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1632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Johanna Romauli Siagian</a:t>
            </a:r>
            <a:r>
              <a:rPr lang="id"/>
              <a:t> </a:t>
            </a:r>
            <a:r>
              <a:rPr lang="id"/>
              <a:t>• Agustus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863150" y="1800750"/>
            <a:ext cx="54177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Terimakasih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Daftar Isi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819200" y="1195850"/>
            <a:ext cx="4204500" cy="23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b="1" lang="id" sz="2200"/>
              <a:t>Tujuan dan Ruang Lingkup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id" sz="2200"/>
              <a:t>Fitur “Kirim Resep”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id" sz="2200"/>
              <a:t>Analisa Aspek Fungsional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id" sz="2200"/>
              <a:t>Hasil Pengujian dan Temuan</a:t>
            </a:r>
            <a:endParaRPr b="1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567250" y="5348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Tujuan dan Ruang Lingkup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567250" y="1170275"/>
            <a:ext cx="35841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rgbClr val="F46524"/>
                </a:solidFill>
              </a:rPr>
              <a:t>Tujuan</a:t>
            </a:r>
            <a:endParaRPr b="1" sz="24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id" sz="1900"/>
              <a:t>Memahami secara menyeluruh fungsi fitur "Kirim Resep".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id" sz="1900"/>
              <a:t>Mengidentifikasi masalah potensial dan bug.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id" sz="1900"/>
              <a:t>Melaporkan hasil pengujian dengan prioritas dan dampaknya.</a:t>
            </a:r>
            <a:endParaRPr sz="1900"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4572000" y="1314050"/>
            <a:ext cx="4044000" cy="20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id" sz="2400">
                <a:solidFill>
                  <a:srgbClr val="F46524"/>
                </a:solidFill>
              </a:rPr>
              <a:t>Ruang Lingkup</a:t>
            </a:r>
            <a:endParaRPr b="1" sz="24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id" sz="1900"/>
              <a:t>Fokus pada pengujian fungsionalitas, UI/UX, dan validasi data pada fitur "Kirim Resep".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33500" y="4681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Fitur “Kirim Resep”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33500" y="1191525"/>
            <a:ext cx="4439100" cy="32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b="1" lang="id" sz="5421">
                <a:solidFill>
                  <a:srgbClr val="F46524"/>
                </a:solidFill>
              </a:rPr>
              <a:t>Langkah - langkah Penggunaan</a:t>
            </a:r>
            <a:endParaRPr b="1" sz="5421">
              <a:solidFill>
                <a:schemeClr val="dk1"/>
              </a:solidFill>
            </a:endParaRPr>
          </a:p>
          <a:p>
            <a:pPr indent="-3409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d" sz="4421"/>
              <a:t>Pengguna membuka formulir "Kirim Resep".</a:t>
            </a:r>
            <a:endParaRPr sz="4421"/>
          </a:p>
          <a:p>
            <a:pPr indent="-3409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 sz="4421"/>
              <a:t>Mengisi data resep, seperti judul, deskripsi, bahan-bahan, cara memasak, waktu memasak, dan tingkat kesulitan, daerah masakan,kategori masakan,tag</a:t>
            </a:r>
            <a:endParaRPr sz="4421"/>
          </a:p>
          <a:p>
            <a:pPr indent="-3409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 sz="4421"/>
              <a:t>Mengunggah foto masakan.</a:t>
            </a:r>
            <a:endParaRPr sz="4421"/>
          </a:p>
          <a:p>
            <a:pPr indent="-3409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 sz="4421"/>
              <a:t>Mengirimkan resep.</a:t>
            </a:r>
            <a:endParaRPr sz="442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0" l="0" r="25334" t="0"/>
          <a:stretch/>
        </p:blipFill>
        <p:spPr>
          <a:xfrm>
            <a:off x="4887725" y="864888"/>
            <a:ext cx="3036451" cy="34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 rotWithShape="1">
          <a:blip r:embed="rId4">
            <a:alphaModFix/>
          </a:blip>
          <a:srcRect b="26432" l="0" r="37256" t="0"/>
          <a:stretch/>
        </p:blipFill>
        <p:spPr>
          <a:xfrm>
            <a:off x="6429075" y="3116915"/>
            <a:ext cx="2416149" cy="1161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33500" y="4358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Fitur “Kirim Resep”</a:t>
            </a:r>
            <a:endParaRPr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333500" y="993825"/>
            <a:ext cx="3694800" cy="23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d" sz="2100">
                <a:solidFill>
                  <a:srgbClr val="F46524"/>
                </a:solidFill>
              </a:rPr>
              <a:t>Validasi Data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Validasi input untuk  semua kolom-kolom wajib seperti nama resep, bahan, cara memasak,waktu memasak, tingkat kesulitan, mengunggah foto serta lainnya.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14225" y="3183300"/>
            <a:ext cx="3694800" cy="19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Tampilan dan fungsi umum</a:t>
            </a:r>
            <a:endParaRPr b="1"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id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Desain UI pada formulir dan pesan error yang muncul jika ada data yang tidak terisi atau tidak valid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113025"/>
            <a:ext cx="2899900" cy="159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28575"/>
            <a:ext cx="2899911" cy="21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0275" y="2069163"/>
            <a:ext cx="1949700" cy="11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423375" y="4860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Analisa Aspek Fungsional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5603" y="11214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100">
                <a:solidFill>
                  <a:srgbClr val="F46524"/>
                </a:solidFill>
              </a:rPr>
              <a:t>Fungsionalitas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Pada  semua langkah pada formulir "Kirim Resep" berfungsi sesuai dengan harapan. Tidak adanya terjadi bug saat menginput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Pada saat mengirim data yang valid ,tidak adanya kesalahan</a:t>
            </a:r>
            <a:endParaRPr sz="160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000" y="1121475"/>
            <a:ext cx="4080600" cy="318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b="11808" l="0" r="31563" t="0"/>
          <a:stretch/>
        </p:blipFill>
        <p:spPr>
          <a:xfrm>
            <a:off x="5831225" y="3438350"/>
            <a:ext cx="2838150" cy="12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23375" y="4860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Analisa Aspek Fungsional</a:t>
            </a:r>
            <a:endParaRPr/>
          </a:p>
        </p:txBody>
      </p:sp>
      <p:sp>
        <p:nvSpPr>
          <p:cNvPr id="118" name="Google Shape;118;p19"/>
          <p:cNvSpPr txBox="1"/>
          <p:nvPr>
            <p:ph idx="2" type="body"/>
          </p:nvPr>
        </p:nvSpPr>
        <p:spPr>
          <a:xfrm>
            <a:off x="497200" y="1121475"/>
            <a:ext cx="30714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100">
                <a:solidFill>
                  <a:srgbClr val="F46524"/>
                </a:solidFill>
              </a:rPr>
              <a:t>Validasi Data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Sistem validasi data dengan baik dimana menampilkan pesan error ketika salah satu kolom/data tidak diisi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Sistem menampilkan pesan error sesuai dengan kesalahan yang terjadi</a:t>
            </a:r>
            <a:endParaRPr sz="1600"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338" y="1473700"/>
            <a:ext cx="2899911" cy="21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b="0" l="0" r="6023" t="0"/>
          <a:stretch/>
        </p:blipFill>
        <p:spPr>
          <a:xfrm>
            <a:off x="6299425" y="3123833"/>
            <a:ext cx="2544275" cy="1486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8000" y="1278113"/>
            <a:ext cx="1949700" cy="11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23375" y="4860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Analisa Aspek Fungsional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565800" y="1377125"/>
            <a:ext cx="3550800" cy="18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Tampilan Responsitas</a:t>
            </a:r>
            <a:endParaRPr b="1"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id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Tampilan responsive di semua perangkat seperti laptop,hp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id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Tata letak UI pada form mudah dipahami oleh pengguna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650" y="1121475"/>
            <a:ext cx="4080600" cy="318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58700" y="6567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Hasil Pengujian dan Temuan 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559825" y="1401475"/>
            <a:ext cx="7177500" cy="19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d" sz="2100"/>
              <a:t>Pada hasil pengujian, tidak ditemukannya bug pada pengisian resep makanan detikfood.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d" sz="2100"/>
              <a:t>Semua fitur dan validasi data berjalan dengan baik.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d" sz="2100"/>
              <a:t>Semua langkah pengisian dan pengiriman data resep berjalan sesuai dengan harapan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