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0"/>
  </p:notesMasterIdLst>
  <p:sldIdLst>
    <p:sldId id="256" r:id="rId2"/>
    <p:sldId id="265" r:id="rId3"/>
    <p:sldId id="270" r:id="rId4"/>
    <p:sldId id="266" r:id="rId5"/>
    <p:sldId id="260" r:id="rId6"/>
    <p:sldId id="258" r:id="rId7"/>
    <p:sldId id="274" r:id="rId8"/>
    <p:sldId id="275" r:id="rId9"/>
    <p:sldId id="259" r:id="rId10"/>
    <p:sldId id="271" r:id="rId11"/>
    <p:sldId id="279" r:id="rId12"/>
    <p:sldId id="262" r:id="rId13"/>
    <p:sldId id="264" r:id="rId14"/>
    <p:sldId id="272" r:id="rId15"/>
    <p:sldId id="278" r:id="rId16"/>
    <p:sldId id="276" r:id="rId17"/>
    <p:sldId id="268"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DE56A9-B85E-4CAF-AC5F-FB292D393CC5}" v="1158" dt="2022-08-01T17:32:53.4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439" autoAdjust="0"/>
  </p:normalViewPr>
  <p:slideViewPr>
    <p:cSldViewPr snapToGrid="0">
      <p:cViewPr varScale="1">
        <p:scale>
          <a:sx n="50" d="100"/>
          <a:sy n="50" d="100"/>
        </p:scale>
        <p:origin x="128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sert, Johannes A. (Assoc)" userId="a3952736-8a98-4bc2-9ea9-8ae6bdc8cc59" providerId="ADAL" clId="{12DE56A9-B85E-4CAF-AC5F-FB292D393CC5}"/>
    <pc:docChg chg="undo custSel addSld delSld modSld sldOrd modMainMaster">
      <pc:chgData name="Losert, Johannes A. (Assoc)" userId="a3952736-8a98-4bc2-9ea9-8ae6bdc8cc59" providerId="ADAL" clId="{12DE56A9-B85E-4CAF-AC5F-FB292D393CC5}" dt="2022-08-01T18:24:13.069" v="7693" actId="1076"/>
      <pc:docMkLst>
        <pc:docMk/>
      </pc:docMkLst>
      <pc:sldChg chg="modSp mod modTransition">
        <pc:chgData name="Losert, Johannes A. (Assoc)" userId="a3952736-8a98-4bc2-9ea9-8ae6bdc8cc59" providerId="ADAL" clId="{12DE56A9-B85E-4CAF-AC5F-FB292D393CC5}" dt="2022-07-28T17:09:14.121" v="5458" actId="20577"/>
        <pc:sldMkLst>
          <pc:docMk/>
          <pc:sldMk cId="2738573915" sldId="256"/>
        </pc:sldMkLst>
        <pc:spChg chg="mod">
          <ac:chgData name="Losert, Johannes A. (Assoc)" userId="a3952736-8a98-4bc2-9ea9-8ae6bdc8cc59" providerId="ADAL" clId="{12DE56A9-B85E-4CAF-AC5F-FB292D393CC5}" dt="2022-07-28T17:09:14.121" v="5458" actId="20577"/>
          <ac:spMkLst>
            <pc:docMk/>
            <pc:sldMk cId="2738573915" sldId="256"/>
            <ac:spMk id="3" creationId="{41289859-39EC-49FB-8758-60572ECCCCBF}"/>
          </ac:spMkLst>
        </pc:spChg>
      </pc:sldChg>
      <pc:sldChg chg="modSp mod modTransition modAnim">
        <pc:chgData name="Losert, Johannes A. (Assoc)" userId="a3952736-8a98-4bc2-9ea9-8ae6bdc8cc59" providerId="ADAL" clId="{12DE56A9-B85E-4CAF-AC5F-FB292D393CC5}" dt="2022-08-01T17:27:33.718" v="7627" actId="1076"/>
        <pc:sldMkLst>
          <pc:docMk/>
          <pc:sldMk cId="3391330242" sldId="258"/>
        </pc:sldMkLst>
        <pc:spChg chg="mod">
          <ac:chgData name="Losert, Johannes A. (Assoc)" userId="a3952736-8a98-4bc2-9ea9-8ae6bdc8cc59" providerId="ADAL" clId="{12DE56A9-B85E-4CAF-AC5F-FB292D393CC5}" dt="2022-08-01T17:27:26.777" v="7626" actId="403"/>
          <ac:spMkLst>
            <pc:docMk/>
            <pc:sldMk cId="3391330242" sldId="258"/>
            <ac:spMk id="3" creationId="{288DF190-A05B-49E4-830C-5FC0FA2CEAF3}"/>
          </ac:spMkLst>
        </pc:spChg>
        <pc:spChg chg="mod">
          <ac:chgData name="Losert, Johannes A. (Assoc)" userId="a3952736-8a98-4bc2-9ea9-8ae6bdc8cc59" providerId="ADAL" clId="{12DE56A9-B85E-4CAF-AC5F-FB292D393CC5}" dt="2022-08-01T17:27:33.718" v="7627" actId="1076"/>
          <ac:spMkLst>
            <pc:docMk/>
            <pc:sldMk cId="3391330242" sldId="258"/>
            <ac:spMk id="4" creationId="{31C79C22-617A-40C3-8E47-D45482BB71D3}"/>
          </ac:spMkLst>
        </pc:spChg>
        <pc:spChg chg="mod">
          <ac:chgData name="Losert, Johannes A. (Assoc)" userId="a3952736-8a98-4bc2-9ea9-8ae6bdc8cc59" providerId="ADAL" clId="{12DE56A9-B85E-4CAF-AC5F-FB292D393CC5}" dt="2022-07-26T18:04:03.815" v="5157" actId="1036"/>
          <ac:spMkLst>
            <pc:docMk/>
            <pc:sldMk cId="3391330242" sldId="258"/>
            <ac:spMk id="5" creationId="{3F100368-AD15-48EE-9F74-145F5FB6CF9B}"/>
          </ac:spMkLst>
        </pc:spChg>
      </pc:sldChg>
      <pc:sldChg chg="addSp delSp modSp mod modTransition modAnim modNotesTx">
        <pc:chgData name="Losert, Johannes A. (Assoc)" userId="a3952736-8a98-4bc2-9ea9-8ae6bdc8cc59" providerId="ADAL" clId="{12DE56A9-B85E-4CAF-AC5F-FB292D393CC5}" dt="2022-08-01T17:31:54.012" v="7682"/>
        <pc:sldMkLst>
          <pc:docMk/>
          <pc:sldMk cId="1785597016" sldId="259"/>
        </pc:sldMkLst>
        <pc:spChg chg="mod">
          <ac:chgData name="Losert, Johannes A. (Assoc)" userId="a3952736-8a98-4bc2-9ea9-8ae6bdc8cc59" providerId="ADAL" clId="{12DE56A9-B85E-4CAF-AC5F-FB292D393CC5}" dt="2022-08-01T17:31:54.012" v="7682"/>
          <ac:spMkLst>
            <pc:docMk/>
            <pc:sldMk cId="1785597016" sldId="259"/>
            <ac:spMk id="3" creationId="{6C7FC00B-D702-4DFF-A66F-634BE9EFDEA9}"/>
          </ac:spMkLst>
        </pc:spChg>
        <pc:spChg chg="mod">
          <ac:chgData name="Losert, Johannes A. (Assoc)" userId="a3952736-8a98-4bc2-9ea9-8ae6bdc8cc59" providerId="ADAL" clId="{12DE56A9-B85E-4CAF-AC5F-FB292D393CC5}" dt="2022-07-27T20:03:47.028" v="5287" actId="1076"/>
          <ac:spMkLst>
            <pc:docMk/>
            <pc:sldMk cId="1785597016" sldId="259"/>
            <ac:spMk id="6" creationId="{30F574AA-15BB-44E7-9CC8-A29CE62BE64B}"/>
          </ac:spMkLst>
        </pc:spChg>
        <pc:spChg chg="mod">
          <ac:chgData name="Losert, Johannes A. (Assoc)" userId="a3952736-8a98-4bc2-9ea9-8ae6bdc8cc59" providerId="ADAL" clId="{12DE56A9-B85E-4CAF-AC5F-FB292D393CC5}" dt="2022-07-27T20:29:42.501" v="5301" actId="1076"/>
          <ac:spMkLst>
            <pc:docMk/>
            <pc:sldMk cId="1785597016" sldId="259"/>
            <ac:spMk id="16" creationId="{16C2E63B-2C99-44EA-AB16-401FFC846EAD}"/>
          </ac:spMkLst>
        </pc:spChg>
        <pc:graphicFrameChg chg="add del mod modGraphic">
          <ac:chgData name="Losert, Johannes A. (Assoc)" userId="a3952736-8a98-4bc2-9ea9-8ae6bdc8cc59" providerId="ADAL" clId="{12DE56A9-B85E-4CAF-AC5F-FB292D393CC5}" dt="2022-07-25T19:52:58.019" v="4546"/>
          <ac:graphicFrameMkLst>
            <pc:docMk/>
            <pc:sldMk cId="1785597016" sldId="259"/>
            <ac:graphicFrameMk id="4" creationId="{A0B9A2AF-0339-4216-9354-BA375B271E1A}"/>
          </ac:graphicFrameMkLst>
        </pc:graphicFrameChg>
        <pc:graphicFrameChg chg="mod">
          <ac:chgData name="Losert, Johannes A. (Assoc)" userId="a3952736-8a98-4bc2-9ea9-8ae6bdc8cc59" providerId="ADAL" clId="{12DE56A9-B85E-4CAF-AC5F-FB292D393CC5}" dt="2022-08-01T16:50:52.903" v="7122"/>
          <ac:graphicFrameMkLst>
            <pc:docMk/>
            <pc:sldMk cId="1785597016" sldId="259"/>
            <ac:graphicFrameMk id="5" creationId="{3270C1D6-8E5D-423B-9CDA-F8A01C7A55EF}"/>
          </ac:graphicFrameMkLst>
        </pc:graphicFrameChg>
        <pc:picChg chg="del mod">
          <ac:chgData name="Losert, Johannes A. (Assoc)" userId="a3952736-8a98-4bc2-9ea9-8ae6bdc8cc59" providerId="ADAL" clId="{12DE56A9-B85E-4CAF-AC5F-FB292D393CC5}" dt="2022-07-25T19:52:51.609" v="4542" actId="478"/>
          <ac:picMkLst>
            <pc:docMk/>
            <pc:sldMk cId="1785597016" sldId="259"/>
            <ac:picMk id="15" creationId="{1A55BF10-2938-44AA-B36F-3C635E6C45CD}"/>
          </ac:picMkLst>
        </pc:picChg>
      </pc:sldChg>
      <pc:sldChg chg="modSp mod ord modTransition modAnim">
        <pc:chgData name="Losert, Johannes A. (Assoc)" userId="a3952736-8a98-4bc2-9ea9-8ae6bdc8cc59" providerId="ADAL" clId="{12DE56A9-B85E-4CAF-AC5F-FB292D393CC5}" dt="2022-08-01T17:23:33.834" v="7521" actId="20577"/>
        <pc:sldMkLst>
          <pc:docMk/>
          <pc:sldMk cId="1719863635" sldId="260"/>
        </pc:sldMkLst>
        <pc:spChg chg="mod">
          <ac:chgData name="Losert, Johannes A. (Assoc)" userId="a3952736-8a98-4bc2-9ea9-8ae6bdc8cc59" providerId="ADAL" clId="{12DE56A9-B85E-4CAF-AC5F-FB292D393CC5}" dt="2022-07-28T19:17:48.631" v="5599" actId="20577"/>
          <ac:spMkLst>
            <pc:docMk/>
            <pc:sldMk cId="1719863635" sldId="260"/>
            <ac:spMk id="3" creationId="{11698364-9650-43DF-8605-D6D2D4A4F973}"/>
          </ac:spMkLst>
        </pc:spChg>
        <pc:spChg chg="mod">
          <ac:chgData name="Losert, Johannes A. (Assoc)" userId="a3952736-8a98-4bc2-9ea9-8ae6bdc8cc59" providerId="ADAL" clId="{12DE56A9-B85E-4CAF-AC5F-FB292D393CC5}" dt="2022-08-01T17:23:33.834" v="7521" actId="20577"/>
          <ac:spMkLst>
            <pc:docMk/>
            <pc:sldMk cId="1719863635" sldId="260"/>
            <ac:spMk id="9" creationId="{E978B3E8-E5C6-4C17-B847-501BB57C11E0}"/>
          </ac:spMkLst>
        </pc:spChg>
        <pc:graphicFrameChg chg="modGraphic">
          <ac:chgData name="Losert, Johannes A. (Assoc)" userId="a3952736-8a98-4bc2-9ea9-8ae6bdc8cc59" providerId="ADAL" clId="{12DE56A9-B85E-4CAF-AC5F-FB292D393CC5}" dt="2022-07-28T18:09:06.657" v="5563" actId="122"/>
          <ac:graphicFrameMkLst>
            <pc:docMk/>
            <pc:sldMk cId="1719863635" sldId="260"/>
            <ac:graphicFrameMk id="8" creationId="{875CED48-69FC-4A95-966F-B943AFB27E2C}"/>
          </ac:graphicFrameMkLst>
        </pc:graphicFrameChg>
      </pc:sldChg>
      <pc:sldChg chg="modSp del mod modTransition modShow">
        <pc:chgData name="Losert, Johannes A. (Assoc)" userId="a3952736-8a98-4bc2-9ea9-8ae6bdc8cc59" providerId="ADAL" clId="{12DE56A9-B85E-4CAF-AC5F-FB292D393CC5}" dt="2022-07-25T20:34:40.873" v="4820" actId="47"/>
        <pc:sldMkLst>
          <pc:docMk/>
          <pc:sldMk cId="3551609317" sldId="261"/>
        </pc:sldMkLst>
        <pc:spChg chg="mod">
          <ac:chgData name="Losert, Johannes A. (Assoc)" userId="a3952736-8a98-4bc2-9ea9-8ae6bdc8cc59" providerId="ADAL" clId="{12DE56A9-B85E-4CAF-AC5F-FB292D393CC5}" dt="2022-07-25T13:46:07.164" v="4141" actId="403"/>
          <ac:spMkLst>
            <pc:docMk/>
            <pc:sldMk cId="3551609317" sldId="261"/>
            <ac:spMk id="3" creationId="{850F8FBD-69A0-4E6C-A1E1-628F61BE0D2F}"/>
          </ac:spMkLst>
        </pc:spChg>
      </pc:sldChg>
      <pc:sldChg chg="addSp delSp modSp mod modTransition delAnim modAnim modNotesTx">
        <pc:chgData name="Losert, Johannes A. (Assoc)" userId="a3952736-8a98-4bc2-9ea9-8ae6bdc8cc59" providerId="ADAL" clId="{12DE56A9-B85E-4CAF-AC5F-FB292D393CC5}" dt="2022-08-01T17:19:49.304" v="7518" actId="1076"/>
        <pc:sldMkLst>
          <pc:docMk/>
          <pc:sldMk cId="275974194" sldId="262"/>
        </pc:sldMkLst>
        <pc:spChg chg="mod">
          <ac:chgData name="Losert, Johannes A. (Assoc)" userId="a3952736-8a98-4bc2-9ea9-8ae6bdc8cc59" providerId="ADAL" clId="{12DE56A9-B85E-4CAF-AC5F-FB292D393CC5}" dt="2022-08-01T17:19:40.664" v="7516" actId="1076"/>
          <ac:spMkLst>
            <pc:docMk/>
            <pc:sldMk cId="275974194" sldId="262"/>
            <ac:spMk id="3" creationId="{1AEBF080-A44D-4072-B0AB-6555F6D96E1E}"/>
          </ac:spMkLst>
        </pc:spChg>
        <pc:spChg chg="mod">
          <ac:chgData name="Losert, Johannes A. (Assoc)" userId="a3952736-8a98-4bc2-9ea9-8ae6bdc8cc59" providerId="ADAL" clId="{12DE56A9-B85E-4CAF-AC5F-FB292D393CC5}" dt="2022-08-01T16:49:34.354" v="7117" actId="1076"/>
          <ac:spMkLst>
            <pc:docMk/>
            <pc:sldMk cId="275974194" sldId="262"/>
            <ac:spMk id="6" creationId="{9EE190C5-DD1F-44A0-AA0F-5E492FCA37B0}"/>
          </ac:spMkLst>
        </pc:spChg>
        <pc:picChg chg="add del mod">
          <ac:chgData name="Losert, Johannes A. (Assoc)" userId="a3952736-8a98-4bc2-9ea9-8ae6bdc8cc59" providerId="ADAL" clId="{12DE56A9-B85E-4CAF-AC5F-FB292D393CC5}" dt="2022-08-01T15:51:35.357" v="6326" actId="478"/>
          <ac:picMkLst>
            <pc:docMk/>
            <pc:sldMk cId="275974194" sldId="262"/>
            <ac:picMk id="5" creationId="{A6FA1D58-334C-43F0-9CF2-D1551027C3AE}"/>
          </ac:picMkLst>
        </pc:picChg>
        <pc:picChg chg="add mod">
          <ac:chgData name="Losert, Johannes A. (Assoc)" userId="a3952736-8a98-4bc2-9ea9-8ae6bdc8cc59" providerId="ADAL" clId="{12DE56A9-B85E-4CAF-AC5F-FB292D393CC5}" dt="2022-08-01T17:19:49.304" v="7518" actId="1076"/>
          <ac:picMkLst>
            <pc:docMk/>
            <pc:sldMk cId="275974194" sldId="262"/>
            <ac:picMk id="7" creationId="{3F202F87-0289-4CC3-AD8D-0D34C5A440E7}"/>
          </ac:picMkLst>
        </pc:picChg>
        <pc:picChg chg="del mod">
          <ac:chgData name="Losert, Johannes A. (Assoc)" userId="a3952736-8a98-4bc2-9ea9-8ae6bdc8cc59" providerId="ADAL" clId="{12DE56A9-B85E-4CAF-AC5F-FB292D393CC5}" dt="2022-07-25T16:54:53.087" v="4147" actId="478"/>
          <ac:picMkLst>
            <pc:docMk/>
            <pc:sldMk cId="275974194" sldId="262"/>
            <ac:picMk id="7" creationId="{C1C38305-E170-4432-8E8A-7D0BCCFD77A8}"/>
          </ac:picMkLst>
        </pc:picChg>
      </pc:sldChg>
      <pc:sldChg chg="addSp delSp modSp mod modTransition modAnim modNotesTx">
        <pc:chgData name="Losert, Johannes A. (Assoc)" userId="a3952736-8a98-4bc2-9ea9-8ae6bdc8cc59" providerId="ADAL" clId="{12DE56A9-B85E-4CAF-AC5F-FB292D393CC5}" dt="2022-08-01T17:12:43.970" v="7415" actId="20577"/>
        <pc:sldMkLst>
          <pc:docMk/>
          <pc:sldMk cId="2057518730" sldId="264"/>
        </pc:sldMkLst>
        <pc:spChg chg="mod">
          <ac:chgData name="Losert, Johannes A. (Assoc)" userId="a3952736-8a98-4bc2-9ea9-8ae6bdc8cc59" providerId="ADAL" clId="{12DE56A9-B85E-4CAF-AC5F-FB292D393CC5}" dt="2022-08-01T17:12:43.970" v="7415" actId="20577"/>
          <ac:spMkLst>
            <pc:docMk/>
            <pc:sldMk cId="2057518730" sldId="264"/>
            <ac:spMk id="2" creationId="{7F8E70FF-5D11-4068-BE12-DF6FFC0A67CD}"/>
          </ac:spMkLst>
        </pc:spChg>
        <pc:spChg chg="mod">
          <ac:chgData name="Losert, Johannes A. (Assoc)" userId="a3952736-8a98-4bc2-9ea9-8ae6bdc8cc59" providerId="ADAL" clId="{12DE56A9-B85E-4CAF-AC5F-FB292D393CC5}" dt="2022-07-28T16:03:43.353" v="5383" actId="1076"/>
          <ac:spMkLst>
            <pc:docMk/>
            <pc:sldMk cId="2057518730" sldId="264"/>
            <ac:spMk id="3" creationId="{494AD8C5-3DA2-4B9B-9883-431EEFFE1E6B}"/>
          </ac:spMkLst>
        </pc:spChg>
        <pc:spChg chg="add del mod">
          <ac:chgData name="Losert, Johannes A. (Assoc)" userId="a3952736-8a98-4bc2-9ea9-8ae6bdc8cc59" providerId="ADAL" clId="{12DE56A9-B85E-4CAF-AC5F-FB292D393CC5}" dt="2022-07-27T17:53:15.935" v="5243" actId="931"/>
          <ac:spMkLst>
            <pc:docMk/>
            <pc:sldMk cId="2057518730" sldId="264"/>
            <ac:spMk id="7" creationId="{192E8AE0-E7AF-4D69-9C5F-B7536E888616}"/>
          </ac:spMkLst>
        </pc:spChg>
        <pc:spChg chg="add del mod">
          <ac:chgData name="Losert, Johannes A. (Assoc)" userId="a3952736-8a98-4bc2-9ea9-8ae6bdc8cc59" providerId="ADAL" clId="{12DE56A9-B85E-4CAF-AC5F-FB292D393CC5}" dt="2022-08-01T15:57:46.679" v="6351" actId="931"/>
          <ac:spMkLst>
            <pc:docMk/>
            <pc:sldMk cId="2057518730" sldId="264"/>
            <ac:spMk id="7" creationId="{BD66AAD0-C557-4BA4-A0F0-33626440CD70}"/>
          </ac:spMkLst>
        </pc:spChg>
        <pc:spChg chg="add del mod">
          <ac:chgData name="Losert, Johannes A. (Assoc)" userId="a3952736-8a98-4bc2-9ea9-8ae6bdc8cc59" providerId="ADAL" clId="{12DE56A9-B85E-4CAF-AC5F-FB292D393CC5}" dt="2022-07-28T16:05:34.166" v="5385"/>
          <ac:spMkLst>
            <pc:docMk/>
            <pc:sldMk cId="2057518730" sldId="264"/>
            <ac:spMk id="11" creationId="{4FEB1731-1E85-4FD0-80B2-E5B48B408200}"/>
          </ac:spMkLst>
        </pc:spChg>
        <pc:spChg chg="add mod">
          <ac:chgData name="Losert, Johannes A. (Assoc)" userId="a3952736-8a98-4bc2-9ea9-8ae6bdc8cc59" providerId="ADAL" clId="{12DE56A9-B85E-4CAF-AC5F-FB292D393CC5}" dt="2022-08-01T17:11:41.598" v="7386" actId="1076"/>
          <ac:spMkLst>
            <pc:docMk/>
            <pc:sldMk cId="2057518730" sldId="264"/>
            <ac:spMk id="12" creationId="{C46AE94E-6F58-4078-BEF6-5AC7A7DFA503}"/>
          </ac:spMkLst>
        </pc:spChg>
        <pc:picChg chg="add mod">
          <ac:chgData name="Losert, Johannes A. (Assoc)" userId="a3952736-8a98-4bc2-9ea9-8ae6bdc8cc59" providerId="ADAL" clId="{12DE56A9-B85E-4CAF-AC5F-FB292D393CC5}" dt="2022-08-01T16:59:51.674" v="7337" actId="1076"/>
          <ac:picMkLst>
            <pc:docMk/>
            <pc:sldMk cId="2057518730" sldId="264"/>
            <ac:picMk id="5" creationId="{437BE93F-C18F-4E01-B8B5-DFA2FD0CFC8F}"/>
          </ac:picMkLst>
        </pc:picChg>
        <pc:picChg chg="add del mod">
          <ac:chgData name="Losert, Johannes A. (Assoc)" userId="a3952736-8a98-4bc2-9ea9-8ae6bdc8cc59" providerId="ADAL" clId="{12DE56A9-B85E-4CAF-AC5F-FB292D393CC5}" dt="2022-07-28T16:03:26.107" v="5376" actId="478"/>
          <ac:picMkLst>
            <pc:docMk/>
            <pc:sldMk cId="2057518730" sldId="264"/>
            <ac:picMk id="5" creationId="{B2C998EB-A19B-4007-A797-D4D8ED4E8B1B}"/>
          </ac:picMkLst>
        </pc:picChg>
        <pc:picChg chg="add del mod">
          <ac:chgData name="Losert, Johannes A. (Assoc)" userId="a3952736-8a98-4bc2-9ea9-8ae6bdc8cc59" providerId="ADAL" clId="{12DE56A9-B85E-4CAF-AC5F-FB292D393CC5}" dt="2022-07-28T15:57:52.927" v="5359" actId="931"/>
          <ac:picMkLst>
            <pc:docMk/>
            <pc:sldMk cId="2057518730" sldId="264"/>
            <ac:picMk id="6" creationId="{BC55A51D-32B0-4137-BF25-7FA66C1EFC45}"/>
          </ac:picMkLst>
        </pc:picChg>
        <pc:picChg chg="add del mod">
          <ac:chgData name="Losert, Johannes A. (Assoc)" userId="a3952736-8a98-4bc2-9ea9-8ae6bdc8cc59" providerId="ADAL" clId="{12DE56A9-B85E-4CAF-AC5F-FB292D393CC5}" dt="2022-08-01T15:56:56.826" v="6342" actId="478"/>
          <ac:picMkLst>
            <pc:docMk/>
            <pc:sldMk cId="2057518730" sldId="264"/>
            <ac:picMk id="8" creationId="{92D10BE1-423E-4DF2-A878-426CCAC3521B}"/>
          </ac:picMkLst>
        </pc:picChg>
        <pc:picChg chg="add del mod">
          <ac:chgData name="Losert, Johannes A. (Assoc)" userId="a3952736-8a98-4bc2-9ea9-8ae6bdc8cc59" providerId="ADAL" clId="{12DE56A9-B85E-4CAF-AC5F-FB292D393CC5}" dt="2022-07-28T16:05:30.826" v="5384" actId="478"/>
          <ac:picMkLst>
            <pc:docMk/>
            <pc:sldMk cId="2057518730" sldId="264"/>
            <ac:picMk id="9" creationId="{A1596201-A55F-4745-AECD-2A9FEE60E62F}"/>
          </ac:picMkLst>
        </pc:picChg>
        <pc:picChg chg="add mod">
          <ac:chgData name="Losert, Johannes A. (Assoc)" userId="a3952736-8a98-4bc2-9ea9-8ae6bdc8cc59" providerId="ADAL" clId="{12DE56A9-B85E-4CAF-AC5F-FB292D393CC5}" dt="2022-08-01T16:59:50.404" v="7336" actId="1076"/>
          <ac:picMkLst>
            <pc:docMk/>
            <pc:sldMk cId="2057518730" sldId="264"/>
            <ac:picMk id="10" creationId="{B4E7F0D3-1F88-4B44-9567-6BF5FF73D542}"/>
          </ac:picMkLst>
        </pc:picChg>
        <pc:picChg chg="del mod">
          <ac:chgData name="Losert, Johannes A. (Assoc)" userId="a3952736-8a98-4bc2-9ea9-8ae6bdc8cc59" providerId="ADAL" clId="{12DE56A9-B85E-4CAF-AC5F-FB292D393CC5}" dt="2022-07-27T17:53:07.046" v="5242" actId="478"/>
          <ac:picMkLst>
            <pc:docMk/>
            <pc:sldMk cId="2057518730" sldId="264"/>
            <ac:picMk id="13" creationId="{36149BDC-890E-4032-8052-25785166ED84}"/>
          </ac:picMkLst>
        </pc:picChg>
        <pc:picChg chg="add del mod">
          <ac:chgData name="Losert, Johannes A. (Assoc)" userId="a3952736-8a98-4bc2-9ea9-8ae6bdc8cc59" providerId="ADAL" clId="{12DE56A9-B85E-4CAF-AC5F-FB292D393CC5}" dt="2022-08-01T15:57:38.767" v="6350" actId="478"/>
          <ac:picMkLst>
            <pc:docMk/>
            <pc:sldMk cId="2057518730" sldId="264"/>
            <ac:picMk id="13" creationId="{FD9F5ED9-D457-4732-84E0-A3F73603FCF2}"/>
          </ac:picMkLst>
        </pc:picChg>
        <pc:picChg chg="del mod">
          <ac:chgData name="Losert, Johannes A. (Assoc)" userId="a3952736-8a98-4bc2-9ea9-8ae6bdc8cc59" providerId="ADAL" clId="{12DE56A9-B85E-4CAF-AC5F-FB292D393CC5}" dt="2022-07-27T17:52:06.527" v="5239" actId="478"/>
          <ac:picMkLst>
            <pc:docMk/>
            <pc:sldMk cId="2057518730" sldId="264"/>
            <ac:picMk id="15" creationId="{B8EAB1AF-3F29-451D-86F3-E536DE7AD8BF}"/>
          </ac:picMkLst>
        </pc:picChg>
      </pc:sldChg>
      <pc:sldChg chg="modTransition">
        <pc:chgData name="Losert, Johannes A. (Assoc)" userId="a3952736-8a98-4bc2-9ea9-8ae6bdc8cc59" providerId="ADAL" clId="{12DE56A9-B85E-4CAF-AC5F-FB292D393CC5}" dt="2022-07-25T20:31:26.554" v="4791"/>
        <pc:sldMkLst>
          <pc:docMk/>
          <pc:sldMk cId="3729208668" sldId="265"/>
        </pc:sldMkLst>
      </pc:sldChg>
      <pc:sldChg chg="modSp mod modTransition">
        <pc:chgData name="Losert, Johannes A. (Assoc)" userId="a3952736-8a98-4bc2-9ea9-8ae6bdc8cc59" providerId="ADAL" clId="{12DE56A9-B85E-4CAF-AC5F-FB292D393CC5}" dt="2022-07-26T15:43:11.634" v="4919" actId="1076"/>
        <pc:sldMkLst>
          <pc:docMk/>
          <pc:sldMk cId="3719543120" sldId="266"/>
        </pc:sldMkLst>
        <pc:spChg chg="mod">
          <ac:chgData name="Losert, Johannes A. (Assoc)" userId="a3952736-8a98-4bc2-9ea9-8ae6bdc8cc59" providerId="ADAL" clId="{12DE56A9-B85E-4CAF-AC5F-FB292D393CC5}" dt="2022-07-25T13:44:21.488" v="4137" actId="403"/>
          <ac:spMkLst>
            <pc:docMk/>
            <pc:sldMk cId="3719543120" sldId="266"/>
            <ac:spMk id="2" creationId="{4EF84116-FDEB-40FC-B812-E293E4C2B6B6}"/>
          </ac:spMkLst>
        </pc:spChg>
        <pc:spChg chg="mod">
          <ac:chgData name="Losert, Johannes A. (Assoc)" userId="a3952736-8a98-4bc2-9ea9-8ae6bdc8cc59" providerId="ADAL" clId="{12DE56A9-B85E-4CAF-AC5F-FB292D393CC5}" dt="2022-07-26T15:43:11.634" v="4919" actId="1076"/>
          <ac:spMkLst>
            <pc:docMk/>
            <pc:sldMk cId="3719543120" sldId="266"/>
            <ac:spMk id="3" creationId="{5C735364-21EC-4780-BA82-874CBC058218}"/>
          </ac:spMkLst>
        </pc:spChg>
      </pc:sldChg>
      <pc:sldChg chg="modSp mod modTransition modAnim modNotesTx">
        <pc:chgData name="Losert, Johannes A. (Assoc)" userId="a3952736-8a98-4bc2-9ea9-8ae6bdc8cc59" providerId="ADAL" clId="{12DE56A9-B85E-4CAF-AC5F-FB292D393CC5}" dt="2022-07-28T17:19:48.488" v="5513" actId="20577"/>
        <pc:sldMkLst>
          <pc:docMk/>
          <pc:sldMk cId="3143227936" sldId="268"/>
        </pc:sldMkLst>
        <pc:spChg chg="mod">
          <ac:chgData name="Losert, Johannes A. (Assoc)" userId="a3952736-8a98-4bc2-9ea9-8ae6bdc8cc59" providerId="ADAL" clId="{12DE56A9-B85E-4CAF-AC5F-FB292D393CC5}" dt="2022-07-25T13:43:41.564" v="4128" actId="403"/>
          <ac:spMkLst>
            <pc:docMk/>
            <pc:sldMk cId="3143227936" sldId="268"/>
            <ac:spMk id="2" creationId="{89BBD066-5197-4FD4-B06E-645053BA2CED}"/>
          </ac:spMkLst>
        </pc:spChg>
        <pc:spChg chg="mod">
          <ac:chgData name="Losert, Johannes A. (Assoc)" userId="a3952736-8a98-4bc2-9ea9-8ae6bdc8cc59" providerId="ADAL" clId="{12DE56A9-B85E-4CAF-AC5F-FB292D393CC5}" dt="2022-07-28T17:19:48.488" v="5513" actId="20577"/>
          <ac:spMkLst>
            <pc:docMk/>
            <pc:sldMk cId="3143227936" sldId="268"/>
            <ac:spMk id="3" creationId="{DD08C089-B3A7-4FA2-AABA-D18ADCB68B48}"/>
          </ac:spMkLst>
        </pc:spChg>
      </pc:sldChg>
      <pc:sldChg chg="addSp delSp modSp del mod ord modTransition addAnim delAnim modAnim modShow modNotesTx">
        <pc:chgData name="Losert, Johannes A. (Assoc)" userId="a3952736-8a98-4bc2-9ea9-8ae6bdc8cc59" providerId="ADAL" clId="{12DE56A9-B85E-4CAF-AC5F-FB292D393CC5}" dt="2022-08-01T16:55:10.915" v="7188" actId="47"/>
        <pc:sldMkLst>
          <pc:docMk/>
          <pc:sldMk cId="1410400586" sldId="269"/>
        </pc:sldMkLst>
        <pc:spChg chg="mod">
          <ac:chgData name="Losert, Johannes A. (Assoc)" userId="a3952736-8a98-4bc2-9ea9-8ae6bdc8cc59" providerId="ADAL" clId="{12DE56A9-B85E-4CAF-AC5F-FB292D393CC5}" dt="2022-07-29T14:33:57.731" v="5662" actId="20577"/>
          <ac:spMkLst>
            <pc:docMk/>
            <pc:sldMk cId="1410400586" sldId="269"/>
            <ac:spMk id="2" creationId="{7460A3B7-A014-43B0-8C70-535223AC5798}"/>
          </ac:spMkLst>
        </pc:spChg>
        <pc:spChg chg="add del mod">
          <ac:chgData name="Losert, Johannes A. (Assoc)" userId="a3952736-8a98-4bc2-9ea9-8ae6bdc8cc59" providerId="ADAL" clId="{12DE56A9-B85E-4CAF-AC5F-FB292D393CC5}" dt="2022-07-25T20:28:46.465" v="4752"/>
          <ac:spMkLst>
            <pc:docMk/>
            <pc:sldMk cId="1410400586" sldId="269"/>
            <ac:spMk id="5" creationId="{1DB7412C-0A9D-4281-A04E-EB9421D18392}"/>
          </ac:spMkLst>
        </pc:spChg>
        <pc:spChg chg="add del mod">
          <ac:chgData name="Losert, Johannes A. (Assoc)" userId="a3952736-8a98-4bc2-9ea9-8ae6bdc8cc59" providerId="ADAL" clId="{12DE56A9-B85E-4CAF-AC5F-FB292D393CC5}" dt="2022-07-29T14:33:41.149" v="5635" actId="478"/>
          <ac:spMkLst>
            <pc:docMk/>
            <pc:sldMk cId="1410400586" sldId="269"/>
            <ac:spMk id="8" creationId="{D8CC018D-25C4-4714-AA6E-8B3FFEF86EED}"/>
          </ac:spMkLst>
        </pc:spChg>
        <pc:spChg chg="del">
          <ac:chgData name="Losert, Johannes A. (Assoc)" userId="a3952736-8a98-4bc2-9ea9-8ae6bdc8cc59" providerId="ADAL" clId="{12DE56A9-B85E-4CAF-AC5F-FB292D393CC5}" dt="2022-07-25T20:24:47.740" v="4706" actId="478"/>
          <ac:spMkLst>
            <pc:docMk/>
            <pc:sldMk cId="1410400586" sldId="269"/>
            <ac:spMk id="12" creationId="{ADB6AD49-44C2-4A2D-8581-7438B9F9D55D}"/>
          </ac:spMkLst>
        </pc:spChg>
        <pc:spChg chg="del mod">
          <ac:chgData name="Losert, Johannes A. (Assoc)" userId="a3952736-8a98-4bc2-9ea9-8ae6bdc8cc59" providerId="ADAL" clId="{12DE56A9-B85E-4CAF-AC5F-FB292D393CC5}" dt="2022-07-29T14:33:58.775" v="5664"/>
          <ac:spMkLst>
            <pc:docMk/>
            <pc:sldMk cId="1410400586" sldId="269"/>
            <ac:spMk id="13" creationId="{A5091B58-B4A5-4D17-91E5-663B8DB27610}"/>
          </ac:spMkLst>
        </pc:spChg>
        <pc:spChg chg="del mod">
          <ac:chgData name="Losert, Johannes A. (Assoc)" userId="a3952736-8a98-4bc2-9ea9-8ae6bdc8cc59" providerId="ADAL" clId="{12DE56A9-B85E-4CAF-AC5F-FB292D393CC5}" dt="2022-07-29T14:33:46.498" v="5637" actId="478"/>
          <ac:spMkLst>
            <pc:docMk/>
            <pc:sldMk cId="1410400586" sldId="269"/>
            <ac:spMk id="14" creationId="{621679FD-06F3-4F7E-9A94-CF6645912B74}"/>
          </ac:spMkLst>
        </pc:spChg>
        <pc:spChg chg="del mod">
          <ac:chgData name="Losert, Johannes A. (Assoc)" userId="a3952736-8a98-4bc2-9ea9-8ae6bdc8cc59" providerId="ADAL" clId="{12DE56A9-B85E-4CAF-AC5F-FB292D393CC5}" dt="2022-07-25T20:24:40.967" v="4703" actId="478"/>
          <ac:spMkLst>
            <pc:docMk/>
            <pc:sldMk cId="1410400586" sldId="269"/>
            <ac:spMk id="15" creationId="{9551557A-8787-47C4-92C9-F34C344D0E79}"/>
          </ac:spMkLst>
        </pc:spChg>
        <pc:spChg chg="add del mod">
          <ac:chgData name="Losert, Johannes A. (Assoc)" userId="a3952736-8a98-4bc2-9ea9-8ae6bdc8cc59" providerId="ADAL" clId="{12DE56A9-B85E-4CAF-AC5F-FB292D393CC5}" dt="2022-07-27T20:10:52.301" v="5292" actId="478"/>
          <ac:spMkLst>
            <pc:docMk/>
            <pc:sldMk cId="1410400586" sldId="269"/>
            <ac:spMk id="18" creationId="{E9B805DD-4F97-40A6-80EA-A3217AAAC52F}"/>
          </ac:spMkLst>
        </pc:spChg>
        <pc:spChg chg="add del mod">
          <ac:chgData name="Losert, Johannes A. (Assoc)" userId="a3952736-8a98-4bc2-9ea9-8ae6bdc8cc59" providerId="ADAL" clId="{12DE56A9-B85E-4CAF-AC5F-FB292D393CC5}" dt="2022-07-29T14:33:39.073" v="5633" actId="478"/>
          <ac:spMkLst>
            <pc:docMk/>
            <pc:sldMk cId="1410400586" sldId="269"/>
            <ac:spMk id="20" creationId="{4A66FE4E-8E8F-468E-90AB-6A133A7C25D4}"/>
          </ac:spMkLst>
        </pc:spChg>
        <pc:graphicFrameChg chg="mod">
          <ac:chgData name="Losert, Johannes A. (Assoc)" userId="a3952736-8a98-4bc2-9ea9-8ae6bdc8cc59" providerId="ADAL" clId="{12DE56A9-B85E-4CAF-AC5F-FB292D393CC5}" dt="2022-07-29T14:34:50.451" v="5735"/>
          <ac:graphicFrameMkLst>
            <pc:docMk/>
            <pc:sldMk cId="1410400586" sldId="269"/>
            <ac:graphicFrameMk id="3" creationId="{83CBC78E-6831-4EB2-AC6E-B4F68D5AC5CC}"/>
          </ac:graphicFrameMkLst>
        </pc:graphicFrameChg>
        <pc:graphicFrameChg chg="del mod">
          <ac:chgData name="Losert, Johannes A. (Assoc)" userId="a3952736-8a98-4bc2-9ea9-8ae6bdc8cc59" providerId="ADAL" clId="{12DE56A9-B85E-4CAF-AC5F-FB292D393CC5}" dt="2022-07-29T14:33:42.300" v="5636" actId="478"/>
          <ac:graphicFrameMkLst>
            <pc:docMk/>
            <pc:sldMk cId="1410400586" sldId="269"/>
            <ac:graphicFrameMk id="4" creationId="{6B0B03F0-FA66-46B6-BB88-1FDF595AF787}"/>
          </ac:graphicFrameMkLst>
        </pc:graphicFrameChg>
        <pc:graphicFrameChg chg="del mod">
          <ac:chgData name="Losert, Johannes A. (Assoc)" userId="a3952736-8a98-4bc2-9ea9-8ae6bdc8cc59" providerId="ADAL" clId="{12DE56A9-B85E-4CAF-AC5F-FB292D393CC5}" dt="2022-07-25T20:24:30.079" v="4699" actId="478"/>
          <ac:graphicFrameMkLst>
            <pc:docMk/>
            <pc:sldMk cId="1410400586" sldId="269"/>
            <ac:graphicFrameMk id="11" creationId="{C01BC7DD-568A-4E4F-87A1-90B020C5F30F}"/>
          </ac:graphicFrameMkLst>
        </pc:graphicFrameChg>
        <pc:graphicFrameChg chg="add del mod">
          <ac:chgData name="Losert, Johannes A. (Assoc)" userId="a3952736-8a98-4bc2-9ea9-8ae6bdc8cc59" providerId="ADAL" clId="{12DE56A9-B85E-4CAF-AC5F-FB292D393CC5}" dt="2022-07-29T14:33:37.491" v="5632" actId="478"/>
          <ac:graphicFrameMkLst>
            <pc:docMk/>
            <pc:sldMk cId="1410400586" sldId="269"/>
            <ac:graphicFrameMk id="16" creationId="{679E2E30-492C-44D6-B339-C7275ED6F7C8}"/>
          </ac:graphicFrameMkLst>
        </pc:graphicFrameChg>
        <pc:graphicFrameChg chg="add del mod">
          <ac:chgData name="Losert, Johannes A. (Assoc)" userId="a3952736-8a98-4bc2-9ea9-8ae6bdc8cc59" providerId="ADAL" clId="{12DE56A9-B85E-4CAF-AC5F-FB292D393CC5}" dt="2022-07-29T14:33:36.216" v="5631" actId="478"/>
          <ac:graphicFrameMkLst>
            <pc:docMk/>
            <pc:sldMk cId="1410400586" sldId="269"/>
            <ac:graphicFrameMk id="19" creationId="{2F80B3A1-1746-4345-884B-B4D16C1B18E1}"/>
          </ac:graphicFrameMkLst>
        </pc:graphicFrameChg>
        <pc:picChg chg="add del mod">
          <ac:chgData name="Losert, Johannes A. (Assoc)" userId="a3952736-8a98-4bc2-9ea9-8ae6bdc8cc59" providerId="ADAL" clId="{12DE56A9-B85E-4CAF-AC5F-FB292D393CC5}" dt="2022-07-27T20:10:50.796" v="5290" actId="478"/>
          <ac:picMkLst>
            <pc:docMk/>
            <pc:sldMk cId="1410400586" sldId="269"/>
            <ac:picMk id="17" creationId="{83DEF3C2-1360-40E5-A770-1162679DE85B}"/>
          </ac:picMkLst>
        </pc:picChg>
        <pc:cxnChg chg="add del mod">
          <ac:chgData name="Losert, Johannes A. (Assoc)" userId="a3952736-8a98-4bc2-9ea9-8ae6bdc8cc59" providerId="ADAL" clId="{12DE56A9-B85E-4CAF-AC5F-FB292D393CC5}" dt="2022-07-25T20:30:07.210" v="4773" actId="478"/>
          <ac:cxnSpMkLst>
            <pc:docMk/>
            <pc:sldMk cId="1410400586" sldId="269"/>
            <ac:cxnSpMk id="7" creationId="{8D88E2F7-D388-412C-B200-EEF32C645E34}"/>
          </ac:cxnSpMkLst>
        </pc:cxnChg>
      </pc:sldChg>
      <pc:sldChg chg="modTransition">
        <pc:chgData name="Losert, Johannes A. (Assoc)" userId="a3952736-8a98-4bc2-9ea9-8ae6bdc8cc59" providerId="ADAL" clId="{12DE56A9-B85E-4CAF-AC5F-FB292D393CC5}" dt="2022-07-25T20:31:26.554" v="4791"/>
        <pc:sldMkLst>
          <pc:docMk/>
          <pc:sldMk cId="1627968890" sldId="270"/>
        </pc:sldMkLst>
      </pc:sldChg>
      <pc:sldChg chg="addSp delSp modSp mod ord modTransition modAnim">
        <pc:chgData name="Losert, Johannes A. (Assoc)" userId="a3952736-8a98-4bc2-9ea9-8ae6bdc8cc59" providerId="ADAL" clId="{12DE56A9-B85E-4CAF-AC5F-FB292D393CC5}" dt="2022-08-01T17:29:03.564" v="7668"/>
        <pc:sldMkLst>
          <pc:docMk/>
          <pc:sldMk cId="2286135019" sldId="271"/>
        </pc:sldMkLst>
        <pc:spChg chg="mod">
          <ac:chgData name="Losert, Johannes A. (Assoc)" userId="a3952736-8a98-4bc2-9ea9-8ae6bdc8cc59" providerId="ADAL" clId="{12DE56A9-B85E-4CAF-AC5F-FB292D393CC5}" dt="2022-08-01T17:26:07.607" v="7577" actId="1076"/>
          <ac:spMkLst>
            <pc:docMk/>
            <pc:sldMk cId="2286135019" sldId="271"/>
            <ac:spMk id="2" creationId="{80858498-AF0C-43F1-9729-48EFCE61BF32}"/>
          </ac:spMkLst>
        </pc:spChg>
        <pc:spChg chg="mod">
          <ac:chgData name="Losert, Johannes A. (Assoc)" userId="a3952736-8a98-4bc2-9ea9-8ae6bdc8cc59" providerId="ADAL" clId="{12DE56A9-B85E-4CAF-AC5F-FB292D393CC5}" dt="2022-08-01T16:52:55.335" v="7132" actId="1076"/>
          <ac:spMkLst>
            <pc:docMk/>
            <pc:sldMk cId="2286135019" sldId="271"/>
            <ac:spMk id="3" creationId="{3DF73BB7-06A8-411F-96D0-EAF3B68A557C}"/>
          </ac:spMkLst>
        </pc:spChg>
        <pc:spChg chg="add mod">
          <ac:chgData name="Losert, Johannes A. (Assoc)" userId="a3952736-8a98-4bc2-9ea9-8ae6bdc8cc59" providerId="ADAL" clId="{12DE56A9-B85E-4CAF-AC5F-FB292D393CC5}" dt="2022-08-01T17:26:06.477" v="7576" actId="14100"/>
          <ac:spMkLst>
            <pc:docMk/>
            <pc:sldMk cId="2286135019" sldId="271"/>
            <ac:spMk id="4" creationId="{29C4413F-0539-4A1D-ACB1-ABDAFEBC2D57}"/>
          </ac:spMkLst>
        </pc:spChg>
        <pc:spChg chg="add del">
          <ac:chgData name="Losert, Johannes A. (Assoc)" userId="a3952736-8a98-4bc2-9ea9-8ae6bdc8cc59" providerId="ADAL" clId="{12DE56A9-B85E-4CAF-AC5F-FB292D393CC5}" dt="2022-08-01T16:45:51.981" v="7007" actId="11529"/>
          <ac:spMkLst>
            <pc:docMk/>
            <pc:sldMk cId="2286135019" sldId="271"/>
            <ac:spMk id="6" creationId="{75567DF6-807B-4DE6-B0E4-B859B0DE76DD}"/>
          </ac:spMkLst>
        </pc:spChg>
        <pc:spChg chg="add mod">
          <ac:chgData name="Losert, Johannes A. (Assoc)" userId="a3952736-8a98-4bc2-9ea9-8ae6bdc8cc59" providerId="ADAL" clId="{12DE56A9-B85E-4CAF-AC5F-FB292D393CC5}" dt="2022-08-01T17:28:45.849" v="7664" actId="1076"/>
          <ac:spMkLst>
            <pc:docMk/>
            <pc:sldMk cId="2286135019" sldId="271"/>
            <ac:spMk id="7" creationId="{B3CD4960-0A77-49BA-A1D8-530D3DE02D30}"/>
          </ac:spMkLst>
        </pc:spChg>
        <pc:spChg chg="add mod">
          <ac:chgData name="Losert, Johannes A. (Assoc)" userId="a3952736-8a98-4bc2-9ea9-8ae6bdc8cc59" providerId="ADAL" clId="{12DE56A9-B85E-4CAF-AC5F-FB292D393CC5}" dt="2022-08-01T17:28:57.928" v="7667" actId="1076"/>
          <ac:spMkLst>
            <pc:docMk/>
            <pc:sldMk cId="2286135019" sldId="271"/>
            <ac:spMk id="8" creationId="{0EABB0AA-7061-4472-AE62-31A7E8E2B12F}"/>
          </ac:spMkLst>
        </pc:spChg>
        <pc:graphicFrameChg chg="mod">
          <ac:chgData name="Losert, Johannes A. (Assoc)" userId="a3952736-8a98-4bc2-9ea9-8ae6bdc8cc59" providerId="ADAL" clId="{12DE56A9-B85E-4CAF-AC5F-FB292D393CC5}" dt="2022-08-01T17:26:06.477" v="7576" actId="14100"/>
          <ac:graphicFrameMkLst>
            <pc:docMk/>
            <pc:sldMk cId="2286135019" sldId="271"/>
            <ac:graphicFrameMk id="5" creationId="{9EC24684-193D-4C75-95D9-94E65B561410}"/>
          </ac:graphicFrameMkLst>
        </pc:graphicFrameChg>
      </pc:sldChg>
      <pc:sldChg chg="addSp delSp modSp mod modTransition modAnim modNotesTx">
        <pc:chgData name="Losert, Johannes A. (Assoc)" userId="a3952736-8a98-4bc2-9ea9-8ae6bdc8cc59" providerId="ADAL" clId="{12DE56A9-B85E-4CAF-AC5F-FB292D393CC5}" dt="2022-08-01T17:20:19.374" v="7519" actId="2711"/>
        <pc:sldMkLst>
          <pc:docMk/>
          <pc:sldMk cId="1070235806" sldId="272"/>
        </pc:sldMkLst>
        <pc:spChg chg="mod">
          <ac:chgData name="Losert, Johannes A. (Assoc)" userId="a3952736-8a98-4bc2-9ea9-8ae6bdc8cc59" providerId="ADAL" clId="{12DE56A9-B85E-4CAF-AC5F-FB292D393CC5}" dt="2022-08-01T17:12:49.775" v="7430" actId="20577"/>
          <ac:spMkLst>
            <pc:docMk/>
            <pc:sldMk cId="1070235806" sldId="272"/>
            <ac:spMk id="2" creationId="{B2E3F920-3E59-4027-850C-CF86012EDCF8}"/>
          </ac:spMkLst>
        </pc:spChg>
        <pc:spChg chg="add del mod">
          <ac:chgData name="Losert, Johannes A. (Assoc)" userId="a3952736-8a98-4bc2-9ea9-8ae6bdc8cc59" providerId="ADAL" clId="{12DE56A9-B85E-4CAF-AC5F-FB292D393CC5}" dt="2022-07-28T16:01:28.682" v="5366" actId="931"/>
          <ac:spMkLst>
            <pc:docMk/>
            <pc:sldMk cId="1070235806" sldId="272"/>
            <ac:spMk id="8" creationId="{C80E6882-949A-4A1C-8E67-1D0378661B3E}"/>
          </ac:spMkLst>
        </pc:spChg>
        <pc:spChg chg="add del mod">
          <ac:chgData name="Losert, Johannes A. (Assoc)" userId="a3952736-8a98-4bc2-9ea9-8ae6bdc8cc59" providerId="ADAL" clId="{12DE56A9-B85E-4CAF-AC5F-FB292D393CC5}" dt="2022-08-01T15:26:24.613" v="6041" actId="478"/>
          <ac:spMkLst>
            <pc:docMk/>
            <pc:sldMk cId="1070235806" sldId="272"/>
            <ac:spMk id="9" creationId="{59C4B5AB-4252-4AC4-AD05-2CA2DA1CA652}"/>
          </ac:spMkLst>
        </pc:spChg>
        <pc:spChg chg="add del mod">
          <ac:chgData name="Losert, Johannes A. (Assoc)" userId="a3952736-8a98-4bc2-9ea9-8ae6bdc8cc59" providerId="ADAL" clId="{12DE56A9-B85E-4CAF-AC5F-FB292D393CC5}" dt="2022-08-01T15:28:07.903" v="6166" actId="478"/>
          <ac:spMkLst>
            <pc:docMk/>
            <pc:sldMk cId="1070235806" sldId="272"/>
            <ac:spMk id="10" creationId="{5B4CBC01-5457-4D72-BF78-6DDCEA5E95AB}"/>
          </ac:spMkLst>
        </pc:spChg>
        <pc:spChg chg="add mod">
          <ac:chgData name="Losert, Johannes A. (Assoc)" userId="a3952736-8a98-4bc2-9ea9-8ae6bdc8cc59" providerId="ADAL" clId="{12DE56A9-B85E-4CAF-AC5F-FB292D393CC5}" dt="2022-08-01T17:00:29.584" v="7346" actId="20577"/>
          <ac:spMkLst>
            <pc:docMk/>
            <pc:sldMk cId="1070235806" sldId="272"/>
            <ac:spMk id="11" creationId="{7ED2F50F-9C03-46D0-9D35-8947241A80FC}"/>
          </ac:spMkLst>
        </pc:spChg>
        <pc:spChg chg="add del mod">
          <ac:chgData name="Losert, Johannes A. (Assoc)" userId="a3952736-8a98-4bc2-9ea9-8ae6bdc8cc59" providerId="ADAL" clId="{12DE56A9-B85E-4CAF-AC5F-FB292D393CC5}" dt="2022-07-28T19:07:20.081" v="5570"/>
          <ac:spMkLst>
            <pc:docMk/>
            <pc:sldMk cId="1070235806" sldId="272"/>
            <ac:spMk id="12" creationId="{AE1409D7-6D4B-40C7-AA99-7D05DD0CF094}"/>
          </ac:spMkLst>
        </pc:spChg>
        <pc:spChg chg="add del">
          <ac:chgData name="Losert, Johannes A. (Assoc)" userId="a3952736-8a98-4bc2-9ea9-8ae6bdc8cc59" providerId="ADAL" clId="{12DE56A9-B85E-4CAF-AC5F-FB292D393CC5}" dt="2022-07-28T19:07:12.364" v="5569" actId="22"/>
          <ac:spMkLst>
            <pc:docMk/>
            <pc:sldMk cId="1070235806" sldId="272"/>
            <ac:spMk id="14" creationId="{0E9DDA2D-9ED5-4C35-9B55-A98434C54769}"/>
          </ac:spMkLst>
        </pc:spChg>
        <pc:spChg chg="add del mod">
          <ac:chgData name="Losert, Johannes A. (Assoc)" userId="a3952736-8a98-4bc2-9ea9-8ae6bdc8cc59" providerId="ADAL" clId="{12DE56A9-B85E-4CAF-AC5F-FB292D393CC5}" dt="2022-07-28T19:42:31.927" v="5611"/>
          <ac:spMkLst>
            <pc:docMk/>
            <pc:sldMk cId="1070235806" sldId="272"/>
            <ac:spMk id="22" creationId="{F1EAA397-62A2-4A9F-ACA9-92640F4202C8}"/>
          </ac:spMkLst>
        </pc:spChg>
        <pc:spChg chg="add del">
          <ac:chgData name="Losert, Johannes A. (Assoc)" userId="a3952736-8a98-4bc2-9ea9-8ae6bdc8cc59" providerId="ADAL" clId="{12DE56A9-B85E-4CAF-AC5F-FB292D393CC5}" dt="2022-07-29T16:24:25.288" v="5802" actId="22"/>
          <ac:spMkLst>
            <pc:docMk/>
            <pc:sldMk cId="1070235806" sldId="272"/>
            <ac:spMk id="26" creationId="{4D49E41C-DF27-4D64-AB93-6F12FACCD8F1}"/>
          </ac:spMkLst>
        </pc:spChg>
        <pc:spChg chg="add mod">
          <ac:chgData name="Losert, Johannes A. (Assoc)" userId="a3952736-8a98-4bc2-9ea9-8ae6bdc8cc59" providerId="ADAL" clId="{12DE56A9-B85E-4CAF-AC5F-FB292D393CC5}" dt="2022-07-29T16:24:31.291" v="5806" actId="571"/>
          <ac:spMkLst>
            <pc:docMk/>
            <pc:sldMk cId="1070235806" sldId="272"/>
            <ac:spMk id="27" creationId="{D286E0A7-5FB0-42CE-8D69-61EED596D5D2}"/>
          </ac:spMkLst>
        </pc:spChg>
        <pc:spChg chg="add mod">
          <ac:chgData name="Losert, Johannes A. (Assoc)" userId="a3952736-8a98-4bc2-9ea9-8ae6bdc8cc59" providerId="ADAL" clId="{12DE56A9-B85E-4CAF-AC5F-FB292D393CC5}" dt="2022-08-01T17:20:19.374" v="7519" actId="2711"/>
          <ac:spMkLst>
            <pc:docMk/>
            <pc:sldMk cId="1070235806" sldId="272"/>
            <ac:spMk id="29" creationId="{0EF806FF-2BAD-4FE6-925C-D7782DCA6998}"/>
          </ac:spMkLst>
        </pc:spChg>
        <pc:picChg chg="del mod">
          <ac:chgData name="Losert, Johannes A. (Assoc)" userId="a3952736-8a98-4bc2-9ea9-8ae6bdc8cc59" providerId="ADAL" clId="{12DE56A9-B85E-4CAF-AC5F-FB292D393CC5}" dt="2022-07-28T16:01:19.462" v="5365" actId="478"/>
          <ac:picMkLst>
            <pc:docMk/>
            <pc:sldMk cId="1070235806" sldId="272"/>
            <ac:picMk id="5" creationId="{69BAFD19-6281-4591-A5E1-0783C11776A7}"/>
          </ac:picMkLst>
        </pc:picChg>
        <pc:picChg chg="add mod">
          <ac:chgData name="Losert, Johannes A. (Assoc)" userId="a3952736-8a98-4bc2-9ea9-8ae6bdc8cc59" providerId="ADAL" clId="{12DE56A9-B85E-4CAF-AC5F-FB292D393CC5}" dt="2022-08-01T17:00:05.007" v="7340" actId="1076"/>
          <ac:picMkLst>
            <pc:docMk/>
            <pc:sldMk cId="1070235806" sldId="272"/>
            <ac:picMk id="5" creationId="{C90A01CE-2EC6-4D0C-ABB0-36B81E2881F8}"/>
          </ac:picMkLst>
        </pc:picChg>
        <pc:picChg chg="add del mod">
          <ac:chgData name="Losert, Johannes A. (Assoc)" userId="a3952736-8a98-4bc2-9ea9-8ae6bdc8cc59" providerId="ADAL" clId="{12DE56A9-B85E-4CAF-AC5F-FB292D393CC5}" dt="2022-07-28T19:08:04.500" v="5579" actId="478"/>
          <ac:picMkLst>
            <pc:docMk/>
            <pc:sldMk cId="1070235806" sldId="272"/>
            <ac:picMk id="6" creationId="{353D2B87-70CA-48C8-A789-A3216D3B8D06}"/>
          </ac:picMkLst>
        </pc:picChg>
        <pc:picChg chg="add del mod">
          <ac:chgData name="Losert, Johannes A. (Assoc)" userId="a3952736-8a98-4bc2-9ea9-8ae6bdc8cc59" providerId="ADAL" clId="{12DE56A9-B85E-4CAF-AC5F-FB292D393CC5}" dt="2022-07-28T15:57:55.684" v="5360" actId="478"/>
          <ac:picMkLst>
            <pc:docMk/>
            <pc:sldMk cId="1070235806" sldId="272"/>
            <ac:picMk id="7" creationId="{3D76F927-118A-4A53-BDC6-BA1D53991D1B}"/>
          </ac:picMkLst>
        </pc:picChg>
        <pc:picChg chg="add mod">
          <ac:chgData name="Losert, Johannes A. (Assoc)" userId="a3952736-8a98-4bc2-9ea9-8ae6bdc8cc59" providerId="ADAL" clId="{12DE56A9-B85E-4CAF-AC5F-FB292D393CC5}" dt="2022-08-01T17:00:03.176" v="7339" actId="1076"/>
          <ac:picMkLst>
            <pc:docMk/>
            <pc:sldMk cId="1070235806" sldId="272"/>
            <ac:picMk id="7" creationId="{6E845FA2-412D-4FA8-80E4-CBB6FA406817}"/>
          </ac:picMkLst>
        </pc:picChg>
        <pc:picChg chg="add del mod">
          <ac:chgData name="Losert, Johannes A. (Assoc)" userId="a3952736-8a98-4bc2-9ea9-8ae6bdc8cc59" providerId="ADAL" clId="{12DE56A9-B85E-4CAF-AC5F-FB292D393CC5}" dt="2022-07-28T19:07:11.393" v="5567" actId="478"/>
          <ac:picMkLst>
            <pc:docMk/>
            <pc:sldMk cId="1070235806" sldId="272"/>
            <ac:picMk id="10" creationId="{786DA048-B7C4-4AA3-B469-F94062A42885}"/>
          </ac:picMkLst>
        </pc:picChg>
        <pc:picChg chg="add del mod">
          <ac:chgData name="Losert, Johannes A. (Assoc)" userId="a3952736-8a98-4bc2-9ea9-8ae6bdc8cc59" providerId="ADAL" clId="{12DE56A9-B85E-4CAF-AC5F-FB292D393CC5}" dt="2022-07-28T19:42:26.751" v="5610" actId="478"/>
          <ac:picMkLst>
            <pc:docMk/>
            <pc:sldMk cId="1070235806" sldId="272"/>
            <ac:picMk id="16" creationId="{5C07FAEA-2057-45A3-87D0-0A37633EF93F}"/>
          </ac:picMkLst>
        </pc:picChg>
        <pc:picChg chg="add del mod">
          <ac:chgData name="Losert, Johannes A. (Assoc)" userId="a3952736-8a98-4bc2-9ea9-8ae6bdc8cc59" providerId="ADAL" clId="{12DE56A9-B85E-4CAF-AC5F-FB292D393CC5}" dt="2022-07-28T19:41:50.299" v="5601" actId="478"/>
          <ac:picMkLst>
            <pc:docMk/>
            <pc:sldMk cId="1070235806" sldId="272"/>
            <ac:picMk id="18" creationId="{5726BD1B-3A01-4819-B8B6-ACB0E99938A6}"/>
          </ac:picMkLst>
        </pc:picChg>
        <pc:picChg chg="add del mod">
          <ac:chgData name="Losert, Johannes A. (Assoc)" userId="a3952736-8a98-4bc2-9ea9-8ae6bdc8cc59" providerId="ADAL" clId="{12DE56A9-B85E-4CAF-AC5F-FB292D393CC5}" dt="2022-08-01T15:26:21.236" v="6039" actId="478"/>
          <ac:picMkLst>
            <pc:docMk/>
            <pc:sldMk cId="1070235806" sldId="272"/>
            <ac:picMk id="20" creationId="{E100C0B2-429F-4973-BE71-89DB3FB9D9AE}"/>
          </ac:picMkLst>
        </pc:picChg>
        <pc:picChg chg="add del mod">
          <ac:chgData name="Losert, Johannes A. (Assoc)" userId="a3952736-8a98-4bc2-9ea9-8ae6bdc8cc59" providerId="ADAL" clId="{12DE56A9-B85E-4CAF-AC5F-FB292D393CC5}" dt="2022-08-01T15:26:19.093" v="6038" actId="478"/>
          <ac:picMkLst>
            <pc:docMk/>
            <pc:sldMk cId="1070235806" sldId="272"/>
            <ac:picMk id="24" creationId="{75BF3F6A-628A-4766-9125-E54992C3FE30}"/>
          </ac:picMkLst>
        </pc:picChg>
      </pc:sldChg>
      <pc:sldChg chg="modSp new mod modTransition">
        <pc:chgData name="Losert, Johannes A. (Assoc)" userId="a3952736-8a98-4bc2-9ea9-8ae6bdc8cc59" providerId="ADAL" clId="{12DE56A9-B85E-4CAF-AC5F-FB292D393CC5}" dt="2022-07-28T17:08:50.570" v="5426" actId="1076"/>
        <pc:sldMkLst>
          <pc:docMk/>
          <pc:sldMk cId="3101258320" sldId="273"/>
        </pc:sldMkLst>
        <pc:spChg chg="mod">
          <ac:chgData name="Losert, Johannes A. (Assoc)" userId="a3952736-8a98-4bc2-9ea9-8ae6bdc8cc59" providerId="ADAL" clId="{12DE56A9-B85E-4CAF-AC5F-FB292D393CC5}" dt="2022-07-25T17:06:50.363" v="4185" actId="20577"/>
          <ac:spMkLst>
            <pc:docMk/>
            <pc:sldMk cId="3101258320" sldId="273"/>
            <ac:spMk id="2" creationId="{0127922B-A10C-42F4-9B9C-C89EF8D53379}"/>
          </ac:spMkLst>
        </pc:spChg>
        <pc:spChg chg="mod">
          <ac:chgData name="Losert, Johannes A. (Assoc)" userId="a3952736-8a98-4bc2-9ea9-8ae6bdc8cc59" providerId="ADAL" clId="{12DE56A9-B85E-4CAF-AC5F-FB292D393CC5}" dt="2022-07-28T17:08:50.570" v="5426" actId="1076"/>
          <ac:spMkLst>
            <pc:docMk/>
            <pc:sldMk cId="3101258320" sldId="273"/>
            <ac:spMk id="3" creationId="{0A39DE2F-4B43-45BC-936C-07DB514CB164}"/>
          </ac:spMkLst>
        </pc:spChg>
      </pc:sldChg>
      <pc:sldChg chg="addSp delSp modSp new del mod ord modTransition">
        <pc:chgData name="Losert, Johannes A. (Assoc)" userId="a3952736-8a98-4bc2-9ea9-8ae6bdc8cc59" providerId="ADAL" clId="{12DE56A9-B85E-4CAF-AC5F-FB292D393CC5}" dt="2022-07-26T13:26:46.689" v="4838" actId="47"/>
        <pc:sldMkLst>
          <pc:docMk/>
          <pc:sldMk cId="1724237414" sldId="274"/>
        </pc:sldMkLst>
        <pc:spChg chg="mod">
          <ac:chgData name="Losert, Johannes A. (Assoc)" userId="a3952736-8a98-4bc2-9ea9-8ae6bdc8cc59" providerId="ADAL" clId="{12DE56A9-B85E-4CAF-AC5F-FB292D393CC5}" dt="2022-07-25T20:23:23.800" v="4687" actId="20577"/>
          <ac:spMkLst>
            <pc:docMk/>
            <pc:sldMk cId="1724237414" sldId="274"/>
            <ac:spMk id="2" creationId="{6769CFC0-1443-4B19-9A4E-7247D6641918}"/>
          </ac:spMkLst>
        </pc:spChg>
        <pc:spChg chg="del">
          <ac:chgData name="Losert, Johannes A. (Assoc)" userId="a3952736-8a98-4bc2-9ea9-8ae6bdc8cc59" providerId="ADAL" clId="{12DE56A9-B85E-4CAF-AC5F-FB292D393CC5}" dt="2022-07-25T20:14:54.106" v="4552" actId="478"/>
          <ac:spMkLst>
            <pc:docMk/>
            <pc:sldMk cId="1724237414" sldId="274"/>
            <ac:spMk id="3" creationId="{001D96F9-31F2-456E-ABAF-FBDF49046260}"/>
          </ac:spMkLst>
        </pc:spChg>
        <pc:spChg chg="add mod">
          <ac:chgData name="Losert, Johannes A. (Assoc)" userId="a3952736-8a98-4bc2-9ea9-8ae6bdc8cc59" providerId="ADAL" clId="{12DE56A9-B85E-4CAF-AC5F-FB292D393CC5}" dt="2022-07-25T20:19:52.309" v="4643" actId="1076"/>
          <ac:spMkLst>
            <pc:docMk/>
            <pc:sldMk cId="1724237414" sldId="274"/>
            <ac:spMk id="7" creationId="{4082EEB2-BFD2-4795-99AF-E8B245B62D4F}"/>
          </ac:spMkLst>
        </pc:spChg>
        <pc:graphicFrameChg chg="del mod">
          <ac:chgData name="Losert, Johannes A. (Assoc)" userId="a3952736-8a98-4bc2-9ea9-8ae6bdc8cc59" providerId="ADAL" clId="{12DE56A9-B85E-4CAF-AC5F-FB292D393CC5}" dt="2022-07-25T20:18:39.859" v="4555" actId="478"/>
          <ac:graphicFrameMkLst>
            <pc:docMk/>
            <pc:sldMk cId="1724237414" sldId="274"/>
            <ac:graphicFrameMk id="4" creationId="{86EDB098-5519-423A-B6B4-8911BA916595}"/>
          </ac:graphicFrameMkLst>
        </pc:graphicFrameChg>
        <pc:graphicFrameChg chg="add del mod">
          <ac:chgData name="Losert, Johannes A. (Assoc)" userId="a3952736-8a98-4bc2-9ea9-8ae6bdc8cc59" providerId="ADAL" clId="{12DE56A9-B85E-4CAF-AC5F-FB292D393CC5}" dt="2022-07-25T20:18:28.446" v="4554"/>
          <ac:graphicFrameMkLst>
            <pc:docMk/>
            <pc:sldMk cId="1724237414" sldId="274"/>
            <ac:graphicFrameMk id="5" creationId="{A5721352-BE20-41C3-8359-9B3E7DE94F2F}"/>
          </ac:graphicFrameMkLst>
        </pc:graphicFrameChg>
        <pc:graphicFrameChg chg="del mod">
          <ac:chgData name="Losert, Johannes A. (Assoc)" userId="a3952736-8a98-4bc2-9ea9-8ae6bdc8cc59" providerId="ADAL" clId="{12DE56A9-B85E-4CAF-AC5F-FB292D393CC5}" dt="2022-07-25T20:20:59.180" v="4645" actId="478"/>
          <ac:graphicFrameMkLst>
            <pc:docMk/>
            <pc:sldMk cId="1724237414" sldId="274"/>
            <ac:graphicFrameMk id="6" creationId="{BFA64ABC-9DBB-4C69-A179-4C45A4522180}"/>
          </ac:graphicFrameMkLst>
        </pc:graphicFrameChg>
        <pc:graphicFrameChg chg="mod">
          <ac:chgData name="Losert, Johannes A. (Assoc)" userId="a3952736-8a98-4bc2-9ea9-8ae6bdc8cc59" providerId="ADAL" clId="{12DE56A9-B85E-4CAF-AC5F-FB292D393CC5}" dt="2022-07-25T20:21:21.537" v="4648" actId="1076"/>
          <ac:graphicFrameMkLst>
            <pc:docMk/>
            <pc:sldMk cId="1724237414" sldId="274"/>
            <ac:graphicFrameMk id="8" creationId="{9B886E82-08B5-4BED-8997-5292D1D39A94}"/>
          </ac:graphicFrameMkLst>
        </pc:graphicFrameChg>
      </pc:sldChg>
      <pc:sldChg chg="addSp delSp modSp new mod">
        <pc:chgData name="Losert, Johannes A. (Assoc)" userId="a3952736-8a98-4bc2-9ea9-8ae6bdc8cc59" providerId="ADAL" clId="{12DE56A9-B85E-4CAF-AC5F-FB292D393CC5}" dt="2022-08-01T18:24:13.069" v="7693" actId="1076"/>
        <pc:sldMkLst>
          <pc:docMk/>
          <pc:sldMk cId="3768286609" sldId="274"/>
        </pc:sldMkLst>
        <pc:spChg chg="mod">
          <ac:chgData name="Losert, Johannes A. (Assoc)" userId="a3952736-8a98-4bc2-9ea9-8ae6bdc8cc59" providerId="ADAL" clId="{12DE56A9-B85E-4CAF-AC5F-FB292D393CC5}" dt="2022-07-27T17:41:21.816" v="5234" actId="1076"/>
          <ac:spMkLst>
            <pc:docMk/>
            <pc:sldMk cId="3768286609" sldId="274"/>
            <ac:spMk id="2" creationId="{0DC2EF9A-D110-43DB-B459-7B14C7B59B52}"/>
          </ac:spMkLst>
        </pc:spChg>
        <pc:spChg chg="mod">
          <ac:chgData name="Losert, Johannes A. (Assoc)" userId="a3952736-8a98-4bc2-9ea9-8ae6bdc8cc59" providerId="ADAL" clId="{12DE56A9-B85E-4CAF-AC5F-FB292D393CC5}" dt="2022-08-01T18:24:13.069" v="7693" actId="1076"/>
          <ac:spMkLst>
            <pc:docMk/>
            <pc:sldMk cId="3768286609" sldId="274"/>
            <ac:spMk id="3" creationId="{0ECEB762-6909-457F-9DA9-A296D56C71DF}"/>
          </ac:spMkLst>
        </pc:spChg>
        <pc:graphicFrameChg chg="del mod">
          <ac:chgData name="Losert, Johannes A. (Assoc)" userId="a3952736-8a98-4bc2-9ea9-8ae6bdc8cc59" providerId="ADAL" clId="{12DE56A9-B85E-4CAF-AC5F-FB292D393CC5}" dt="2022-07-26T18:07:36.516" v="5173" actId="478"/>
          <ac:graphicFrameMkLst>
            <pc:docMk/>
            <pc:sldMk cId="3768286609" sldId="274"/>
            <ac:graphicFrameMk id="5" creationId="{479A26E1-9872-4EBA-A2BC-4301E26D322B}"/>
          </ac:graphicFrameMkLst>
        </pc:graphicFrameChg>
        <pc:graphicFrameChg chg="add del mod">
          <ac:chgData name="Losert, Johannes A. (Assoc)" userId="a3952736-8a98-4bc2-9ea9-8ae6bdc8cc59" providerId="ADAL" clId="{12DE56A9-B85E-4CAF-AC5F-FB292D393CC5}" dt="2022-07-26T18:07:38.832" v="5175"/>
          <ac:graphicFrameMkLst>
            <pc:docMk/>
            <pc:sldMk cId="3768286609" sldId="274"/>
            <ac:graphicFrameMk id="6" creationId="{14406C25-197D-4AB4-B636-2C7AD006D116}"/>
          </ac:graphicFrameMkLst>
        </pc:graphicFrameChg>
        <pc:graphicFrameChg chg="del mod">
          <ac:chgData name="Losert, Johannes A. (Assoc)" userId="a3952736-8a98-4bc2-9ea9-8ae6bdc8cc59" providerId="ADAL" clId="{12DE56A9-B85E-4CAF-AC5F-FB292D393CC5}" dt="2022-07-26T18:08:28.288" v="5179" actId="478"/>
          <ac:graphicFrameMkLst>
            <pc:docMk/>
            <pc:sldMk cId="3768286609" sldId="274"/>
            <ac:graphicFrameMk id="7" creationId="{6B310FEE-2E2E-4077-875E-72811B0C0E77}"/>
          </ac:graphicFrameMkLst>
        </pc:graphicFrameChg>
        <pc:graphicFrameChg chg="mod">
          <ac:chgData name="Losert, Johannes A. (Assoc)" userId="a3952736-8a98-4bc2-9ea9-8ae6bdc8cc59" providerId="ADAL" clId="{12DE56A9-B85E-4CAF-AC5F-FB292D393CC5}" dt="2022-08-01T18:24:10.596" v="7692" actId="1076"/>
          <ac:graphicFrameMkLst>
            <pc:docMk/>
            <pc:sldMk cId="3768286609" sldId="274"/>
            <ac:graphicFrameMk id="8" creationId="{521C410E-003B-415F-AA2A-3C6870860C92}"/>
          </ac:graphicFrameMkLst>
        </pc:graphicFrameChg>
      </pc:sldChg>
      <pc:sldChg chg="addSp delSp modSp new mod">
        <pc:chgData name="Losert, Johannes A. (Assoc)" userId="a3952736-8a98-4bc2-9ea9-8ae6bdc8cc59" providerId="ADAL" clId="{12DE56A9-B85E-4CAF-AC5F-FB292D393CC5}" dt="2022-07-28T18:09:18.666" v="5564"/>
        <pc:sldMkLst>
          <pc:docMk/>
          <pc:sldMk cId="440780144" sldId="275"/>
        </pc:sldMkLst>
        <pc:spChg chg="mod">
          <ac:chgData name="Losert, Johannes A. (Assoc)" userId="a3952736-8a98-4bc2-9ea9-8ae6bdc8cc59" providerId="ADAL" clId="{12DE56A9-B85E-4CAF-AC5F-FB292D393CC5}" dt="2022-07-28T17:27:44.839" v="5516" actId="1076"/>
          <ac:spMkLst>
            <pc:docMk/>
            <pc:sldMk cId="440780144" sldId="275"/>
            <ac:spMk id="2" creationId="{F67E87B9-155C-4C21-BCF2-DAC29BB5F06D}"/>
          </ac:spMkLst>
        </pc:spChg>
        <pc:spChg chg="add del mod">
          <ac:chgData name="Losert, Johannes A. (Assoc)" userId="a3952736-8a98-4bc2-9ea9-8ae6bdc8cc59" providerId="ADAL" clId="{12DE56A9-B85E-4CAF-AC5F-FB292D393CC5}" dt="2022-07-28T17:05:20.118" v="5417" actId="478"/>
          <ac:spMkLst>
            <pc:docMk/>
            <pc:sldMk cId="440780144" sldId="275"/>
            <ac:spMk id="3" creationId="{26869F3C-D156-462D-969F-EEF242AD4141}"/>
          </ac:spMkLst>
        </pc:spChg>
        <pc:spChg chg="mod">
          <ac:chgData name="Losert, Johannes A. (Assoc)" userId="a3952736-8a98-4bc2-9ea9-8ae6bdc8cc59" providerId="ADAL" clId="{12DE56A9-B85E-4CAF-AC5F-FB292D393CC5}" dt="2022-07-28T17:27:44.839" v="5516" actId="1076"/>
          <ac:spMkLst>
            <pc:docMk/>
            <pc:sldMk cId="440780144" sldId="275"/>
            <ac:spMk id="4" creationId="{75607854-11D2-4AD0-B5A0-73943FC3DC89}"/>
          </ac:spMkLst>
        </pc:spChg>
        <pc:graphicFrameChg chg="add del mod modGraphic">
          <ac:chgData name="Losert, Johannes A. (Assoc)" userId="a3952736-8a98-4bc2-9ea9-8ae6bdc8cc59" providerId="ADAL" clId="{12DE56A9-B85E-4CAF-AC5F-FB292D393CC5}" dt="2022-07-28T15:23:22.718" v="5331"/>
          <ac:graphicFrameMkLst>
            <pc:docMk/>
            <pc:sldMk cId="440780144" sldId="275"/>
            <ac:graphicFrameMk id="5" creationId="{E6AA808C-77AE-4859-9D61-E63345A1AF87}"/>
          </ac:graphicFrameMkLst>
        </pc:graphicFrameChg>
        <pc:graphicFrameChg chg="mod">
          <ac:chgData name="Losert, Johannes A. (Assoc)" userId="a3952736-8a98-4bc2-9ea9-8ae6bdc8cc59" providerId="ADAL" clId="{12DE56A9-B85E-4CAF-AC5F-FB292D393CC5}" dt="2022-07-28T18:09:18.666" v="5564"/>
          <ac:graphicFrameMkLst>
            <pc:docMk/>
            <pc:sldMk cId="440780144" sldId="275"/>
            <ac:graphicFrameMk id="6" creationId="{2A245591-2ACD-45C7-AFBE-664445AB797F}"/>
          </ac:graphicFrameMkLst>
        </pc:graphicFrameChg>
      </pc:sldChg>
      <pc:sldChg chg="addSp delSp modSp new mod modAnim">
        <pc:chgData name="Losert, Johannes A. (Assoc)" userId="a3952736-8a98-4bc2-9ea9-8ae6bdc8cc59" providerId="ADAL" clId="{12DE56A9-B85E-4CAF-AC5F-FB292D393CC5}" dt="2022-08-01T17:10:38.644" v="7385"/>
        <pc:sldMkLst>
          <pc:docMk/>
          <pc:sldMk cId="1665618562" sldId="276"/>
        </pc:sldMkLst>
        <pc:spChg chg="mod">
          <ac:chgData name="Losert, Johannes A. (Assoc)" userId="a3952736-8a98-4bc2-9ea9-8ae6bdc8cc59" providerId="ADAL" clId="{12DE56A9-B85E-4CAF-AC5F-FB292D393CC5}" dt="2022-07-29T14:35:33.070" v="5752" actId="20577"/>
          <ac:spMkLst>
            <pc:docMk/>
            <pc:sldMk cId="1665618562" sldId="276"/>
            <ac:spMk id="2" creationId="{40A09E95-39AD-4647-A635-9CD5A12094A4}"/>
          </ac:spMkLst>
        </pc:spChg>
        <pc:spChg chg="mod">
          <ac:chgData name="Losert, Johannes A. (Assoc)" userId="a3952736-8a98-4bc2-9ea9-8ae6bdc8cc59" providerId="ADAL" clId="{12DE56A9-B85E-4CAF-AC5F-FB292D393CC5}" dt="2022-08-01T17:01:14.999" v="7350" actId="122"/>
          <ac:spMkLst>
            <pc:docMk/>
            <pc:sldMk cId="1665618562" sldId="276"/>
            <ac:spMk id="3" creationId="{89866EFD-67F0-482E-95EA-A44F096F95B1}"/>
          </ac:spMkLst>
        </pc:spChg>
        <pc:spChg chg="add del">
          <ac:chgData name="Losert, Johannes A. (Assoc)" userId="a3952736-8a98-4bc2-9ea9-8ae6bdc8cc59" providerId="ADAL" clId="{12DE56A9-B85E-4CAF-AC5F-FB292D393CC5}" dt="2022-08-01T14:55:59.336" v="5966" actId="22"/>
          <ac:spMkLst>
            <pc:docMk/>
            <pc:sldMk cId="1665618562" sldId="276"/>
            <ac:spMk id="7" creationId="{249222CB-825F-4414-BFC8-6F47E8EBFB39}"/>
          </ac:spMkLst>
        </pc:spChg>
        <pc:spChg chg="add del">
          <ac:chgData name="Losert, Johannes A. (Assoc)" userId="a3952736-8a98-4bc2-9ea9-8ae6bdc8cc59" providerId="ADAL" clId="{12DE56A9-B85E-4CAF-AC5F-FB292D393CC5}" dt="2022-08-01T14:56:02.802" v="5968" actId="478"/>
          <ac:spMkLst>
            <pc:docMk/>
            <pc:sldMk cId="1665618562" sldId="276"/>
            <ac:spMk id="9" creationId="{15804A33-3947-48E4-8B40-D2A634EAF389}"/>
          </ac:spMkLst>
        </pc:spChg>
        <pc:spChg chg="add mod">
          <ac:chgData name="Losert, Johannes A. (Assoc)" userId="a3952736-8a98-4bc2-9ea9-8ae6bdc8cc59" providerId="ADAL" clId="{12DE56A9-B85E-4CAF-AC5F-FB292D393CC5}" dt="2022-08-01T16:54:52.206" v="7187" actId="1076"/>
          <ac:spMkLst>
            <pc:docMk/>
            <pc:sldMk cId="1665618562" sldId="276"/>
            <ac:spMk id="10" creationId="{8A15B7D0-5C7C-4A9D-9DD2-6624A4C590F3}"/>
          </ac:spMkLst>
        </pc:spChg>
        <pc:graphicFrameChg chg="add mod">
          <ac:chgData name="Losert, Johannes A. (Assoc)" userId="a3952736-8a98-4bc2-9ea9-8ae6bdc8cc59" providerId="ADAL" clId="{12DE56A9-B85E-4CAF-AC5F-FB292D393CC5}" dt="2022-08-01T16:54:36.169" v="7186" actId="1076"/>
          <ac:graphicFrameMkLst>
            <pc:docMk/>
            <pc:sldMk cId="1665618562" sldId="276"/>
            <ac:graphicFrameMk id="5" creationId="{590D2C23-B61A-4966-9129-6EBFA9660DA1}"/>
          </ac:graphicFrameMkLst>
        </pc:graphicFrameChg>
      </pc:sldChg>
      <pc:sldChg chg="addSp modSp new del mod modShow">
        <pc:chgData name="Losert, Johannes A. (Assoc)" userId="a3952736-8a98-4bc2-9ea9-8ae6bdc8cc59" providerId="ADAL" clId="{12DE56A9-B85E-4CAF-AC5F-FB292D393CC5}" dt="2022-08-01T16:55:13.048" v="7189" actId="47"/>
        <pc:sldMkLst>
          <pc:docMk/>
          <pc:sldMk cId="3688326310" sldId="277"/>
        </pc:sldMkLst>
        <pc:spChg chg="mod">
          <ac:chgData name="Losert, Johannes A. (Assoc)" userId="a3952736-8a98-4bc2-9ea9-8ae6bdc8cc59" providerId="ADAL" clId="{12DE56A9-B85E-4CAF-AC5F-FB292D393CC5}" dt="2022-07-29T14:34:03.287" v="5683" actId="20577"/>
          <ac:spMkLst>
            <pc:docMk/>
            <pc:sldMk cId="3688326310" sldId="277"/>
            <ac:spMk id="2" creationId="{2F3B5DF6-993D-4252-862E-046A0E866AC2}"/>
          </ac:spMkLst>
        </pc:spChg>
        <pc:graphicFrameChg chg="add mod">
          <ac:chgData name="Losert, Johannes A. (Assoc)" userId="a3952736-8a98-4bc2-9ea9-8ae6bdc8cc59" providerId="ADAL" clId="{12DE56A9-B85E-4CAF-AC5F-FB292D393CC5}" dt="2022-08-01T00:33:43.081" v="5875"/>
          <ac:graphicFrameMkLst>
            <pc:docMk/>
            <pc:sldMk cId="3688326310" sldId="277"/>
            <ac:graphicFrameMk id="5" creationId="{F00D8355-1B29-45DD-BB6B-340BA8F1DB70}"/>
          </ac:graphicFrameMkLst>
        </pc:graphicFrameChg>
      </pc:sldChg>
      <pc:sldChg chg="addSp modSp new mod modAnim">
        <pc:chgData name="Losert, Johannes A. (Assoc)" userId="a3952736-8a98-4bc2-9ea9-8ae6bdc8cc59" providerId="ADAL" clId="{12DE56A9-B85E-4CAF-AC5F-FB292D393CC5}" dt="2022-08-01T17:23:14.221" v="7520" actId="20577"/>
        <pc:sldMkLst>
          <pc:docMk/>
          <pc:sldMk cId="3793735222" sldId="278"/>
        </pc:sldMkLst>
        <pc:spChg chg="mod">
          <ac:chgData name="Losert, Johannes A. (Assoc)" userId="a3952736-8a98-4bc2-9ea9-8ae6bdc8cc59" providerId="ADAL" clId="{12DE56A9-B85E-4CAF-AC5F-FB292D393CC5}" dt="2022-08-01T17:09:09.061" v="7353" actId="20577"/>
          <ac:spMkLst>
            <pc:docMk/>
            <pc:sldMk cId="3793735222" sldId="278"/>
            <ac:spMk id="2" creationId="{D788E8C7-9FFA-40F1-ADD2-F8F775958F4D}"/>
          </ac:spMkLst>
        </pc:spChg>
        <pc:spChg chg="mod">
          <ac:chgData name="Losert, Johannes A. (Assoc)" userId="a3952736-8a98-4bc2-9ea9-8ae6bdc8cc59" providerId="ADAL" clId="{12DE56A9-B85E-4CAF-AC5F-FB292D393CC5}" dt="2022-08-01T17:23:14.221" v="7520" actId="20577"/>
          <ac:spMkLst>
            <pc:docMk/>
            <pc:sldMk cId="3793735222" sldId="278"/>
            <ac:spMk id="3" creationId="{EA0D10C1-D092-47AD-B7BC-AA851BD4ED00}"/>
          </ac:spMkLst>
        </pc:spChg>
        <pc:graphicFrameChg chg="add mod">
          <ac:chgData name="Losert, Johannes A. (Assoc)" userId="a3952736-8a98-4bc2-9ea9-8ae6bdc8cc59" providerId="ADAL" clId="{12DE56A9-B85E-4CAF-AC5F-FB292D393CC5}" dt="2022-08-01T15:00:38.435" v="6034" actId="1076"/>
          <ac:graphicFrameMkLst>
            <pc:docMk/>
            <pc:sldMk cId="3793735222" sldId="278"/>
            <ac:graphicFrameMk id="5" creationId="{EDDBE509-3A26-43B0-90C9-C388A5B523BB}"/>
          </ac:graphicFrameMkLst>
        </pc:graphicFrameChg>
      </pc:sldChg>
      <pc:sldChg chg="modSp new mod modAnim">
        <pc:chgData name="Losert, Johannes A. (Assoc)" userId="a3952736-8a98-4bc2-9ea9-8ae6bdc8cc59" providerId="ADAL" clId="{12DE56A9-B85E-4CAF-AC5F-FB292D393CC5}" dt="2022-08-01T17:32:53.416" v="7689" actId="20577"/>
        <pc:sldMkLst>
          <pc:docMk/>
          <pc:sldMk cId="1244143155" sldId="279"/>
        </pc:sldMkLst>
        <pc:spChg chg="mod">
          <ac:chgData name="Losert, Johannes A. (Assoc)" userId="a3952736-8a98-4bc2-9ea9-8ae6bdc8cc59" providerId="ADAL" clId="{12DE56A9-B85E-4CAF-AC5F-FB292D393CC5}" dt="2022-08-01T16:38:32.183" v="6384" actId="20577"/>
          <ac:spMkLst>
            <pc:docMk/>
            <pc:sldMk cId="1244143155" sldId="279"/>
            <ac:spMk id="2" creationId="{078C0A6E-AC9B-4ABD-9BB4-54E7F2DBECDA}"/>
          </ac:spMkLst>
        </pc:spChg>
        <pc:spChg chg="mod">
          <ac:chgData name="Losert, Johannes A. (Assoc)" userId="a3952736-8a98-4bc2-9ea9-8ae6bdc8cc59" providerId="ADAL" clId="{12DE56A9-B85E-4CAF-AC5F-FB292D393CC5}" dt="2022-08-01T17:32:53.416" v="7689" actId="20577"/>
          <ac:spMkLst>
            <pc:docMk/>
            <pc:sldMk cId="1244143155" sldId="279"/>
            <ac:spMk id="3" creationId="{7F54F9F3-41C7-484D-9F90-097DBF249583}"/>
          </ac:spMkLst>
        </pc:spChg>
      </pc:sldChg>
      <pc:sldMasterChg chg="modTransition modSldLayout">
        <pc:chgData name="Losert, Johannes A. (Assoc)" userId="a3952736-8a98-4bc2-9ea9-8ae6bdc8cc59" providerId="ADAL" clId="{12DE56A9-B85E-4CAF-AC5F-FB292D393CC5}" dt="2022-07-25T20:31:26.554" v="4791"/>
        <pc:sldMasterMkLst>
          <pc:docMk/>
          <pc:sldMasterMk cId="1329709905" sldId="2147483684"/>
        </pc:sldMasterMkLst>
        <pc:sldLayoutChg chg="modTransition">
          <pc:chgData name="Losert, Johannes A. (Assoc)" userId="a3952736-8a98-4bc2-9ea9-8ae6bdc8cc59" providerId="ADAL" clId="{12DE56A9-B85E-4CAF-AC5F-FB292D393CC5}" dt="2022-07-25T20:31:26.554" v="4791"/>
          <pc:sldLayoutMkLst>
            <pc:docMk/>
            <pc:sldMasterMk cId="1329709905" sldId="2147483684"/>
            <pc:sldLayoutMk cId="2603755745" sldId="2147483685"/>
          </pc:sldLayoutMkLst>
        </pc:sldLayoutChg>
        <pc:sldLayoutChg chg="modTransition">
          <pc:chgData name="Losert, Johannes A. (Assoc)" userId="a3952736-8a98-4bc2-9ea9-8ae6bdc8cc59" providerId="ADAL" clId="{12DE56A9-B85E-4CAF-AC5F-FB292D393CC5}" dt="2022-07-25T20:31:26.554" v="4791"/>
          <pc:sldLayoutMkLst>
            <pc:docMk/>
            <pc:sldMasterMk cId="1329709905" sldId="2147483684"/>
            <pc:sldLayoutMk cId="409191416" sldId="2147483686"/>
          </pc:sldLayoutMkLst>
        </pc:sldLayoutChg>
        <pc:sldLayoutChg chg="modTransition">
          <pc:chgData name="Losert, Johannes A. (Assoc)" userId="a3952736-8a98-4bc2-9ea9-8ae6bdc8cc59" providerId="ADAL" clId="{12DE56A9-B85E-4CAF-AC5F-FB292D393CC5}" dt="2022-07-25T20:31:26.554" v="4791"/>
          <pc:sldLayoutMkLst>
            <pc:docMk/>
            <pc:sldMasterMk cId="1329709905" sldId="2147483684"/>
            <pc:sldLayoutMk cId="2045112412" sldId="2147483687"/>
          </pc:sldLayoutMkLst>
        </pc:sldLayoutChg>
        <pc:sldLayoutChg chg="modTransition">
          <pc:chgData name="Losert, Johannes A. (Assoc)" userId="a3952736-8a98-4bc2-9ea9-8ae6bdc8cc59" providerId="ADAL" clId="{12DE56A9-B85E-4CAF-AC5F-FB292D393CC5}" dt="2022-07-25T20:31:26.554" v="4791"/>
          <pc:sldLayoutMkLst>
            <pc:docMk/>
            <pc:sldMasterMk cId="1329709905" sldId="2147483684"/>
            <pc:sldLayoutMk cId="2007224844" sldId="2147483688"/>
          </pc:sldLayoutMkLst>
        </pc:sldLayoutChg>
        <pc:sldLayoutChg chg="modTransition">
          <pc:chgData name="Losert, Johannes A. (Assoc)" userId="a3952736-8a98-4bc2-9ea9-8ae6bdc8cc59" providerId="ADAL" clId="{12DE56A9-B85E-4CAF-AC5F-FB292D393CC5}" dt="2022-07-25T20:31:26.554" v="4791"/>
          <pc:sldLayoutMkLst>
            <pc:docMk/>
            <pc:sldMasterMk cId="1329709905" sldId="2147483684"/>
            <pc:sldLayoutMk cId="3060831032" sldId="2147483689"/>
          </pc:sldLayoutMkLst>
        </pc:sldLayoutChg>
        <pc:sldLayoutChg chg="modTransition">
          <pc:chgData name="Losert, Johannes A. (Assoc)" userId="a3952736-8a98-4bc2-9ea9-8ae6bdc8cc59" providerId="ADAL" clId="{12DE56A9-B85E-4CAF-AC5F-FB292D393CC5}" dt="2022-07-25T20:31:26.554" v="4791"/>
          <pc:sldLayoutMkLst>
            <pc:docMk/>
            <pc:sldMasterMk cId="1329709905" sldId="2147483684"/>
            <pc:sldLayoutMk cId="2930855453" sldId="2147483690"/>
          </pc:sldLayoutMkLst>
        </pc:sldLayoutChg>
        <pc:sldLayoutChg chg="modTransition">
          <pc:chgData name="Losert, Johannes A. (Assoc)" userId="a3952736-8a98-4bc2-9ea9-8ae6bdc8cc59" providerId="ADAL" clId="{12DE56A9-B85E-4CAF-AC5F-FB292D393CC5}" dt="2022-07-25T20:31:26.554" v="4791"/>
          <pc:sldLayoutMkLst>
            <pc:docMk/>
            <pc:sldMasterMk cId="1329709905" sldId="2147483684"/>
            <pc:sldLayoutMk cId="1861893065" sldId="2147483691"/>
          </pc:sldLayoutMkLst>
        </pc:sldLayoutChg>
        <pc:sldLayoutChg chg="modTransition">
          <pc:chgData name="Losert, Johannes A. (Assoc)" userId="a3952736-8a98-4bc2-9ea9-8ae6bdc8cc59" providerId="ADAL" clId="{12DE56A9-B85E-4CAF-AC5F-FB292D393CC5}" dt="2022-07-25T20:31:26.554" v="4791"/>
          <pc:sldLayoutMkLst>
            <pc:docMk/>
            <pc:sldMasterMk cId="1329709905" sldId="2147483684"/>
            <pc:sldLayoutMk cId="2761727706" sldId="2147483692"/>
          </pc:sldLayoutMkLst>
        </pc:sldLayoutChg>
        <pc:sldLayoutChg chg="modTransition">
          <pc:chgData name="Losert, Johannes A. (Assoc)" userId="a3952736-8a98-4bc2-9ea9-8ae6bdc8cc59" providerId="ADAL" clId="{12DE56A9-B85E-4CAF-AC5F-FB292D393CC5}" dt="2022-07-25T20:31:26.554" v="4791"/>
          <pc:sldLayoutMkLst>
            <pc:docMk/>
            <pc:sldMasterMk cId="1329709905" sldId="2147483684"/>
            <pc:sldLayoutMk cId="1969375947" sldId="2147483693"/>
          </pc:sldLayoutMkLst>
        </pc:sldLayoutChg>
        <pc:sldLayoutChg chg="modTransition">
          <pc:chgData name="Losert, Johannes A. (Assoc)" userId="a3952736-8a98-4bc2-9ea9-8ae6bdc8cc59" providerId="ADAL" clId="{12DE56A9-B85E-4CAF-AC5F-FB292D393CC5}" dt="2022-07-25T20:31:26.554" v="4791"/>
          <pc:sldLayoutMkLst>
            <pc:docMk/>
            <pc:sldMasterMk cId="1329709905" sldId="2147483684"/>
            <pc:sldLayoutMk cId="829401596" sldId="2147483694"/>
          </pc:sldLayoutMkLst>
        </pc:sldLayoutChg>
        <pc:sldLayoutChg chg="modTransition">
          <pc:chgData name="Losert, Johannes A. (Assoc)" userId="a3952736-8a98-4bc2-9ea9-8ae6bdc8cc59" providerId="ADAL" clId="{12DE56A9-B85E-4CAF-AC5F-FB292D393CC5}" dt="2022-07-25T20:31:26.554" v="4791"/>
          <pc:sldLayoutMkLst>
            <pc:docMk/>
            <pc:sldMasterMk cId="1329709905" sldId="2147483684"/>
            <pc:sldLayoutMk cId="2948158470" sldId="214748369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22632E-35C4-42D3-B36E-2BC1E061A1D9}" type="datetimeFigureOut">
              <a:rPr lang="en-US" smtClean="0"/>
              <a:t>7/31/2022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BBDD51-8431-4DBC-9CF9-748F350F2C23}" type="slidenum">
              <a:rPr lang="en-US" smtClean="0"/>
              <a:t>‹#›</a:t>
            </a:fld>
            <a:endParaRPr lang="en-US"/>
          </a:p>
        </p:txBody>
      </p:sp>
    </p:spTree>
    <p:extLst>
      <p:ext uri="{BB962C8B-B14F-4D97-AF65-F5344CB8AC3E}">
        <p14:creationId xmlns:p14="http://schemas.microsoft.com/office/powerpoint/2010/main" val="1251000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Johannes Losert and today I will talk about the Scientific Reproducibility of AI Trojan Detector Results. </a:t>
            </a:r>
          </a:p>
        </p:txBody>
      </p:sp>
      <p:sp>
        <p:nvSpPr>
          <p:cNvPr id="4" name="Slide Number Placeholder 3"/>
          <p:cNvSpPr>
            <a:spLocks noGrp="1"/>
          </p:cNvSpPr>
          <p:nvPr>
            <p:ph type="sldNum" sz="quarter" idx="5"/>
          </p:nvPr>
        </p:nvSpPr>
        <p:spPr/>
        <p:txBody>
          <a:bodyPr/>
          <a:lstStyle/>
          <a:p>
            <a:fld id="{1EBBDD51-8431-4DBC-9CF9-748F350F2C23}" type="slidenum">
              <a:rPr lang="en-US" smtClean="0"/>
              <a:t>1</a:t>
            </a:fld>
            <a:endParaRPr lang="en-US"/>
          </a:p>
        </p:txBody>
      </p:sp>
    </p:spTree>
    <p:extLst>
      <p:ext uri="{BB962C8B-B14F-4D97-AF65-F5344CB8AC3E}">
        <p14:creationId xmlns:p14="http://schemas.microsoft.com/office/powerpoint/2010/main" val="3855653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hypothesis in mind, we attempted to predict the range of results produced on other machines by perturbing the inputs by the smallest amount possible. We used the </a:t>
            </a:r>
            <a:r>
              <a:rPr lang="en-US" dirty="0" err="1"/>
              <a:t>nextafter</a:t>
            </a:r>
            <a:r>
              <a:rPr lang="en-US" dirty="0"/>
              <a:t> function of </a:t>
            </a:r>
            <a:r>
              <a:rPr lang="en-US" dirty="0" err="1"/>
              <a:t>numpy</a:t>
            </a:r>
            <a:r>
              <a:rPr lang="en-US" dirty="0"/>
              <a:t> to change half the entries of the AI n dimensional matrix to the closest possible value in a random direction. In essence, we added noise to the input. We then ran the algorithms on multiple iterations of noisy input data to see whether we could get results similar to those we collected on other machines. As seen in the graph, tweaking at a 16-bit level was able to get us to within a millionth of the actual distribution of results. </a:t>
            </a:r>
          </a:p>
        </p:txBody>
      </p:sp>
      <p:sp>
        <p:nvSpPr>
          <p:cNvPr id="4" name="Slide Number Placeholder 3"/>
          <p:cNvSpPr>
            <a:spLocks noGrp="1"/>
          </p:cNvSpPr>
          <p:nvPr>
            <p:ph type="sldNum" sz="quarter" idx="5"/>
          </p:nvPr>
        </p:nvSpPr>
        <p:spPr/>
        <p:txBody>
          <a:bodyPr/>
          <a:lstStyle/>
          <a:p>
            <a:fld id="{1EBBDD51-8431-4DBC-9CF9-748F350F2C23}" type="slidenum">
              <a:rPr lang="en-US" smtClean="0"/>
              <a:t>12</a:t>
            </a:fld>
            <a:endParaRPr lang="en-US"/>
          </a:p>
        </p:txBody>
      </p:sp>
    </p:spTree>
    <p:extLst>
      <p:ext uri="{BB962C8B-B14F-4D97-AF65-F5344CB8AC3E}">
        <p14:creationId xmlns:p14="http://schemas.microsoft.com/office/powerpoint/2010/main" val="1915901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did this for different inputs and saw that the trend continued. We conclude that measuring the variance and mean of 16-bit level tweaks can give some level insight into how much the output of algorithm could vary across machines. We were not able to collect results from other machines that fell outside of our predicted distributions. </a:t>
            </a:r>
          </a:p>
        </p:txBody>
      </p:sp>
      <p:sp>
        <p:nvSpPr>
          <p:cNvPr id="4" name="Slide Number Placeholder 3"/>
          <p:cNvSpPr>
            <a:spLocks noGrp="1"/>
          </p:cNvSpPr>
          <p:nvPr>
            <p:ph type="sldNum" sz="quarter" idx="5"/>
          </p:nvPr>
        </p:nvSpPr>
        <p:spPr/>
        <p:txBody>
          <a:bodyPr/>
          <a:lstStyle/>
          <a:p>
            <a:fld id="{1EBBDD51-8431-4DBC-9CF9-748F350F2C23}" type="slidenum">
              <a:rPr lang="en-US" smtClean="0"/>
              <a:t>13</a:t>
            </a:fld>
            <a:endParaRPr lang="en-US"/>
          </a:p>
        </p:txBody>
      </p:sp>
    </p:spTree>
    <p:extLst>
      <p:ext uri="{BB962C8B-B14F-4D97-AF65-F5344CB8AC3E}">
        <p14:creationId xmlns:p14="http://schemas.microsoft.com/office/powerpoint/2010/main" val="3064775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BBDD51-8431-4DBC-9CF9-748F350F2C23}" type="slidenum">
              <a:rPr lang="en-US" smtClean="0"/>
              <a:t>14</a:t>
            </a:fld>
            <a:endParaRPr lang="en-US"/>
          </a:p>
        </p:txBody>
      </p:sp>
    </p:spTree>
    <p:extLst>
      <p:ext uri="{BB962C8B-B14F-4D97-AF65-F5344CB8AC3E}">
        <p14:creationId xmlns:p14="http://schemas.microsoft.com/office/powerpoint/2010/main" val="2144958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BBDD51-8431-4DBC-9CF9-748F350F2C23}" type="slidenum">
              <a:rPr lang="en-US" smtClean="0"/>
              <a:t>16</a:t>
            </a:fld>
            <a:endParaRPr lang="en-US"/>
          </a:p>
        </p:txBody>
      </p:sp>
    </p:spTree>
    <p:extLst>
      <p:ext uri="{BB962C8B-B14F-4D97-AF65-F5344CB8AC3E}">
        <p14:creationId xmlns:p14="http://schemas.microsoft.com/office/powerpoint/2010/main" val="1050920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cap off the presentation, let’s summarize our findings throughout the summer. We found that perturbing the detector algorithms gave us a good idea of what the bounds are for algorithms when they’re run on other machines. With this tool, speculation about bounds could be more informed. In addition, as bounds give an idea for how confident an algorithm is in its estimate, we would be curious to see how the variance of tweaked results could be used as a metric in scoring. After all, when it comes to matters of personal safety, it’s best to be confident about informational accuracy. Finally, we also want to point to the fact that the GPU of a system is the biggest factor in the result an algorithm outputs.</a:t>
            </a:r>
          </a:p>
        </p:txBody>
      </p:sp>
      <p:sp>
        <p:nvSpPr>
          <p:cNvPr id="4" name="Slide Number Placeholder 3"/>
          <p:cNvSpPr>
            <a:spLocks noGrp="1"/>
          </p:cNvSpPr>
          <p:nvPr>
            <p:ph type="sldNum" sz="quarter" idx="5"/>
          </p:nvPr>
        </p:nvSpPr>
        <p:spPr/>
        <p:txBody>
          <a:bodyPr/>
          <a:lstStyle/>
          <a:p>
            <a:fld id="{1EBBDD51-8431-4DBC-9CF9-748F350F2C23}" type="slidenum">
              <a:rPr lang="en-US" smtClean="0"/>
              <a:t>17</a:t>
            </a:fld>
            <a:endParaRPr lang="en-US"/>
          </a:p>
        </p:txBody>
      </p:sp>
    </p:spTree>
    <p:extLst>
      <p:ext uri="{BB962C8B-B14F-4D97-AF65-F5344CB8AC3E}">
        <p14:creationId xmlns:p14="http://schemas.microsoft.com/office/powerpoint/2010/main" val="2186491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 Trojans are malicious AI’s that change their behavior when a trigger is present in their input data. The trojan street sign recognition AI on screen, for example, can have its malicious behavior activated when a sticky note is present on signage. Without the sticky note, it is correctly able to identify the stop sign. With the sticky note however, the AI instead recognizes the stop sign as a speed limit sign. Such behavior could have dangerous consequences for pedestrians when present in a self driving car, for example.</a:t>
            </a:r>
          </a:p>
        </p:txBody>
      </p:sp>
      <p:sp>
        <p:nvSpPr>
          <p:cNvPr id="4" name="Slide Number Placeholder 3"/>
          <p:cNvSpPr>
            <a:spLocks noGrp="1"/>
          </p:cNvSpPr>
          <p:nvPr>
            <p:ph type="sldNum" sz="quarter" idx="5"/>
          </p:nvPr>
        </p:nvSpPr>
        <p:spPr/>
        <p:txBody>
          <a:bodyPr/>
          <a:lstStyle/>
          <a:p>
            <a:fld id="{1EBBDD51-8431-4DBC-9CF9-748F350F2C23}" type="slidenum">
              <a:rPr lang="en-US" smtClean="0"/>
              <a:t>2</a:t>
            </a:fld>
            <a:endParaRPr lang="en-US"/>
          </a:p>
        </p:txBody>
      </p:sp>
    </p:spTree>
    <p:extLst>
      <p:ext uri="{BB962C8B-B14F-4D97-AF65-F5344CB8AC3E}">
        <p14:creationId xmlns:p14="http://schemas.microsoft.com/office/powerpoint/2010/main" val="278305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TrojAI is a NIST run, IARPA funded competition where teams submit AI Trojan Detector Algorithms. These are algorithms take the weights and biases of an AI as input and output the probability that the AI in question has been trojaned. The weights and biases of the AI’s can be thought of abstractly as a matrix of floating point numbers. </a:t>
            </a:r>
          </a:p>
        </p:txBody>
      </p:sp>
      <p:sp>
        <p:nvSpPr>
          <p:cNvPr id="4" name="Slide Number Placeholder 3"/>
          <p:cNvSpPr>
            <a:spLocks noGrp="1"/>
          </p:cNvSpPr>
          <p:nvPr>
            <p:ph type="sldNum" sz="quarter" idx="5"/>
          </p:nvPr>
        </p:nvSpPr>
        <p:spPr/>
        <p:txBody>
          <a:bodyPr/>
          <a:lstStyle/>
          <a:p>
            <a:fld id="{1EBBDD51-8431-4DBC-9CF9-748F350F2C23}" type="slidenum">
              <a:rPr lang="en-US" smtClean="0"/>
              <a:t>3</a:t>
            </a:fld>
            <a:endParaRPr lang="en-US"/>
          </a:p>
        </p:txBody>
      </p:sp>
    </p:spTree>
    <p:extLst>
      <p:ext uri="{BB962C8B-B14F-4D97-AF65-F5344CB8AC3E}">
        <p14:creationId xmlns:p14="http://schemas.microsoft.com/office/powerpoint/2010/main" val="1617530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research this summer centered around inconsistency in the outputs from AI Trojan Detectors submitted to the TrojAI competition. For example, when run on a given machine, some algorithms will output the same probability while others will have variance in their outputs. Guided by my mentor, Dr. Derek Juba, I explored the behavior of these algorithms. </a:t>
            </a:r>
          </a:p>
        </p:txBody>
      </p:sp>
      <p:sp>
        <p:nvSpPr>
          <p:cNvPr id="4" name="Slide Number Placeholder 3"/>
          <p:cNvSpPr>
            <a:spLocks noGrp="1"/>
          </p:cNvSpPr>
          <p:nvPr>
            <p:ph type="sldNum" sz="quarter" idx="5"/>
          </p:nvPr>
        </p:nvSpPr>
        <p:spPr/>
        <p:txBody>
          <a:bodyPr/>
          <a:lstStyle/>
          <a:p>
            <a:fld id="{1EBBDD51-8431-4DBC-9CF9-748F350F2C23}" type="slidenum">
              <a:rPr lang="en-US" smtClean="0"/>
              <a:t>4</a:t>
            </a:fld>
            <a:endParaRPr lang="en-US"/>
          </a:p>
        </p:txBody>
      </p:sp>
    </p:spTree>
    <p:extLst>
      <p:ext uri="{BB962C8B-B14F-4D97-AF65-F5344CB8AC3E}">
        <p14:creationId xmlns:p14="http://schemas.microsoft.com/office/powerpoint/2010/main" val="1470290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theorize that the main reason for the differences in results from deterministic containers across machines is differences in the order of operations. We know that the detector algorithms take the weights and biases of an AI as input – this is essentially a huge n dimensional matrix of floating point numbers. Since binary representations of floating point numbers don’t allow for 100% accurate computations, the order in which numbers are manipulated matters. As an example of this, I created an array of 100 floating point numbers between 1 and 0 to represent a machine learning AI. After that I summed the array – first iterating from the front and then iterating from the back. I took the difference between the two sums and it came to out the number on the screen. Certain pieces of hardware might prefer to perform some parts of the calculation before others and change the order of operations as in the example. We think these system-specific preferences for orders of operations might lead to small differences in results.  </a:t>
            </a:r>
          </a:p>
        </p:txBody>
      </p:sp>
      <p:sp>
        <p:nvSpPr>
          <p:cNvPr id="4" name="Slide Number Placeholder 3"/>
          <p:cNvSpPr>
            <a:spLocks noGrp="1"/>
          </p:cNvSpPr>
          <p:nvPr>
            <p:ph type="sldNum" sz="quarter" idx="5"/>
          </p:nvPr>
        </p:nvSpPr>
        <p:spPr/>
        <p:txBody>
          <a:bodyPr/>
          <a:lstStyle/>
          <a:p>
            <a:fld id="{1EBBDD51-8431-4DBC-9CF9-748F350F2C23}" type="slidenum">
              <a:rPr lang="en-US" smtClean="0"/>
              <a:t>5</a:t>
            </a:fld>
            <a:endParaRPr lang="en-US"/>
          </a:p>
        </p:txBody>
      </p:sp>
    </p:spTree>
    <p:extLst>
      <p:ext uri="{BB962C8B-B14F-4D97-AF65-F5344CB8AC3E}">
        <p14:creationId xmlns:p14="http://schemas.microsoft.com/office/powerpoint/2010/main" val="3909115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conduct my research, I ran the algorithms on machines from the NIST HPC cluster. I wrote a script assembler in python that allowed me to easily launch the algorithms and control parameters. Throughout the summer we ran the algorithms on different machines, changed the number of CPU cores, and tried different GPU drivers. Finally, we perturbed the input AI’s by adding noise. More about that later. </a:t>
            </a:r>
          </a:p>
        </p:txBody>
      </p:sp>
      <p:sp>
        <p:nvSpPr>
          <p:cNvPr id="4" name="Slide Number Placeholder 3"/>
          <p:cNvSpPr>
            <a:spLocks noGrp="1"/>
          </p:cNvSpPr>
          <p:nvPr>
            <p:ph type="sldNum" sz="quarter" idx="5"/>
          </p:nvPr>
        </p:nvSpPr>
        <p:spPr/>
        <p:txBody>
          <a:bodyPr/>
          <a:lstStyle/>
          <a:p>
            <a:fld id="{1EBBDD51-8431-4DBC-9CF9-748F350F2C23}" type="slidenum">
              <a:rPr lang="en-US" smtClean="0"/>
              <a:t>6</a:t>
            </a:fld>
            <a:endParaRPr lang="en-US"/>
          </a:p>
        </p:txBody>
      </p:sp>
    </p:spTree>
    <p:extLst>
      <p:ext uri="{BB962C8B-B14F-4D97-AF65-F5344CB8AC3E}">
        <p14:creationId xmlns:p14="http://schemas.microsoft.com/office/powerpoint/2010/main" val="254926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our research, we decided to look for deterministic algorithms. This is a class of detector algorithm that produces the same result over multiple iterations and therefore has a standard deviation of roughly 0. Such algorithms would make it easier for us to draw conclusions about whether a given change in system environment influences the behavior of the detector algorithms. </a:t>
            </a:r>
          </a:p>
        </p:txBody>
      </p:sp>
      <p:sp>
        <p:nvSpPr>
          <p:cNvPr id="4" name="Slide Number Placeholder 3"/>
          <p:cNvSpPr>
            <a:spLocks noGrp="1"/>
          </p:cNvSpPr>
          <p:nvPr>
            <p:ph type="sldNum" sz="quarter" idx="5"/>
          </p:nvPr>
        </p:nvSpPr>
        <p:spPr/>
        <p:txBody>
          <a:bodyPr/>
          <a:lstStyle/>
          <a:p>
            <a:fld id="{1EBBDD51-8431-4DBC-9CF9-748F350F2C23}" type="slidenum">
              <a:rPr lang="en-US" smtClean="0"/>
              <a:t>9</a:t>
            </a:fld>
            <a:endParaRPr lang="en-US"/>
          </a:p>
        </p:txBody>
      </p:sp>
    </p:spTree>
    <p:extLst>
      <p:ext uri="{BB962C8B-B14F-4D97-AF65-F5344CB8AC3E}">
        <p14:creationId xmlns:p14="http://schemas.microsoft.com/office/powerpoint/2010/main" val="330709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ran these deterministic containers across a wide range of machines from the NIST HPC cluster. After normalizing the data around 0 as in the table above were able to recognize that detector algorithms don’t behave deterministically across different machines. Something about changing the system environment in which detector algorithm runs, affects its output. </a:t>
            </a:r>
          </a:p>
        </p:txBody>
      </p:sp>
      <p:sp>
        <p:nvSpPr>
          <p:cNvPr id="4" name="Slide Number Placeholder 3"/>
          <p:cNvSpPr>
            <a:spLocks noGrp="1"/>
          </p:cNvSpPr>
          <p:nvPr>
            <p:ph type="sldNum" sz="quarter" idx="5"/>
          </p:nvPr>
        </p:nvSpPr>
        <p:spPr/>
        <p:txBody>
          <a:bodyPr/>
          <a:lstStyle/>
          <a:p>
            <a:fld id="{1EBBDD51-8431-4DBC-9CF9-748F350F2C23}" type="slidenum">
              <a:rPr lang="en-US" smtClean="0"/>
              <a:t>10</a:t>
            </a:fld>
            <a:endParaRPr lang="en-US"/>
          </a:p>
        </p:txBody>
      </p:sp>
    </p:spTree>
    <p:extLst>
      <p:ext uri="{BB962C8B-B14F-4D97-AF65-F5344CB8AC3E}">
        <p14:creationId xmlns:p14="http://schemas.microsoft.com/office/powerpoint/2010/main" val="52409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BBDD51-8431-4DBC-9CF9-748F350F2C23}" type="slidenum">
              <a:rPr lang="en-US" smtClean="0"/>
              <a:t>11</a:t>
            </a:fld>
            <a:endParaRPr lang="en-US"/>
          </a:p>
        </p:txBody>
      </p:sp>
    </p:spTree>
    <p:extLst>
      <p:ext uri="{BB962C8B-B14F-4D97-AF65-F5344CB8AC3E}">
        <p14:creationId xmlns:p14="http://schemas.microsoft.com/office/powerpoint/2010/main" val="274561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CB3D9-1EDA-449E-8FE9-6E222894CC38}" type="datetime1">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26CC-942F-47CC-AFA9-374D76B08A3A}" type="slidenum">
              <a:rPr lang="en-US" smtClean="0"/>
              <a:t>‹#›</a:t>
            </a:fld>
            <a:endParaRPr lang="en-US"/>
          </a:p>
        </p:txBody>
      </p:sp>
    </p:spTree>
    <p:extLst>
      <p:ext uri="{BB962C8B-B14F-4D97-AF65-F5344CB8AC3E}">
        <p14:creationId xmlns:p14="http://schemas.microsoft.com/office/powerpoint/2010/main" val="2603755745"/>
      </p:ext>
    </p:extLst>
  </p:cSld>
  <p:clrMapOvr>
    <a:masterClrMapping/>
  </p:clrMapOvr>
  <p:transition spd="slow" advTm="50062">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C3606-C590-47A0-96AA-FAF70B4151C1}" type="datetime1">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26CC-942F-47CC-AFA9-374D76B08A3A}" type="slidenum">
              <a:rPr lang="en-US" smtClean="0"/>
              <a:t>‹#›</a:t>
            </a:fld>
            <a:endParaRPr lang="en-US"/>
          </a:p>
        </p:txBody>
      </p:sp>
    </p:spTree>
    <p:extLst>
      <p:ext uri="{BB962C8B-B14F-4D97-AF65-F5344CB8AC3E}">
        <p14:creationId xmlns:p14="http://schemas.microsoft.com/office/powerpoint/2010/main" val="829401596"/>
      </p:ext>
    </p:extLst>
  </p:cSld>
  <p:clrMapOvr>
    <a:masterClrMapping/>
  </p:clrMapOvr>
  <p:transition spd="slow" advTm="50062">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FE3FB-3716-43AB-93CD-9C76F38D1D7F}" type="datetime1">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26CC-942F-47CC-AFA9-374D76B08A3A}" type="slidenum">
              <a:rPr lang="en-US" smtClean="0"/>
              <a:t>‹#›</a:t>
            </a:fld>
            <a:endParaRPr lang="en-US"/>
          </a:p>
        </p:txBody>
      </p:sp>
    </p:spTree>
    <p:extLst>
      <p:ext uri="{BB962C8B-B14F-4D97-AF65-F5344CB8AC3E}">
        <p14:creationId xmlns:p14="http://schemas.microsoft.com/office/powerpoint/2010/main" val="2948158470"/>
      </p:ext>
    </p:extLst>
  </p:cSld>
  <p:clrMapOvr>
    <a:masterClrMapping/>
  </p:clrMapOvr>
  <p:transition spd="slow" advTm="50062">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9C76E-210E-416A-AA0C-CE85E7C083DC}" type="datetime1">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26CC-942F-47CC-AFA9-374D76B08A3A}" type="slidenum">
              <a:rPr lang="en-US" smtClean="0"/>
              <a:t>‹#›</a:t>
            </a:fld>
            <a:endParaRPr lang="en-US"/>
          </a:p>
        </p:txBody>
      </p:sp>
    </p:spTree>
    <p:extLst>
      <p:ext uri="{BB962C8B-B14F-4D97-AF65-F5344CB8AC3E}">
        <p14:creationId xmlns:p14="http://schemas.microsoft.com/office/powerpoint/2010/main" val="409191416"/>
      </p:ext>
    </p:extLst>
  </p:cSld>
  <p:clrMapOvr>
    <a:masterClrMapping/>
  </p:clrMapOvr>
  <p:transition spd="slow" advTm="50062">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A64FBE-1948-4853-931A-66BADF3711D0}" type="datetime1">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26CC-942F-47CC-AFA9-374D76B08A3A}" type="slidenum">
              <a:rPr lang="en-US" smtClean="0"/>
              <a:t>‹#›</a:t>
            </a:fld>
            <a:endParaRPr lang="en-US"/>
          </a:p>
        </p:txBody>
      </p:sp>
    </p:spTree>
    <p:extLst>
      <p:ext uri="{BB962C8B-B14F-4D97-AF65-F5344CB8AC3E}">
        <p14:creationId xmlns:p14="http://schemas.microsoft.com/office/powerpoint/2010/main" val="2045112412"/>
      </p:ext>
    </p:extLst>
  </p:cSld>
  <p:clrMapOvr>
    <a:masterClrMapping/>
  </p:clrMapOvr>
  <p:transition spd="slow" advTm="50062">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2C9F80-E0A1-4A04-8021-FAB7EEE2AC37}" type="datetime1">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626CC-942F-47CC-AFA9-374D76B08A3A}" type="slidenum">
              <a:rPr lang="en-US" smtClean="0"/>
              <a:t>‹#›</a:t>
            </a:fld>
            <a:endParaRPr lang="en-US"/>
          </a:p>
        </p:txBody>
      </p:sp>
    </p:spTree>
    <p:extLst>
      <p:ext uri="{BB962C8B-B14F-4D97-AF65-F5344CB8AC3E}">
        <p14:creationId xmlns:p14="http://schemas.microsoft.com/office/powerpoint/2010/main" val="2007224844"/>
      </p:ext>
    </p:extLst>
  </p:cSld>
  <p:clrMapOvr>
    <a:masterClrMapping/>
  </p:clrMapOvr>
  <p:transition spd="slow" advTm="50062">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488F16-0956-4141-9629-CE9A60C2A67E}" type="datetime1">
              <a:rPr lang="en-US" smtClean="0"/>
              <a:t>7/31/2022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626CC-942F-47CC-AFA9-374D76B08A3A}" type="slidenum">
              <a:rPr lang="en-US" smtClean="0"/>
              <a:t>‹#›</a:t>
            </a:fld>
            <a:endParaRPr lang="en-US"/>
          </a:p>
        </p:txBody>
      </p:sp>
    </p:spTree>
    <p:extLst>
      <p:ext uri="{BB962C8B-B14F-4D97-AF65-F5344CB8AC3E}">
        <p14:creationId xmlns:p14="http://schemas.microsoft.com/office/powerpoint/2010/main" val="3060831032"/>
      </p:ext>
    </p:extLst>
  </p:cSld>
  <p:clrMapOvr>
    <a:masterClrMapping/>
  </p:clrMapOvr>
  <p:transition spd="slow" advTm="50062">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94DB0F-3F1C-457F-9AB5-F0876709CEEF}" type="datetime1">
              <a:rPr lang="en-US" smtClean="0"/>
              <a:t>7/31/2022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626CC-942F-47CC-AFA9-374D76B08A3A}" type="slidenum">
              <a:rPr lang="en-US" smtClean="0"/>
              <a:t>‹#›</a:t>
            </a:fld>
            <a:endParaRPr lang="en-US"/>
          </a:p>
        </p:txBody>
      </p:sp>
    </p:spTree>
    <p:extLst>
      <p:ext uri="{BB962C8B-B14F-4D97-AF65-F5344CB8AC3E}">
        <p14:creationId xmlns:p14="http://schemas.microsoft.com/office/powerpoint/2010/main" val="2930855453"/>
      </p:ext>
    </p:extLst>
  </p:cSld>
  <p:clrMapOvr>
    <a:masterClrMapping/>
  </p:clrMapOvr>
  <p:transition spd="slow" advTm="50062">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B7D27-053F-424B-88BC-3012B455C9A9}" type="datetime1">
              <a:rPr lang="en-US" smtClean="0"/>
              <a:t>7/31/2022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626CC-942F-47CC-AFA9-374D76B08A3A}" type="slidenum">
              <a:rPr lang="en-US" smtClean="0"/>
              <a:t>‹#›</a:t>
            </a:fld>
            <a:endParaRPr lang="en-US"/>
          </a:p>
        </p:txBody>
      </p:sp>
    </p:spTree>
    <p:extLst>
      <p:ext uri="{BB962C8B-B14F-4D97-AF65-F5344CB8AC3E}">
        <p14:creationId xmlns:p14="http://schemas.microsoft.com/office/powerpoint/2010/main" val="1861893065"/>
      </p:ext>
    </p:extLst>
  </p:cSld>
  <p:clrMapOvr>
    <a:masterClrMapping/>
  </p:clrMapOvr>
  <p:transition spd="slow" advTm="50062">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27FA4F-3E49-476D-B963-F87A077CB0CE}" type="datetime1">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626CC-942F-47CC-AFA9-374D76B08A3A}" type="slidenum">
              <a:rPr lang="en-US" smtClean="0"/>
              <a:t>‹#›</a:t>
            </a:fld>
            <a:endParaRPr lang="en-US"/>
          </a:p>
        </p:txBody>
      </p:sp>
    </p:spTree>
    <p:extLst>
      <p:ext uri="{BB962C8B-B14F-4D97-AF65-F5344CB8AC3E}">
        <p14:creationId xmlns:p14="http://schemas.microsoft.com/office/powerpoint/2010/main" val="2761727706"/>
      </p:ext>
    </p:extLst>
  </p:cSld>
  <p:clrMapOvr>
    <a:masterClrMapping/>
  </p:clrMapOvr>
  <p:transition spd="slow" advTm="50062">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BE38B-3ADB-4ED5-833E-BA1DA7A9C4D7}" type="datetime1">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626CC-942F-47CC-AFA9-374D76B08A3A}" type="slidenum">
              <a:rPr lang="en-US" smtClean="0"/>
              <a:t>‹#›</a:t>
            </a:fld>
            <a:endParaRPr lang="en-US"/>
          </a:p>
        </p:txBody>
      </p:sp>
    </p:spTree>
    <p:extLst>
      <p:ext uri="{BB962C8B-B14F-4D97-AF65-F5344CB8AC3E}">
        <p14:creationId xmlns:p14="http://schemas.microsoft.com/office/powerpoint/2010/main" val="1969375947"/>
      </p:ext>
    </p:extLst>
  </p:cSld>
  <p:clrMapOvr>
    <a:masterClrMapping/>
  </p:clrMapOvr>
  <p:transition spd="slow" advTm="50062">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B33F0F-DAFD-48AF-BDE5-469508B664D7}" type="datetime1">
              <a:rPr lang="en-US" smtClean="0"/>
              <a:t>7/31/2022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626CC-942F-47CC-AFA9-374D76B08A3A}" type="slidenum">
              <a:rPr lang="en-US" smtClean="0"/>
              <a:t>‹#›</a:t>
            </a:fld>
            <a:endParaRPr lang="en-US"/>
          </a:p>
        </p:txBody>
      </p:sp>
    </p:spTree>
    <p:extLst>
      <p:ext uri="{BB962C8B-B14F-4D97-AF65-F5344CB8AC3E}">
        <p14:creationId xmlns:p14="http://schemas.microsoft.com/office/powerpoint/2010/main" val="132970990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advTm="50062">
    <p:push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Worksheet4.xlsx"/><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8B1D-9BBF-4359-9723-89820953B5E9}"/>
              </a:ext>
            </a:extLst>
          </p:cNvPr>
          <p:cNvSpPr>
            <a:spLocks noGrp="1"/>
          </p:cNvSpPr>
          <p:nvPr>
            <p:ph type="ctrTitle"/>
          </p:nvPr>
        </p:nvSpPr>
        <p:spPr/>
        <p:txBody>
          <a:bodyPr/>
          <a:lstStyle/>
          <a:p>
            <a:r>
              <a:rPr lang="en-US" dirty="0"/>
              <a:t>Scientific Reproducibility of AI Trojan Detector Results</a:t>
            </a:r>
          </a:p>
        </p:txBody>
      </p:sp>
      <p:sp>
        <p:nvSpPr>
          <p:cNvPr id="3" name="Subtitle 2">
            <a:extLst>
              <a:ext uri="{FF2B5EF4-FFF2-40B4-BE49-F238E27FC236}">
                <a16:creationId xmlns:a16="http://schemas.microsoft.com/office/drawing/2014/main" id="{41289859-39EC-49FB-8758-60572ECCCCBF}"/>
              </a:ext>
            </a:extLst>
          </p:cNvPr>
          <p:cNvSpPr>
            <a:spLocks noGrp="1"/>
          </p:cNvSpPr>
          <p:nvPr>
            <p:ph type="subTitle" idx="1"/>
          </p:nvPr>
        </p:nvSpPr>
        <p:spPr>
          <a:xfrm>
            <a:off x="1524000" y="4079875"/>
            <a:ext cx="9144000" cy="1655762"/>
          </a:xfrm>
        </p:spPr>
        <p:txBody>
          <a:bodyPr/>
          <a:lstStyle/>
          <a:p>
            <a:r>
              <a:rPr lang="en-US" dirty="0">
                <a:latin typeface="+mj-lt"/>
              </a:rPr>
              <a:t>Johannes Losert, Columbia University ‘25</a:t>
            </a:r>
          </a:p>
        </p:txBody>
      </p:sp>
    </p:spTree>
    <p:extLst>
      <p:ext uri="{BB962C8B-B14F-4D97-AF65-F5344CB8AC3E}">
        <p14:creationId xmlns:p14="http://schemas.microsoft.com/office/powerpoint/2010/main" val="2738573915"/>
      </p:ext>
    </p:extLst>
  </p:cSld>
  <p:clrMapOvr>
    <a:masterClrMapping/>
  </p:clrMapOvr>
  <p:transition spd="slow" advTm="50062">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8498-AF0C-43F1-9729-48EFCE61BF32}"/>
              </a:ext>
            </a:extLst>
          </p:cNvPr>
          <p:cNvSpPr>
            <a:spLocks noGrp="1"/>
          </p:cNvSpPr>
          <p:nvPr>
            <p:ph type="title"/>
          </p:nvPr>
        </p:nvSpPr>
        <p:spPr>
          <a:xfrm>
            <a:off x="565150" y="437793"/>
            <a:ext cx="11353800" cy="1325563"/>
          </a:xfrm>
        </p:spPr>
        <p:txBody>
          <a:bodyPr/>
          <a:lstStyle/>
          <a:p>
            <a:r>
              <a:rPr lang="en-US" dirty="0"/>
              <a:t>Determinism - Inconsistency Across Machines  </a:t>
            </a:r>
          </a:p>
        </p:txBody>
      </p:sp>
      <p:graphicFrame>
        <p:nvGraphicFramePr>
          <p:cNvPr id="5" name="Object 4">
            <a:extLst>
              <a:ext uri="{FF2B5EF4-FFF2-40B4-BE49-F238E27FC236}">
                <a16:creationId xmlns:a16="http://schemas.microsoft.com/office/drawing/2014/main" id="{9EC24684-193D-4C75-95D9-94E65B561410}"/>
              </a:ext>
            </a:extLst>
          </p:cNvPr>
          <p:cNvGraphicFramePr>
            <a:graphicFrameLocks noChangeAspect="1"/>
          </p:cNvGraphicFramePr>
          <p:nvPr>
            <p:extLst>
              <p:ext uri="{D42A27DB-BD31-4B8C-83A1-F6EECF244321}">
                <p14:modId xmlns:p14="http://schemas.microsoft.com/office/powerpoint/2010/main" val="581050211"/>
              </p:ext>
            </p:extLst>
          </p:nvPr>
        </p:nvGraphicFramePr>
        <p:xfrm>
          <a:off x="372268" y="3470431"/>
          <a:ext cx="11447463" cy="958850"/>
        </p:xfrm>
        <a:graphic>
          <a:graphicData uri="http://schemas.openxmlformats.org/presentationml/2006/ole">
            <mc:AlternateContent xmlns:mc="http://schemas.openxmlformats.org/markup-compatibility/2006">
              <mc:Choice xmlns:v="urn:schemas-microsoft-com:vml" Requires="v">
                <p:oleObj name="Worksheet" r:id="rId3" imgW="4470400" imgH="374825" progId="Excel.Sheet.12">
                  <p:embed/>
                </p:oleObj>
              </mc:Choice>
              <mc:Fallback>
                <p:oleObj name="Worksheet" r:id="rId3" imgW="4470400" imgH="374825" progId="Excel.Sheet.12">
                  <p:embed/>
                  <p:pic>
                    <p:nvPicPr>
                      <p:cNvPr id="5" name="Object 4">
                        <a:extLst>
                          <a:ext uri="{FF2B5EF4-FFF2-40B4-BE49-F238E27FC236}">
                            <a16:creationId xmlns:a16="http://schemas.microsoft.com/office/drawing/2014/main" id="{9EC24684-193D-4C75-95D9-94E65B561410}"/>
                          </a:ext>
                        </a:extLst>
                      </p:cNvPr>
                      <p:cNvPicPr/>
                      <p:nvPr/>
                    </p:nvPicPr>
                    <p:blipFill>
                      <a:blip r:embed="rId4"/>
                      <a:stretch>
                        <a:fillRect/>
                      </a:stretch>
                    </p:blipFill>
                    <p:spPr>
                      <a:xfrm>
                        <a:off x="372268" y="3470431"/>
                        <a:ext cx="11447463" cy="958850"/>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3DF73BB7-06A8-411F-96D0-EAF3B68A557C}"/>
              </a:ext>
            </a:extLst>
          </p:cNvPr>
          <p:cNvSpPr>
            <a:spLocks noGrp="1"/>
          </p:cNvSpPr>
          <p:nvPr>
            <p:ph type="sldNum" sz="quarter" idx="12"/>
          </p:nvPr>
        </p:nvSpPr>
        <p:spPr>
          <a:xfrm>
            <a:off x="8610600" y="6310312"/>
            <a:ext cx="2743200" cy="365125"/>
          </a:xfrm>
        </p:spPr>
        <p:txBody>
          <a:bodyPr/>
          <a:lstStyle/>
          <a:p>
            <a:fld id="{42D626CC-942F-47CC-AFA9-374D76B08A3A}" type="slidenum">
              <a:rPr lang="en-US" smtClean="0"/>
              <a:t>10</a:t>
            </a:fld>
            <a:endParaRPr lang="en-US"/>
          </a:p>
        </p:txBody>
      </p:sp>
      <p:sp>
        <p:nvSpPr>
          <p:cNvPr id="4" name="TextBox 3">
            <a:extLst>
              <a:ext uri="{FF2B5EF4-FFF2-40B4-BE49-F238E27FC236}">
                <a16:creationId xmlns:a16="http://schemas.microsoft.com/office/drawing/2014/main" id="{29C4413F-0539-4A1D-ACB1-ABDAFEBC2D57}"/>
              </a:ext>
            </a:extLst>
          </p:cNvPr>
          <p:cNvSpPr txBox="1"/>
          <p:nvPr/>
        </p:nvSpPr>
        <p:spPr>
          <a:xfrm>
            <a:off x="6242050" y="5398356"/>
            <a:ext cx="4737100" cy="461665"/>
          </a:xfrm>
          <a:prstGeom prst="rect">
            <a:avLst/>
          </a:prstGeom>
          <a:noFill/>
        </p:spPr>
        <p:txBody>
          <a:bodyPr wrap="square" rtlCol="0">
            <a:spAutoFit/>
          </a:bodyPr>
          <a:lstStyle/>
          <a:p>
            <a:r>
              <a:rPr lang="en-US" sz="2400" dirty="0">
                <a:latin typeface="+mj-lt"/>
              </a:rPr>
              <a:t>Probabilities </a:t>
            </a:r>
          </a:p>
        </p:txBody>
      </p:sp>
      <p:sp>
        <p:nvSpPr>
          <p:cNvPr id="7" name="Left Brace 6">
            <a:extLst>
              <a:ext uri="{FF2B5EF4-FFF2-40B4-BE49-F238E27FC236}">
                <a16:creationId xmlns:a16="http://schemas.microsoft.com/office/drawing/2014/main" id="{B3CD4960-0A77-49BA-A1D8-530D3DE02D30}"/>
              </a:ext>
            </a:extLst>
          </p:cNvPr>
          <p:cNvSpPr/>
          <p:nvPr/>
        </p:nvSpPr>
        <p:spPr>
          <a:xfrm rot="16200000">
            <a:off x="6684566" y="127903"/>
            <a:ext cx="698500" cy="9571831"/>
          </a:xfrm>
          <a:prstGeom prst="leftBrace">
            <a:avLst/>
          </a:prstGeom>
          <a:solidFill>
            <a:schemeClr val="bg1"/>
          </a:solidFill>
          <a:ln>
            <a:solidFill>
              <a:schemeClr val="tx1"/>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EABB0AA-7061-4472-AE62-31A7E8E2B12F}"/>
              </a:ext>
            </a:extLst>
          </p:cNvPr>
          <p:cNvSpPr txBox="1"/>
          <p:nvPr/>
        </p:nvSpPr>
        <p:spPr>
          <a:xfrm>
            <a:off x="1255712" y="2423188"/>
            <a:ext cx="9972675" cy="584775"/>
          </a:xfrm>
          <a:prstGeom prst="rect">
            <a:avLst/>
          </a:prstGeom>
          <a:noFill/>
        </p:spPr>
        <p:txBody>
          <a:bodyPr wrap="square" rtlCol="0">
            <a:spAutoFit/>
          </a:bodyPr>
          <a:lstStyle/>
          <a:p>
            <a:pPr algn="ctr"/>
            <a:r>
              <a:rPr lang="en-US" sz="3200" dirty="0">
                <a:latin typeface="+mj-lt"/>
              </a:rPr>
              <a:t>Different Probabilities </a:t>
            </a:r>
            <a:r>
              <a:rPr lang="en-US" sz="3200" dirty="0">
                <a:latin typeface="+mj-lt"/>
                <a:sym typeface="Wingdings" panose="05000000000000000000" pitchFamily="2" charset="2"/>
              </a:rPr>
              <a:t> </a:t>
            </a:r>
            <a:r>
              <a:rPr lang="en-US" sz="3200" dirty="0">
                <a:latin typeface="+mj-lt"/>
              </a:rPr>
              <a:t>Different orders of operations </a:t>
            </a:r>
          </a:p>
        </p:txBody>
      </p:sp>
    </p:spTree>
    <p:extLst>
      <p:ext uri="{BB962C8B-B14F-4D97-AF65-F5344CB8AC3E}">
        <p14:creationId xmlns:p14="http://schemas.microsoft.com/office/powerpoint/2010/main" val="2286135019"/>
      </p:ext>
    </p:extLst>
  </p:cSld>
  <p:clrMapOvr>
    <a:masterClrMapping/>
  </p:clrMapOvr>
  <p:transition spd="slow" advTm="5006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A6E-AC9B-4ABD-9BB4-54E7F2DBECDA}"/>
              </a:ext>
            </a:extLst>
          </p:cNvPr>
          <p:cNvSpPr>
            <a:spLocks noGrp="1"/>
          </p:cNvSpPr>
          <p:nvPr>
            <p:ph type="title"/>
          </p:nvPr>
        </p:nvSpPr>
        <p:spPr/>
        <p:txBody>
          <a:bodyPr/>
          <a:lstStyle/>
          <a:p>
            <a:r>
              <a:rPr lang="en-US" dirty="0"/>
              <a:t>Our Goal </a:t>
            </a:r>
          </a:p>
        </p:txBody>
      </p:sp>
      <p:sp>
        <p:nvSpPr>
          <p:cNvPr id="3" name="Content Placeholder 2">
            <a:extLst>
              <a:ext uri="{FF2B5EF4-FFF2-40B4-BE49-F238E27FC236}">
                <a16:creationId xmlns:a16="http://schemas.microsoft.com/office/drawing/2014/main" id="{7F54F9F3-41C7-484D-9F90-097DBF249583}"/>
              </a:ext>
            </a:extLst>
          </p:cNvPr>
          <p:cNvSpPr>
            <a:spLocks noGrp="1"/>
          </p:cNvSpPr>
          <p:nvPr>
            <p:ph idx="1"/>
          </p:nvPr>
        </p:nvSpPr>
        <p:spPr>
          <a:xfrm>
            <a:off x="838200" y="1825625"/>
            <a:ext cx="10871200" cy="4351338"/>
          </a:xfrm>
        </p:spPr>
        <p:txBody>
          <a:bodyPr>
            <a:noAutofit/>
          </a:bodyPr>
          <a:lstStyle/>
          <a:p>
            <a:pPr>
              <a:lnSpc>
                <a:spcPct val="150000"/>
              </a:lnSpc>
            </a:pPr>
            <a:r>
              <a:rPr lang="en-US" sz="3600" dirty="0">
                <a:latin typeface="+mj-lt"/>
              </a:rPr>
              <a:t>Bound results on different machines </a:t>
            </a:r>
          </a:p>
          <a:p>
            <a:pPr lvl="1">
              <a:lnSpc>
                <a:spcPct val="150000"/>
              </a:lnSpc>
            </a:pPr>
            <a:r>
              <a:rPr lang="en-US" sz="3200" dirty="0">
                <a:latin typeface="+mj-lt"/>
              </a:rPr>
              <a:t>Scientific Reproducibility</a:t>
            </a:r>
          </a:p>
          <a:p>
            <a:pPr>
              <a:lnSpc>
                <a:spcPct val="150000"/>
              </a:lnSpc>
            </a:pPr>
            <a:r>
              <a:rPr lang="en-US" sz="3600" dirty="0">
                <a:latin typeface="+mj-lt"/>
              </a:rPr>
              <a:t>Example:</a:t>
            </a:r>
          </a:p>
          <a:p>
            <a:pPr lvl="1">
              <a:lnSpc>
                <a:spcPct val="150000"/>
              </a:lnSpc>
            </a:pPr>
            <a:r>
              <a:rPr lang="en-US" sz="3200" dirty="0">
                <a:latin typeface="+mj-lt"/>
              </a:rPr>
              <a:t>“Algorithm X outputs </a:t>
            </a:r>
            <a:r>
              <a:rPr lang="en-US" sz="3200" b="1" dirty="0">
                <a:latin typeface="+mj-lt"/>
              </a:rPr>
              <a:t>0.878767908  ± 3.4e-5 </a:t>
            </a:r>
            <a:r>
              <a:rPr lang="en-US" sz="3200" dirty="0">
                <a:latin typeface="+mj-lt"/>
              </a:rPr>
              <a:t>for Model Y”</a:t>
            </a:r>
          </a:p>
          <a:p>
            <a:pPr>
              <a:lnSpc>
                <a:spcPct val="150000"/>
              </a:lnSpc>
            </a:pPr>
            <a:r>
              <a:rPr lang="en-US" sz="3600" dirty="0">
                <a:latin typeface="+mj-lt"/>
              </a:rPr>
              <a:t>Simulate Rounding Error </a:t>
            </a:r>
          </a:p>
        </p:txBody>
      </p:sp>
      <p:sp>
        <p:nvSpPr>
          <p:cNvPr id="4" name="Slide Number Placeholder 3">
            <a:extLst>
              <a:ext uri="{FF2B5EF4-FFF2-40B4-BE49-F238E27FC236}">
                <a16:creationId xmlns:a16="http://schemas.microsoft.com/office/drawing/2014/main" id="{778E6DC0-CC1C-4938-AC7D-0AC39C17B96B}"/>
              </a:ext>
            </a:extLst>
          </p:cNvPr>
          <p:cNvSpPr>
            <a:spLocks noGrp="1"/>
          </p:cNvSpPr>
          <p:nvPr>
            <p:ph type="sldNum" sz="quarter" idx="12"/>
          </p:nvPr>
        </p:nvSpPr>
        <p:spPr/>
        <p:txBody>
          <a:bodyPr/>
          <a:lstStyle/>
          <a:p>
            <a:fld id="{42D626CC-942F-47CC-AFA9-374D76B08A3A}" type="slidenum">
              <a:rPr lang="en-US" smtClean="0"/>
              <a:t>11</a:t>
            </a:fld>
            <a:endParaRPr lang="en-US"/>
          </a:p>
        </p:txBody>
      </p:sp>
    </p:spTree>
    <p:extLst>
      <p:ext uri="{BB962C8B-B14F-4D97-AF65-F5344CB8AC3E}">
        <p14:creationId xmlns:p14="http://schemas.microsoft.com/office/powerpoint/2010/main" val="1244143155"/>
      </p:ext>
    </p:extLst>
  </p:cSld>
  <p:clrMapOvr>
    <a:masterClrMapping/>
  </p:clrMapOvr>
  <p:transition spd="slow" advTm="5006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F40C-28E9-46F2-A29C-F1DFDB58C887}"/>
              </a:ext>
            </a:extLst>
          </p:cNvPr>
          <p:cNvSpPr>
            <a:spLocks noGrp="1"/>
          </p:cNvSpPr>
          <p:nvPr>
            <p:ph type="title"/>
          </p:nvPr>
        </p:nvSpPr>
        <p:spPr/>
        <p:txBody>
          <a:bodyPr/>
          <a:lstStyle/>
          <a:p>
            <a:r>
              <a:rPr lang="en-US" dirty="0"/>
              <a:t>Tweaking Parameters </a:t>
            </a:r>
          </a:p>
        </p:txBody>
      </p:sp>
      <p:sp>
        <p:nvSpPr>
          <p:cNvPr id="3" name="Content Placeholder 2">
            <a:extLst>
              <a:ext uri="{FF2B5EF4-FFF2-40B4-BE49-F238E27FC236}">
                <a16:creationId xmlns:a16="http://schemas.microsoft.com/office/drawing/2014/main" id="{1AEBF080-A44D-4072-B0AB-6555F6D96E1E}"/>
              </a:ext>
            </a:extLst>
          </p:cNvPr>
          <p:cNvSpPr>
            <a:spLocks noGrp="1"/>
          </p:cNvSpPr>
          <p:nvPr>
            <p:ph idx="1"/>
          </p:nvPr>
        </p:nvSpPr>
        <p:spPr>
          <a:xfrm>
            <a:off x="838200" y="1556719"/>
            <a:ext cx="10515600" cy="4351338"/>
          </a:xfrm>
        </p:spPr>
        <p:txBody>
          <a:bodyPr>
            <a:normAutofit/>
          </a:bodyPr>
          <a:lstStyle/>
          <a:p>
            <a:pPr>
              <a:lnSpc>
                <a:spcPct val="150000"/>
              </a:lnSpc>
            </a:pPr>
            <a:r>
              <a:rPr lang="en-US" dirty="0">
                <a:latin typeface="+mj-lt"/>
              </a:rPr>
              <a:t>Tweak input by smallest amount in random direction </a:t>
            </a:r>
          </a:p>
          <a:p>
            <a:pPr>
              <a:lnSpc>
                <a:spcPct val="150000"/>
              </a:lnSpc>
            </a:pPr>
            <a:r>
              <a:rPr lang="en-US" dirty="0">
                <a:latin typeface="+mj-lt"/>
              </a:rPr>
              <a:t>Rounding error before </a:t>
            </a:r>
          </a:p>
          <a:p>
            <a:pPr>
              <a:lnSpc>
                <a:spcPct val="150000"/>
              </a:lnSpc>
            </a:pPr>
            <a:r>
              <a:rPr lang="en-US" dirty="0">
                <a:latin typeface="+mj-lt"/>
              </a:rPr>
              <a:t>16 bit and 32 bit</a:t>
            </a:r>
          </a:p>
          <a:p>
            <a:pPr>
              <a:lnSpc>
                <a:spcPct val="150000"/>
              </a:lnSpc>
            </a:pPr>
            <a:r>
              <a:rPr lang="en-US" dirty="0">
                <a:latin typeface="+mj-lt"/>
              </a:rPr>
              <a:t>Deterministic Algos  </a:t>
            </a:r>
          </a:p>
          <a:p>
            <a:pPr>
              <a:lnSpc>
                <a:spcPct val="150000"/>
              </a:lnSpc>
            </a:pPr>
            <a:r>
              <a:rPr lang="en-US" dirty="0">
                <a:latin typeface="+mj-lt"/>
              </a:rPr>
              <a:t>Confidence </a:t>
            </a:r>
          </a:p>
          <a:p>
            <a:pPr>
              <a:lnSpc>
                <a:spcPct val="150000"/>
              </a:lnSpc>
            </a:pPr>
            <a:endParaRPr lang="en-US" dirty="0">
              <a:latin typeface="+mj-lt"/>
            </a:endParaRPr>
          </a:p>
        </p:txBody>
      </p:sp>
      <p:sp>
        <p:nvSpPr>
          <p:cNvPr id="6" name="Slide Number Placeholder 5">
            <a:extLst>
              <a:ext uri="{FF2B5EF4-FFF2-40B4-BE49-F238E27FC236}">
                <a16:creationId xmlns:a16="http://schemas.microsoft.com/office/drawing/2014/main" id="{9EE190C5-DD1F-44A0-AA0F-5E492FCA37B0}"/>
              </a:ext>
            </a:extLst>
          </p:cNvPr>
          <p:cNvSpPr>
            <a:spLocks noGrp="1"/>
          </p:cNvSpPr>
          <p:nvPr>
            <p:ph type="sldNum" sz="quarter" idx="12"/>
          </p:nvPr>
        </p:nvSpPr>
        <p:spPr>
          <a:xfrm>
            <a:off x="9283700" y="6394774"/>
            <a:ext cx="2743200" cy="365125"/>
          </a:xfrm>
        </p:spPr>
        <p:txBody>
          <a:bodyPr/>
          <a:lstStyle/>
          <a:p>
            <a:fld id="{42D626CC-942F-47CC-AFA9-374D76B08A3A}" type="slidenum">
              <a:rPr lang="en-US" smtClean="0"/>
              <a:t>12</a:t>
            </a:fld>
            <a:endParaRPr lang="en-US"/>
          </a:p>
        </p:txBody>
      </p:sp>
      <p:pic>
        <p:nvPicPr>
          <p:cNvPr id="7" name="Picture 6">
            <a:extLst>
              <a:ext uri="{FF2B5EF4-FFF2-40B4-BE49-F238E27FC236}">
                <a16:creationId xmlns:a16="http://schemas.microsoft.com/office/drawing/2014/main" id="{3F202F87-0289-4CC3-AD8D-0D34C5A44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2481559"/>
            <a:ext cx="6231529" cy="40957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5974194"/>
      </p:ext>
    </p:extLst>
  </p:cSld>
  <p:clrMapOvr>
    <a:masterClrMapping/>
  </p:clrMapOvr>
  <p:transition spd="slow" advTm="5006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70FF-5D11-4068-BE12-DF6FFC0A67CD}"/>
              </a:ext>
            </a:extLst>
          </p:cNvPr>
          <p:cNvSpPr>
            <a:spLocks noGrp="1"/>
          </p:cNvSpPr>
          <p:nvPr>
            <p:ph type="title"/>
          </p:nvPr>
        </p:nvSpPr>
        <p:spPr>
          <a:xfrm>
            <a:off x="838200" y="365125"/>
            <a:ext cx="10515600" cy="1325563"/>
          </a:xfrm>
        </p:spPr>
        <p:txBody>
          <a:bodyPr/>
          <a:lstStyle/>
          <a:p>
            <a:r>
              <a:rPr lang="en-US" dirty="0"/>
              <a:t>Different Models</a:t>
            </a:r>
          </a:p>
        </p:txBody>
      </p:sp>
      <p:sp>
        <p:nvSpPr>
          <p:cNvPr id="3" name="Slide Number Placeholder 2">
            <a:extLst>
              <a:ext uri="{FF2B5EF4-FFF2-40B4-BE49-F238E27FC236}">
                <a16:creationId xmlns:a16="http://schemas.microsoft.com/office/drawing/2014/main" id="{494AD8C5-3DA2-4B9B-9883-431EEFFE1E6B}"/>
              </a:ext>
            </a:extLst>
          </p:cNvPr>
          <p:cNvSpPr>
            <a:spLocks noGrp="1"/>
          </p:cNvSpPr>
          <p:nvPr>
            <p:ph type="sldNum" sz="quarter" idx="12"/>
          </p:nvPr>
        </p:nvSpPr>
        <p:spPr>
          <a:xfrm>
            <a:off x="8610600" y="6310312"/>
            <a:ext cx="2743200" cy="365125"/>
          </a:xfrm>
        </p:spPr>
        <p:txBody>
          <a:bodyPr/>
          <a:lstStyle/>
          <a:p>
            <a:fld id="{42D626CC-942F-47CC-AFA9-374D76B08A3A}" type="slidenum">
              <a:rPr lang="en-US" smtClean="0"/>
              <a:t>13</a:t>
            </a:fld>
            <a:endParaRPr lang="en-US"/>
          </a:p>
        </p:txBody>
      </p:sp>
      <p:pic>
        <p:nvPicPr>
          <p:cNvPr id="5" name="Picture 4">
            <a:extLst>
              <a:ext uri="{FF2B5EF4-FFF2-40B4-BE49-F238E27FC236}">
                <a16:creationId xmlns:a16="http://schemas.microsoft.com/office/drawing/2014/main" id="{437BE93F-C18F-4E01-B8B5-DFA2FD0CF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877" y="2592482"/>
            <a:ext cx="5779200" cy="37178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Content Placeholder 9">
            <a:extLst>
              <a:ext uri="{FF2B5EF4-FFF2-40B4-BE49-F238E27FC236}">
                <a16:creationId xmlns:a16="http://schemas.microsoft.com/office/drawing/2014/main" id="{B4E7F0D3-1F88-4B44-9567-6BF5FF73D54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5923" y="2592483"/>
            <a:ext cx="5656499" cy="37178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C46AE94E-6F58-4078-BEF6-5AC7A7DFA503}"/>
              </a:ext>
            </a:extLst>
          </p:cNvPr>
          <p:cNvSpPr txBox="1"/>
          <p:nvPr/>
        </p:nvSpPr>
        <p:spPr>
          <a:xfrm>
            <a:off x="1085850" y="1690688"/>
            <a:ext cx="10020300" cy="523220"/>
          </a:xfrm>
          <a:prstGeom prst="rect">
            <a:avLst/>
          </a:prstGeom>
          <a:noFill/>
        </p:spPr>
        <p:txBody>
          <a:bodyPr wrap="square" rtlCol="0">
            <a:spAutoFit/>
          </a:bodyPr>
          <a:lstStyle/>
          <a:p>
            <a:pPr algn="ctr"/>
            <a:r>
              <a:rPr lang="en-US" sz="2800" dirty="0">
                <a:latin typeface="+mj-lt"/>
              </a:rPr>
              <a:t>Does our method work for other AI model inputs?</a:t>
            </a:r>
          </a:p>
        </p:txBody>
      </p:sp>
    </p:spTree>
    <p:extLst>
      <p:ext uri="{BB962C8B-B14F-4D97-AF65-F5344CB8AC3E}">
        <p14:creationId xmlns:p14="http://schemas.microsoft.com/office/powerpoint/2010/main" val="2057518730"/>
      </p:ext>
    </p:extLst>
  </p:cSld>
  <p:clrMapOvr>
    <a:masterClrMapping/>
  </p:clrMapOvr>
  <p:transition spd="slow" advTm="5006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F920-3E59-4027-850C-CF86012EDCF8}"/>
              </a:ext>
            </a:extLst>
          </p:cNvPr>
          <p:cNvSpPr>
            <a:spLocks noGrp="1"/>
          </p:cNvSpPr>
          <p:nvPr>
            <p:ph type="title"/>
          </p:nvPr>
        </p:nvSpPr>
        <p:spPr/>
        <p:txBody>
          <a:bodyPr/>
          <a:lstStyle/>
          <a:p>
            <a:r>
              <a:rPr lang="en-US" dirty="0"/>
              <a:t>Different Machines</a:t>
            </a:r>
          </a:p>
        </p:txBody>
      </p:sp>
      <p:sp>
        <p:nvSpPr>
          <p:cNvPr id="3" name="Slide Number Placeholder 2">
            <a:extLst>
              <a:ext uri="{FF2B5EF4-FFF2-40B4-BE49-F238E27FC236}">
                <a16:creationId xmlns:a16="http://schemas.microsoft.com/office/drawing/2014/main" id="{11BF93CE-49ED-4E60-91F8-747B3A9DFA39}"/>
              </a:ext>
            </a:extLst>
          </p:cNvPr>
          <p:cNvSpPr>
            <a:spLocks noGrp="1"/>
          </p:cNvSpPr>
          <p:nvPr>
            <p:ph type="sldNum" sz="quarter" idx="12"/>
          </p:nvPr>
        </p:nvSpPr>
        <p:spPr/>
        <p:txBody>
          <a:bodyPr/>
          <a:lstStyle/>
          <a:p>
            <a:fld id="{42D626CC-942F-47CC-AFA9-374D76B08A3A}" type="slidenum">
              <a:rPr lang="en-US" smtClean="0"/>
              <a:t>14</a:t>
            </a:fld>
            <a:endParaRPr lang="en-US"/>
          </a:p>
        </p:txBody>
      </p:sp>
      <p:sp>
        <p:nvSpPr>
          <p:cNvPr id="29" name="TextBox 28">
            <a:extLst>
              <a:ext uri="{FF2B5EF4-FFF2-40B4-BE49-F238E27FC236}">
                <a16:creationId xmlns:a16="http://schemas.microsoft.com/office/drawing/2014/main" id="{0EF806FF-2BAD-4FE6-925C-D7782DCA6998}"/>
              </a:ext>
            </a:extLst>
          </p:cNvPr>
          <p:cNvSpPr txBox="1"/>
          <p:nvPr/>
        </p:nvSpPr>
        <p:spPr>
          <a:xfrm>
            <a:off x="3429000" y="6308209"/>
            <a:ext cx="6096000" cy="369332"/>
          </a:xfrm>
          <a:prstGeom prst="rect">
            <a:avLst/>
          </a:prstGeom>
          <a:noFill/>
        </p:spPr>
        <p:txBody>
          <a:bodyPr wrap="square">
            <a:spAutoFit/>
          </a:bodyPr>
          <a:lstStyle/>
          <a:p>
            <a:r>
              <a:rPr lang="en-US" dirty="0">
                <a:latin typeface="+mj-lt"/>
              </a:rPr>
              <a:t>* </a:t>
            </a:r>
            <a:r>
              <a:rPr lang="en-US" dirty="0" err="1">
                <a:latin typeface="+mj-lt"/>
              </a:rPr>
              <a:t>TrinitySRITrojAI</a:t>
            </a:r>
            <a:r>
              <a:rPr lang="en-US" dirty="0">
                <a:latin typeface="+mj-lt"/>
              </a:rPr>
              <a:t> Algorithm: 6/5/2022, round 9 </a:t>
            </a:r>
          </a:p>
        </p:txBody>
      </p:sp>
      <p:pic>
        <p:nvPicPr>
          <p:cNvPr id="5" name="Picture 4">
            <a:extLst>
              <a:ext uri="{FF2B5EF4-FFF2-40B4-BE49-F238E27FC236}">
                <a16:creationId xmlns:a16="http://schemas.microsoft.com/office/drawing/2014/main" id="{C90A01CE-2EC6-4D0C-ABB0-36B81E2881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461" y="2494807"/>
            <a:ext cx="5658914" cy="36097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6E845FA2-412D-4FA8-80E4-CBB6FA4068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085" y="2512199"/>
            <a:ext cx="5658915" cy="36097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7ED2F50F-9C03-46D0-9D35-8947241A80FC}"/>
              </a:ext>
            </a:extLst>
          </p:cNvPr>
          <p:cNvSpPr txBox="1"/>
          <p:nvPr/>
        </p:nvSpPr>
        <p:spPr>
          <a:xfrm>
            <a:off x="933450" y="1615296"/>
            <a:ext cx="10325100" cy="523220"/>
          </a:xfrm>
          <a:prstGeom prst="rect">
            <a:avLst/>
          </a:prstGeom>
          <a:noFill/>
        </p:spPr>
        <p:txBody>
          <a:bodyPr wrap="square" rtlCol="0">
            <a:spAutoFit/>
          </a:bodyPr>
          <a:lstStyle/>
          <a:p>
            <a:pPr algn="ctr"/>
            <a:r>
              <a:rPr lang="en-US" sz="2800" dirty="0">
                <a:latin typeface="+mj-lt"/>
              </a:rPr>
              <a:t>Can we get equivalent predictions on other machines?</a:t>
            </a:r>
          </a:p>
        </p:txBody>
      </p:sp>
    </p:spTree>
    <p:extLst>
      <p:ext uri="{BB962C8B-B14F-4D97-AF65-F5344CB8AC3E}">
        <p14:creationId xmlns:p14="http://schemas.microsoft.com/office/powerpoint/2010/main" val="1070235806"/>
      </p:ext>
    </p:extLst>
  </p:cSld>
  <p:clrMapOvr>
    <a:masterClrMapping/>
  </p:clrMapOvr>
  <p:transition spd="slow" advTm="5006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E8C7-9FFA-40F1-ADD2-F8F775958F4D}"/>
              </a:ext>
            </a:extLst>
          </p:cNvPr>
          <p:cNvSpPr>
            <a:spLocks noGrp="1"/>
          </p:cNvSpPr>
          <p:nvPr>
            <p:ph type="title"/>
          </p:nvPr>
        </p:nvSpPr>
        <p:spPr/>
        <p:txBody>
          <a:bodyPr/>
          <a:lstStyle/>
          <a:p>
            <a:r>
              <a:rPr lang="en-US" dirty="0"/>
              <a:t>Core Counts</a:t>
            </a:r>
          </a:p>
        </p:txBody>
      </p:sp>
      <p:sp>
        <p:nvSpPr>
          <p:cNvPr id="3" name="Content Placeholder 2">
            <a:extLst>
              <a:ext uri="{FF2B5EF4-FFF2-40B4-BE49-F238E27FC236}">
                <a16:creationId xmlns:a16="http://schemas.microsoft.com/office/drawing/2014/main" id="{EA0D10C1-D092-47AD-B7BC-AA851BD4ED00}"/>
              </a:ext>
            </a:extLst>
          </p:cNvPr>
          <p:cNvSpPr>
            <a:spLocks noGrp="1"/>
          </p:cNvSpPr>
          <p:nvPr>
            <p:ph idx="1"/>
          </p:nvPr>
        </p:nvSpPr>
        <p:spPr>
          <a:xfrm>
            <a:off x="838200" y="1870075"/>
            <a:ext cx="10515600" cy="4351338"/>
          </a:xfrm>
        </p:spPr>
        <p:txBody>
          <a:bodyPr/>
          <a:lstStyle/>
          <a:p>
            <a:pPr marL="0" indent="0" algn="ctr">
              <a:buNone/>
            </a:pPr>
            <a:r>
              <a:rPr lang="en-US" dirty="0">
                <a:latin typeface="+mj-lt"/>
              </a:rPr>
              <a:t>CPU Core Counts </a:t>
            </a:r>
            <a:r>
              <a:rPr lang="en-US" dirty="0">
                <a:latin typeface="+mj-lt"/>
                <a:sym typeface="Wingdings" panose="05000000000000000000" pitchFamily="2" charset="2"/>
              </a:rPr>
              <a:t> No influence deterministic algos</a:t>
            </a:r>
            <a:endParaRPr lang="en-US" dirty="0">
              <a:latin typeface="+mj-lt"/>
            </a:endParaRPr>
          </a:p>
        </p:txBody>
      </p:sp>
      <p:sp>
        <p:nvSpPr>
          <p:cNvPr id="4" name="Slide Number Placeholder 3">
            <a:extLst>
              <a:ext uri="{FF2B5EF4-FFF2-40B4-BE49-F238E27FC236}">
                <a16:creationId xmlns:a16="http://schemas.microsoft.com/office/drawing/2014/main" id="{C70DB2C0-6DB0-43A1-88BE-F5A95B0D30B8}"/>
              </a:ext>
            </a:extLst>
          </p:cNvPr>
          <p:cNvSpPr>
            <a:spLocks noGrp="1"/>
          </p:cNvSpPr>
          <p:nvPr>
            <p:ph type="sldNum" sz="quarter" idx="12"/>
          </p:nvPr>
        </p:nvSpPr>
        <p:spPr/>
        <p:txBody>
          <a:bodyPr/>
          <a:lstStyle/>
          <a:p>
            <a:fld id="{42D626CC-942F-47CC-AFA9-374D76B08A3A}" type="slidenum">
              <a:rPr lang="en-US" smtClean="0"/>
              <a:t>15</a:t>
            </a:fld>
            <a:endParaRPr lang="en-US"/>
          </a:p>
        </p:txBody>
      </p:sp>
      <p:graphicFrame>
        <p:nvGraphicFramePr>
          <p:cNvPr id="5" name="Object 4">
            <a:extLst>
              <a:ext uri="{FF2B5EF4-FFF2-40B4-BE49-F238E27FC236}">
                <a16:creationId xmlns:a16="http://schemas.microsoft.com/office/drawing/2014/main" id="{EDDBE509-3A26-43B0-90C9-C388A5B523BB}"/>
              </a:ext>
            </a:extLst>
          </p:cNvPr>
          <p:cNvGraphicFramePr>
            <a:graphicFrameLocks noChangeAspect="1"/>
          </p:cNvGraphicFramePr>
          <p:nvPr>
            <p:extLst>
              <p:ext uri="{D42A27DB-BD31-4B8C-83A1-F6EECF244321}">
                <p14:modId xmlns:p14="http://schemas.microsoft.com/office/powerpoint/2010/main" val="1178185055"/>
              </p:ext>
            </p:extLst>
          </p:nvPr>
        </p:nvGraphicFramePr>
        <p:xfrm>
          <a:off x="2339975" y="2893218"/>
          <a:ext cx="7512050" cy="3395663"/>
        </p:xfrm>
        <a:graphic>
          <a:graphicData uri="http://schemas.openxmlformats.org/presentationml/2006/ole">
            <mc:AlternateContent xmlns:mc="http://schemas.openxmlformats.org/markup-compatibility/2006">
              <mc:Choice xmlns:v="urn:schemas-microsoft-com:vml" Requires="v">
                <p:oleObj name="Worksheet" r:id="rId2" imgW="2920951" imgH="1295531" progId="Excel.Sheet.12">
                  <p:embed/>
                </p:oleObj>
              </mc:Choice>
              <mc:Fallback>
                <p:oleObj name="Worksheet" r:id="rId2" imgW="2920951" imgH="1295531" progId="Excel.Sheet.12">
                  <p:embed/>
                  <p:pic>
                    <p:nvPicPr>
                      <p:cNvPr id="5" name="Object 4">
                        <a:extLst>
                          <a:ext uri="{FF2B5EF4-FFF2-40B4-BE49-F238E27FC236}">
                            <a16:creationId xmlns:a16="http://schemas.microsoft.com/office/drawing/2014/main" id="{EDDBE509-3A26-43B0-90C9-C388A5B523BB}"/>
                          </a:ext>
                        </a:extLst>
                      </p:cNvPr>
                      <p:cNvPicPr/>
                      <p:nvPr/>
                    </p:nvPicPr>
                    <p:blipFill>
                      <a:blip r:embed="rId3"/>
                      <a:stretch>
                        <a:fillRect/>
                      </a:stretch>
                    </p:blipFill>
                    <p:spPr>
                      <a:xfrm>
                        <a:off x="2339975" y="2893218"/>
                        <a:ext cx="7512050" cy="3395663"/>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793735222"/>
      </p:ext>
    </p:extLst>
  </p:cSld>
  <p:clrMapOvr>
    <a:masterClrMapping/>
  </p:clrMapOvr>
  <p:transition spd="slow" advTm="50062">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9E95-39AD-4647-A635-9CD5A12094A4}"/>
              </a:ext>
            </a:extLst>
          </p:cNvPr>
          <p:cNvSpPr>
            <a:spLocks noGrp="1"/>
          </p:cNvSpPr>
          <p:nvPr>
            <p:ph type="title"/>
          </p:nvPr>
        </p:nvSpPr>
        <p:spPr/>
        <p:txBody>
          <a:bodyPr/>
          <a:lstStyle/>
          <a:p>
            <a:r>
              <a:rPr lang="en-US" dirty="0"/>
              <a:t>GPU Drivers </a:t>
            </a:r>
          </a:p>
        </p:txBody>
      </p:sp>
      <p:sp>
        <p:nvSpPr>
          <p:cNvPr id="3" name="Content Placeholder 2">
            <a:extLst>
              <a:ext uri="{FF2B5EF4-FFF2-40B4-BE49-F238E27FC236}">
                <a16:creationId xmlns:a16="http://schemas.microsoft.com/office/drawing/2014/main" id="{89866EFD-67F0-482E-95EA-A44F096F95B1}"/>
              </a:ext>
            </a:extLst>
          </p:cNvPr>
          <p:cNvSpPr>
            <a:spLocks noGrp="1"/>
          </p:cNvSpPr>
          <p:nvPr>
            <p:ph idx="1"/>
          </p:nvPr>
        </p:nvSpPr>
        <p:spPr/>
        <p:txBody>
          <a:bodyPr/>
          <a:lstStyle/>
          <a:p>
            <a:pPr marL="0" indent="0" algn="ctr">
              <a:lnSpc>
                <a:spcPct val="150000"/>
              </a:lnSpc>
              <a:buNone/>
            </a:pPr>
            <a:r>
              <a:rPr lang="en-US" dirty="0">
                <a:latin typeface="+mj-lt"/>
              </a:rPr>
              <a:t>GPU Drivers </a:t>
            </a:r>
            <a:r>
              <a:rPr lang="en-US" dirty="0">
                <a:latin typeface="+mj-lt"/>
                <a:sym typeface="Wingdings" panose="05000000000000000000" pitchFamily="2" charset="2"/>
              </a:rPr>
              <a:t> No influence deterministic algos</a:t>
            </a:r>
            <a:endParaRPr lang="en-US" dirty="0">
              <a:latin typeface="+mj-lt"/>
            </a:endParaRPr>
          </a:p>
        </p:txBody>
      </p:sp>
      <p:sp>
        <p:nvSpPr>
          <p:cNvPr id="4" name="Slide Number Placeholder 3">
            <a:extLst>
              <a:ext uri="{FF2B5EF4-FFF2-40B4-BE49-F238E27FC236}">
                <a16:creationId xmlns:a16="http://schemas.microsoft.com/office/drawing/2014/main" id="{DD350932-D2AA-47AB-9DD3-75A3BDA13C87}"/>
              </a:ext>
            </a:extLst>
          </p:cNvPr>
          <p:cNvSpPr>
            <a:spLocks noGrp="1"/>
          </p:cNvSpPr>
          <p:nvPr>
            <p:ph type="sldNum" sz="quarter" idx="12"/>
          </p:nvPr>
        </p:nvSpPr>
        <p:spPr/>
        <p:txBody>
          <a:bodyPr/>
          <a:lstStyle/>
          <a:p>
            <a:fld id="{42D626CC-942F-47CC-AFA9-374D76B08A3A}" type="slidenum">
              <a:rPr lang="en-US" smtClean="0"/>
              <a:t>16</a:t>
            </a:fld>
            <a:endParaRPr lang="en-US"/>
          </a:p>
        </p:txBody>
      </p:sp>
      <p:graphicFrame>
        <p:nvGraphicFramePr>
          <p:cNvPr id="5" name="Object 4">
            <a:extLst>
              <a:ext uri="{FF2B5EF4-FFF2-40B4-BE49-F238E27FC236}">
                <a16:creationId xmlns:a16="http://schemas.microsoft.com/office/drawing/2014/main" id="{590D2C23-B61A-4966-9129-6EBFA9660DA1}"/>
              </a:ext>
            </a:extLst>
          </p:cNvPr>
          <p:cNvGraphicFramePr>
            <a:graphicFrameLocks noChangeAspect="1"/>
          </p:cNvGraphicFramePr>
          <p:nvPr>
            <p:extLst>
              <p:ext uri="{D42A27DB-BD31-4B8C-83A1-F6EECF244321}">
                <p14:modId xmlns:p14="http://schemas.microsoft.com/office/powerpoint/2010/main" val="948594339"/>
              </p:ext>
            </p:extLst>
          </p:nvPr>
        </p:nvGraphicFramePr>
        <p:xfrm>
          <a:off x="419100" y="3026555"/>
          <a:ext cx="11353800" cy="2260923"/>
        </p:xfrm>
        <a:graphic>
          <a:graphicData uri="http://schemas.openxmlformats.org/presentationml/2006/ole">
            <mc:AlternateContent xmlns:mc="http://schemas.openxmlformats.org/markup-compatibility/2006">
              <mc:Choice xmlns:v="urn:schemas-microsoft-com:vml" Requires="v">
                <p:oleObj name="Worksheet" r:id="rId3" imgW="6508713" imgH="1295531" progId="Excel.Sheet.12">
                  <p:embed/>
                </p:oleObj>
              </mc:Choice>
              <mc:Fallback>
                <p:oleObj name="Worksheet" r:id="rId3" imgW="6508713" imgH="1295531" progId="Excel.Sheet.12">
                  <p:embed/>
                  <p:pic>
                    <p:nvPicPr>
                      <p:cNvPr id="5" name="Object 4">
                        <a:extLst>
                          <a:ext uri="{FF2B5EF4-FFF2-40B4-BE49-F238E27FC236}">
                            <a16:creationId xmlns:a16="http://schemas.microsoft.com/office/drawing/2014/main" id="{590D2C23-B61A-4966-9129-6EBFA9660DA1}"/>
                          </a:ext>
                        </a:extLst>
                      </p:cNvPr>
                      <p:cNvPicPr/>
                      <p:nvPr/>
                    </p:nvPicPr>
                    <p:blipFill>
                      <a:blip r:embed="rId4"/>
                      <a:stretch>
                        <a:fillRect/>
                      </a:stretch>
                    </p:blipFill>
                    <p:spPr>
                      <a:xfrm>
                        <a:off x="419100" y="3026555"/>
                        <a:ext cx="11353800" cy="2260923"/>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8A15B7D0-5C7C-4A9D-9DD2-6624A4C590F3}"/>
              </a:ext>
            </a:extLst>
          </p:cNvPr>
          <p:cNvSpPr txBox="1"/>
          <p:nvPr/>
        </p:nvSpPr>
        <p:spPr>
          <a:xfrm>
            <a:off x="4381500" y="5547554"/>
            <a:ext cx="4953000" cy="369332"/>
          </a:xfrm>
          <a:prstGeom prst="rect">
            <a:avLst/>
          </a:prstGeom>
          <a:noFill/>
        </p:spPr>
        <p:txBody>
          <a:bodyPr wrap="square" rtlCol="0">
            <a:spAutoFit/>
          </a:bodyPr>
          <a:lstStyle/>
          <a:p>
            <a:r>
              <a:rPr lang="en-US" dirty="0">
                <a:latin typeface="+mj-lt"/>
              </a:rPr>
              <a:t>* Cell values represent probabilities</a:t>
            </a:r>
          </a:p>
        </p:txBody>
      </p:sp>
    </p:spTree>
    <p:extLst>
      <p:ext uri="{BB962C8B-B14F-4D97-AF65-F5344CB8AC3E}">
        <p14:creationId xmlns:p14="http://schemas.microsoft.com/office/powerpoint/2010/main" val="1665618562"/>
      </p:ext>
    </p:extLst>
  </p:cSld>
  <p:clrMapOvr>
    <a:masterClrMapping/>
  </p:clrMapOvr>
  <p:transition spd="slow" advTm="50062">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D066-5197-4FD4-B06E-645053BA2CED}"/>
              </a:ext>
            </a:extLst>
          </p:cNvPr>
          <p:cNvSpPr>
            <a:spLocks noGrp="1"/>
          </p:cNvSpPr>
          <p:nvPr>
            <p:ph type="title"/>
          </p:nvPr>
        </p:nvSpPr>
        <p:spPr/>
        <p:txBody>
          <a:bodyPr>
            <a:normAutofit/>
          </a:bodyPr>
          <a:lstStyle/>
          <a:p>
            <a:r>
              <a:rPr lang="en-US" sz="6600" dirty="0"/>
              <a:t>Final Thoughts </a:t>
            </a:r>
          </a:p>
        </p:txBody>
      </p:sp>
      <p:sp>
        <p:nvSpPr>
          <p:cNvPr id="3" name="Content Placeholder 2">
            <a:extLst>
              <a:ext uri="{FF2B5EF4-FFF2-40B4-BE49-F238E27FC236}">
                <a16:creationId xmlns:a16="http://schemas.microsoft.com/office/drawing/2014/main" id="{DD08C089-B3A7-4FA2-AABA-D18ADCB68B48}"/>
              </a:ext>
            </a:extLst>
          </p:cNvPr>
          <p:cNvSpPr>
            <a:spLocks noGrp="1"/>
          </p:cNvSpPr>
          <p:nvPr>
            <p:ph idx="1"/>
          </p:nvPr>
        </p:nvSpPr>
        <p:spPr/>
        <p:txBody>
          <a:bodyPr>
            <a:normAutofit/>
          </a:bodyPr>
          <a:lstStyle/>
          <a:p>
            <a:pPr>
              <a:lnSpc>
                <a:spcPct val="150000"/>
              </a:lnSpc>
            </a:pPr>
            <a:r>
              <a:rPr lang="en-US" sz="4400" dirty="0">
                <a:latin typeface="+mj-lt"/>
                <a:sym typeface="Wingdings" panose="05000000000000000000" pitchFamily="2" charset="2"/>
              </a:rPr>
              <a:t>GPU important </a:t>
            </a:r>
          </a:p>
          <a:p>
            <a:pPr lvl="1">
              <a:lnSpc>
                <a:spcPct val="150000"/>
              </a:lnSpc>
            </a:pPr>
            <a:r>
              <a:rPr lang="en-US" sz="4000" dirty="0">
                <a:latin typeface="+mj-lt"/>
                <a:sym typeface="Wingdings" panose="05000000000000000000" pitchFamily="2" charset="2"/>
              </a:rPr>
              <a:t>process scheduler, algorithms opaque</a:t>
            </a:r>
            <a:endParaRPr lang="en-US" sz="4000" dirty="0">
              <a:latin typeface="+mj-lt"/>
            </a:endParaRPr>
          </a:p>
          <a:p>
            <a:pPr>
              <a:lnSpc>
                <a:spcPct val="150000"/>
              </a:lnSpc>
            </a:pPr>
            <a:r>
              <a:rPr lang="en-US" sz="4400" dirty="0">
                <a:latin typeface="+mj-lt"/>
              </a:rPr>
              <a:t>Perturbations </a:t>
            </a:r>
            <a:r>
              <a:rPr lang="en-US" sz="4400" dirty="0">
                <a:latin typeface="+mj-lt"/>
                <a:sym typeface="Wingdings" panose="05000000000000000000" pitchFamily="2" charset="2"/>
              </a:rPr>
              <a:t> Rough Bounds, Confidence </a:t>
            </a:r>
          </a:p>
        </p:txBody>
      </p:sp>
      <p:sp>
        <p:nvSpPr>
          <p:cNvPr id="4" name="Slide Number Placeholder 3">
            <a:extLst>
              <a:ext uri="{FF2B5EF4-FFF2-40B4-BE49-F238E27FC236}">
                <a16:creationId xmlns:a16="http://schemas.microsoft.com/office/drawing/2014/main" id="{8B485372-8807-4823-8E5E-8F49043C4148}"/>
              </a:ext>
            </a:extLst>
          </p:cNvPr>
          <p:cNvSpPr>
            <a:spLocks noGrp="1"/>
          </p:cNvSpPr>
          <p:nvPr>
            <p:ph type="sldNum" sz="quarter" idx="12"/>
          </p:nvPr>
        </p:nvSpPr>
        <p:spPr/>
        <p:txBody>
          <a:bodyPr/>
          <a:lstStyle/>
          <a:p>
            <a:fld id="{42D626CC-942F-47CC-AFA9-374D76B08A3A}" type="slidenum">
              <a:rPr lang="en-US" smtClean="0"/>
              <a:t>17</a:t>
            </a:fld>
            <a:endParaRPr lang="en-US" dirty="0"/>
          </a:p>
        </p:txBody>
      </p:sp>
    </p:spTree>
    <p:extLst>
      <p:ext uri="{BB962C8B-B14F-4D97-AF65-F5344CB8AC3E}">
        <p14:creationId xmlns:p14="http://schemas.microsoft.com/office/powerpoint/2010/main" val="3143227936"/>
      </p:ext>
    </p:extLst>
  </p:cSld>
  <p:clrMapOvr>
    <a:masterClrMapping/>
  </p:clrMapOvr>
  <p:transition spd="slow" advTm="5006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922B-A10C-42F4-9B9C-C89EF8D53379}"/>
              </a:ext>
            </a:extLst>
          </p:cNvPr>
          <p:cNvSpPr>
            <a:spLocks noGrp="1"/>
          </p:cNvSpPr>
          <p:nvPr>
            <p:ph type="title"/>
          </p:nvPr>
        </p:nvSpPr>
        <p:spPr/>
        <p:txBody>
          <a:bodyPr/>
          <a:lstStyle/>
          <a:p>
            <a:r>
              <a:rPr lang="en-US" dirty="0"/>
              <a:t>Thank you for listening</a:t>
            </a:r>
          </a:p>
        </p:txBody>
      </p:sp>
      <p:sp>
        <p:nvSpPr>
          <p:cNvPr id="3" name="Content Placeholder 2">
            <a:extLst>
              <a:ext uri="{FF2B5EF4-FFF2-40B4-BE49-F238E27FC236}">
                <a16:creationId xmlns:a16="http://schemas.microsoft.com/office/drawing/2014/main" id="{0A39DE2F-4B43-45BC-936C-07DB514CB164}"/>
              </a:ext>
            </a:extLst>
          </p:cNvPr>
          <p:cNvSpPr>
            <a:spLocks noGrp="1"/>
          </p:cNvSpPr>
          <p:nvPr>
            <p:ph idx="1"/>
          </p:nvPr>
        </p:nvSpPr>
        <p:spPr>
          <a:xfrm>
            <a:off x="838200" y="2638993"/>
            <a:ext cx="10515600" cy="4351338"/>
          </a:xfrm>
        </p:spPr>
        <p:txBody>
          <a:bodyPr>
            <a:normAutofit/>
          </a:bodyPr>
          <a:lstStyle/>
          <a:p>
            <a:pPr marL="0" indent="0" algn="ctr">
              <a:lnSpc>
                <a:spcPct val="150000"/>
              </a:lnSpc>
              <a:buNone/>
            </a:pPr>
            <a:r>
              <a:rPr lang="en-US" sz="4400" dirty="0">
                <a:latin typeface="+mj-lt"/>
              </a:rPr>
              <a:t>Special thanks to Derek Juba, Timothy Blattner, and the NIST SURF team</a:t>
            </a:r>
          </a:p>
        </p:txBody>
      </p:sp>
      <p:sp>
        <p:nvSpPr>
          <p:cNvPr id="4" name="Slide Number Placeholder 3">
            <a:extLst>
              <a:ext uri="{FF2B5EF4-FFF2-40B4-BE49-F238E27FC236}">
                <a16:creationId xmlns:a16="http://schemas.microsoft.com/office/drawing/2014/main" id="{70893D7B-E194-4E07-8AFF-89B9A9FA46ED}"/>
              </a:ext>
            </a:extLst>
          </p:cNvPr>
          <p:cNvSpPr>
            <a:spLocks noGrp="1"/>
          </p:cNvSpPr>
          <p:nvPr>
            <p:ph type="sldNum" sz="quarter" idx="12"/>
          </p:nvPr>
        </p:nvSpPr>
        <p:spPr/>
        <p:txBody>
          <a:bodyPr/>
          <a:lstStyle/>
          <a:p>
            <a:fld id="{42D626CC-942F-47CC-AFA9-374D76B08A3A}" type="slidenum">
              <a:rPr lang="en-US" smtClean="0"/>
              <a:t>18</a:t>
            </a:fld>
            <a:endParaRPr lang="en-US" dirty="0"/>
          </a:p>
        </p:txBody>
      </p:sp>
    </p:spTree>
    <p:extLst>
      <p:ext uri="{BB962C8B-B14F-4D97-AF65-F5344CB8AC3E}">
        <p14:creationId xmlns:p14="http://schemas.microsoft.com/office/powerpoint/2010/main" val="3101258320"/>
      </p:ext>
    </p:extLst>
  </p:cSld>
  <p:clrMapOvr>
    <a:masterClrMapping/>
  </p:clrMapOvr>
  <p:transition spd="slow" advTm="50062">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8592-7FC0-4244-99D8-FC968EFA842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917ED48-7BC7-4507-AC52-6A435631EBCF}"/>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630DFED4-0ED4-41E2-A58F-DE2B6CF8AE8A}"/>
              </a:ext>
            </a:extLst>
          </p:cNvPr>
          <p:cNvPicPr>
            <a:picLocks noChangeAspect="1"/>
          </p:cNvPicPr>
          <p:nvPr/>
        </p:nvPicPr>
        <p:blipFill>
          <a:blip r:embed="rId3"/>
          <a:stretch>
            <a:fillRect/>
          </a:stretch>
        </p:blipFill>
        <p:spPr>
          <a:xfrm>
            <a:off x="2364740" y="191195"/>
            <a:ext cx="7462520" cy="6666805"/>
          </a:xfrm>
          <a:prstGeom prst="rect">
            <a:avLst/>
          </a:prstGeom>
        </p:spPr>
      </p:pic>
      <p:sp>
        <p:nvSpPr>
          <p:cNvPr id="4" name="Slide Number Placeholder 3">
            <a:extLst>
              <a:ext uri="{FF2B5EF4-FFF2-40B4-BE49-F238E27FC236}">
                <a16:creationId xmlns:a16="http://schemas.microsoft.com/office/drawing/2014/main" id="{BB8EA469-7EB4-448F-9849-77CDE3DCF5CC}"/>
              </a:ext>
            </a:extLst>
          </p:cNvPr>
          <p:cNvSpPr>
            <a:spLocks noGrp="1"/>
          </p:cNvSpPr>
          <p:nvPr>
            <p:ph type="sldNum" sz="quarter" idx="12"/>
          </p:nvPr>
        </p:nvSpPr>
        <p:spPr/>
        <p:txBody>
          <a:bodyPr/>
          <a:lstStyle/>
          <a:p>
            <a:fld id="{42D626CC-942F-47CC-AFA9-374D76B08A3A}" type="slidenum">
              <a:rPr lang="en-US" smtClean="0"/>
              <a:t>2</a:t>
            </a:fld>
            <a:endParaRPr lang="en-US"/>
          </a:p>
        </p:txBody>
      </p:sp>
    </p:spTree>
    <p:extLst>
      <p:ext uri="{BB962C8B-B14F-4D97-AF65-F5344CB8AC3E}">
        <p14:creationId xmlns:p14="http://schemas.microsoft.com/office/powerpoint/2010/main" val="3729208668"/>
      </p:ext>
    </p:extLst>
  </p:cSld>
  <p:clrMapOvr>
    <a:masterClrMapping/>
  </p:clrMapOvr>
  <p:transition spd="slow" advTm="50062">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92F5-1CBF-4743-AA7A-7ED1F26260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FC321B-F24F-41EE-8D34-9247B9F83F4D}"/>
              </a:ext>
            </a:extLst>
          </p:cNvPr>
          <p:cNvSpPr>
            <a:spLocks noGrp="1"/>
          </p:cNvSpPr>
          <p:nvPr>
            <p:ph idx="1"/>
          </p:nvPr>
        </p:nvSpPr>
        <p:spPr/>
        <p:txBody>
          <a:bodyPr/>
          <a:lstStyle/>
          <a:p>
            <a:endParaRPr lang="en-US"/>
          </a:p>
        </p:txBody>
      </p:sp>
      <p:pic>
        <p:nvPicPr>
          <p:cNvPr id="4" name="Picture 4" descr="IARPA - TrojAI">
            <a:extLst>
              <a:ext uri="{FF2B5EF4-FFF2-40B4-BE49-F238E27FC236}">
                <a16:creationId xmlns:a16="http://schemas.microsoft.com/office/drawing/2014/main" id="{412F9EA8-4A56-4437-BE85-A0BE76499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8907" y="1106423"/>
            <a:ext cx="5574185" cy="46451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30E021A8-1F2E-4421-B165-73412C677482}"/>
              </a:ext>
            </a:extLst>
          </p:cNvPr>
          <p:cNvSpPr>
            <a:spLocks noGrp="1"/>
          </p:cNvSpPr>
          <p:nvPr>
            <p:ph type="sldNum" sz="quarter" idx="12"/>
          </p:nvPr>
        </p:nvSpPr>
        <p:spPr/>
        <p:txBody>
          <a:bodyPr/>
          <a:lstStyle/>
          <a:p>
            <a:fld id="{42D626CC-942F-47CC-AFA9-374D76B08A3A}" type="slidenum">
              <a:rPr lang="en-US" smtClean="0"/>
              <a:t>3</a:t>
            </a:fld>
            <a:endParaRPr lang="en-US"/>
          </a:p>
        </p:txBody>
      </p:sp>
    </p:spTree>
    <p:extLst>
      <p:ext uri="{BB962C8B-B14F-4D97-AF65-F5344CB8AC3E}">
        <p14:creationId xmlns:p14="http://schemas.microsoft.com/office/powerpoint/2010/main" val="1627968890"/>
      </p:ext>
    </p:extLst>
  </p:cSld>
  <p:clrMapOvr>
    <a:masterClrMapping/>
  </p:clrMapOvr>
  <p:transition spd="slow" advTm="50062">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84116-FDEB-40FC-B812-E293E4C2B6B6}"/>
              </a:ext>
            </a:extLst>
          </p:cNvPr>
          <p:cNvSpPr>
            <a:spLocks noGrp="1"/>
          </p:cNvSpPr>
          <p:nvPr>
            <p:ph type="title"/>
          </p:nvPr>
        </p:nvSpPr>
        <p:spPr/>
        <p:txBody>
          <a:bodyPr>
            <a:normAutofit/>
          </a:bodyPr>
          <a:lstStyle/>
          <a:p>
            <a:r>
              <a:rPr lang="en-US" sz="6600" dirty="0"/>
              <a:t>Known Behavior </a:t>
            </a:r>
          </a:p>
        </p:txBody>
      </p:sp>
      <p:sp>
        <p:nvSpPr>
          <p:cNvPr id="3" name="Content Placeholder 2">
            <a:extLst>
              <a:ext uri="{FF2B5EF4-FFF2-40B4-BE49-F238E27FC236}">
                <a16:creationId xmlns:a16="http://schemas.microsoft.com/office/drawing/2014/main" id="{5C735364-21EC-4780-BA82-874CBC058218}"/>
              </a:ext>
            </a:extLst>
          </p:cNvPr>
          <p:cNvSpPr>
            <a:spLocks noGrp="1"/>
          </p:cNvSpPr>
          <p:nvPr>
            <p:ph idx="1"/>
          </p:nvPr>
        </p:nvSpPr>
        <p:spPr>
          <a:xfrm>
            <a:off x="838200" y="1424844"/>
            <a:ext cx="10515600" cy="4351338"/>
          </a:xfrm>
        </p:spPr>
        <p:txBody>
          <a:bodyPr>
            <a:normAutofit/>
          </a:bodyPr>
          <a:lstStyle/>
          <a:p>
            <a:pPr marL="0" indent="0" algn="ctr">
              <a:lnSpc>
                <a:spcPct val="150000"/>
              </a:lnSpc>
              <a:buNone/>
            </a:pPr>
            <a:endParaRPr lang="en-US" sz="6000" dirty="0">
              <a:latin typeface="+mj-lt"/>
            </a:endParaRPr>
          </a:p>
          <a:p>
            <a:pPr marL="0" indent="0" algn="ctr">
              <a:lnSpc>
                <a:spcPct val="150000"/>
              </a:lnSpc>
              <a:buNone/>
            </a:pPr>
            <a:r>
              <a:rPr lang="en-US" sz="6000" dirty="0">
                <a:latin typeface="+mj-lt"/>
              </a:rPr>
              <a:t>Inconsistency in outputs </a:t>
            </a:r>
          </a:p>
          <a:p>
            <a:pPr marL="0" indent="0">
              <a:lnSpc>
                <a:spcPct val="150000"/>
              </a:lnSpc>
              <a:buNone/>
            </a:pPr>
            <a:endParaRPr lang="en-US" sz="6000" dirty="0">
              <a:latin typeface="+mj-lt"/>
            </a:endParaRPr>
          </a:p>
        </p:txBody>
      </p:sp>
      <p:sp>
        <p:nvSpPr>
          <p:cNvPr id="4" name="Slide Number Placeholder 3">
            <a:extLst>
              <a:ext uri="{FF2B5EF4-FFF2-40B4-BE49-F238E27FC236}">
                <a16:creationId xmlns:a16="http://schemas.microsoft.com/office/drawing/2014/main" id="{21120B10-AE59-4E37-ACBB-BB0C290EC37D}"/>
              </a:ext>
            </a:extLst>
          </p:cNvPr>
          <p:cNvSpPr>
            <a:spLocks noGrp="1"/>
          </p:cNvSpPr>
          <p:nvPr>
            <p:ph type="sldNum" sz="quarter" idx="12"/>
          </p:nvPr>
        </p:nvSpPr>
        <p:spPr/>
        <p:txBody>
          <a:bodyPr/>
          <a:lstStyle/>
          <a:p>
            <a:fld id="{42D626CC-942F-47CC-AFA9-374D76B08A3A}" type="slidenum">
              <a:rPr lang="en-US" smtClean="0"/>
              <a:t>4</a:t>
            </a:fld>
            <a:endParaRPr lang="en-US"/>
          </a:p>
        </p:txBody>
      </p:sp>
    </p:spTree>
    <p:extLst>
      <p:ext uri="{BB962C8B-B14F-4D97-AF65-F5344CB8AC3E}">
        <p14:creationId xmlns:p14="http://schemas.microsoft.com/office/powerpoint/2010/main" val="3719543120"/>
      </p:ext>
    </p:extLst>
  </p:cSld>
  <p:clrMapOvr>
    <a:masterClrMapping/>
  </p:clrMapOvr>
  <p:transition spd="slow" advTm="50062">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B803-06C6-4BE1-AE76-3E342F5E6613}"/>
              </a:ext>
            </a:extLst>
          </p:cNvPr>
          <p:cNvSpPr>
            <a:spLocks noGrp="1"/>
          </p:cNvSpPr>
          <p:nvPr>
            <p:ph type="title"/>
          </p:nvPr>
        </p:nvSpPr>
        <p:spPr>
          <a:xfrm>
            <a:off x="838200" y="359941"/>
            <a:ext cx="10515600" cy="1325563"/>
          </a:xfrm>
        </p:spPr>
        <p:txBody>
          <a:bodyPr/>
          <a:lstStyle/>
          <a:p>
            <a:r>
              <a:rPr lang="en-US" dirty="0"/>
              <a:t>Differences across machines  </a:t>
            </a:r>
          </a:p>
        </p:txBody>
      </p:sp>
      <p:sp>
        <p:nvSpPr>
          <p:cNvPr id="3" name="Content Placeholder 2">
            <a:extLst>
              <a:ext uri="{FF2B5EF4-FFF2-40B4-BE49-F238E27FC236}">
                <a16:creationId xmlns:a16="http://schemas.microsoft.com/office/drawing/2014/main" id="{11698364-9650-43DF-8605-D6D2D4A4F973}"/>
              </a:ext>
            </a:extLst>
          </p:cNvPr>
          <p:cNvSpPr>
            <a:spLocks noGrp="1"/>
          </p:cNvSpPr>
          <p:nvPr>
            <p:ph idx="1"/>
          </p:nvPr>
        </p:nvSpPr>
        <p:spPr>
          <a:xfrm>
            <a:off x="838200" y="1814092"/>
            <a:ext cx="10515600" cy="4351338"/>
          </a:xfrm>
        </p:spPr>
        <p:txBody>
          <a:bodyPr>
            <a:normAutofit/>
          </a:bodyPr>
          <a:lstStyle/>
          <a:p>
            <a:pPr>
              <a:lnSpc>
                <a:spcPct val="150000"/>
              </a:lnSpc>
            </a:pPr>
            <a:r>
              <a:rPr lang="en-US" sz="3600" dirty="0">
                <a:latin typeface="+mj-lt"/>
              </a:rPr>
              <a:t>order of operations</a:t>
            </a:r>
          </a:p>
          <a:p>
            <a:pPr>
              <a:lnSpc>
                <a:spcPct val="150000"/>
              </a:lnSpc>
            </a:pPr>
            <a:r>
              <a:rPr lang="en-US" sz="3600" dirty="0">
                <a:latin typeface="+mj-lt"/>
              </a:rPr>
              <a:t>different Data Types</a:t>
            </a:r>
          </a:p>
          <a:p>
            <a:pPr lvl="1">
              <a:lnSpc>
                <a:spcPct val="150000"/>
              </a:lnSpc>
            </a:pPr>
            <a:r>
              <a:rPr lang="en-US" sz="2800" dirty="0">
                <a:latin typeface="+mj-lt"/>
              </a:rPr>
              <a:t>Exponent, significant figure bits </a:t>
            </a:r>
          </a:p>
          <a:p>
            <a:pPr>
              <a:lnSpc>
                <a:spcPct val="150000"/>
              </a:lnSpc>
            </a:pPr>
            <a:r>
              <a:rPr lang="en-US" sz="3200" dirty="0">
                <a:latin typeface="+mj-lt"/>
              </a:rPr>
              <a:t>Summing an array</a:t>
            </a:r>
          </a:p>
          <a:p>
            <a:pPr lvl="1">
              <a:lnSpc>
                <a:spcPct val="150000"/>
              </a:lnSpc>
            </a:pPr>
            <a:r>
              <a:rPr lang="en-US" sz="2800" dirty="0">
                <a:latin typeface="+mj-lt"/>
              </a:rPr>
              <a:t>Difference start front vs back: 7.1e-15</a:t>
            </a:r>
          </a:p>
          <a:p>
            <a:pPr marL="457200" lvl="1" indent="0">
              <a:lnSpc>
                <a:spcPct val="150000"/>
              </a:lnSpc>
              <a:buNone/>
            </a:pPr>
            <a:endParaRPr lang="en-US" sz="3200" dirty="0">
              <a:latin typeface="+mj-lt"/>
            </a:endParaRPr>
          </a:p>
          <a:p>
            <a:pPr>
              <a:lnSpc>
                <a:spcPct val="150000"/>
              </a:lnSpc>
            </a:pPr>
            <a:endParaRPr lang="en-US" sz="3600" dirty="0">
              <a:latin typeface="+mj-lt"/>
            </a:endParaRPr>
          </a:p>
        </p:txBody>
      </p:sp>
      <p:graphicFrame>
        <p:nvGraphicFramePr>
          <p:cNvPr id="8" name="Table 8">
            <a:extLst>
              <a:ext uri="{FF2B5EF4-FFF2-40B4-BE49-F238E27FC236}">
                <a16:creationId xmlns:a16="http://schemas.microsoft.com/office/drawing/2014/main" id="{875CED48-69FC-4A95-966F-B943AFB27E2C}"/>
              </a:ext>
            </a:extLst>
          </p:cNvPr>
          <p:cNvGraphicFramePr>
            <a:graphicFrameLocks noGrp="1"/>
          </p:cNvGraphicFramePr>
          <p:nvPr>
            <p:extLst>
              <p:ext uri="{D42A27DB-BD31-4B8C-83A1-F6EECF244321}">
                <p14:modId xmlns:p14="http://schemas.microsoft.com/office/powerpoint/2010/main" val="976887329"/>
              </p:ext>
            </p:extLst>
          </p:nvPr>
        </p:nvGraphicFramePr>
        <p:xfrm>
          <a:off x="6842126" y="2541269"/>
          <a:ext cx="4511674" cy="563881"/>
        </p:xfrm>
        <a:graphic>
          <a:graphicData uri="http://schemas.openxmlformats.org/drawingml/2006/table">
            <a:tbl>
              <a:tblPr firstRow="1" bandRow="1">
                <a:tableStyleId>{5C22544A-7EE6-4342-B048-85BDC9FD1C3A}</a:tableStyleId>
              </a:tblPr>
              <a:tblGrid>
                <a:gridCol w="1863724">
                  <a:extLst>
                    <a:ext uri="{9D8B030D-6E8A-4147-A177-3AD203B41FA5}">
                      <a16:colId xmlns:a16="http://schemas.microsoft.com/office/drawing/2014/main" val="2681255254"/>
                    </a:ext>
                  </a:extLst>
                </a:gridCol>
                <a:gridCol w="779087">
                  <a:extLst>
                    <a:ext uri="{9D8B030D-6E8A-4147-A177-3AD203B41FA5}">
                      <a16:colId xmlns:a16="http://schemas.microsoft.com/office/drawing/2014/main" val="4119766121"/>
                    </a:ext>
                  </a:extLst>
                </a:gridCol>
                <a:gridCol w="1868863">
                  <a:extLst>
                    <a:ext uri="{9D8B030D-6E8A-4147-A177-3AD203B41FA5}">
                      <a16:colId xmlns:a16="http://schemas.microsoft.com/office/drawing/2014/main" val="988330957"/>
                    </a:ext>
                  </a:extLst>
                </a:gridCol>
              </a:tblGrid>
              <a:tr h="563881">
                <a:tc>
                  <a:txBody>
                    <a:bodyPr/>
                    <a:lstStyle/>
                    <a:p>
                      <a:pPr algn="ctr"/>
                      <a:r>
                        <a:rPr lang="en-US" dirty="0"/>
                        <a:t>9.68302182e-04</a:t>
                      </a:r>
                    </a:p>
                  </a:txBody>
                  <a:tcPr/>
                </a:tc>
                <a:tc>
                  <a:txBody>
                    <a:bodyPr/>
                    <a:lstStyle/>
                    <a:p>
                      <a:pPr algn="ctr"/>
                      <a:r>
                        <a:rPr lang="en-US" dirty="0"/>
                        <a:t>…</a:t>
                      </a:r>
                    </a:p>
                  </a:txBody>
                  <a:tcPr/>
                </a:tc>
                <a:tc>
                  <a:txBody>
                    <a:bodyPr/>
                    <a:lstStyle/>
                    <a:p>
                      <a:pPr algn="ctr"/>
                      <a:r>
                        <a:rPr lang="en-US" dirty="0"/>
                        <a:t>1.67551436e-01</a:t>
                      </a:r>
                    </a:p>
                  </a:txBody>
                  <a:tcPr/>
                </a:tc>
                <a:extLst>
                  <a:ext uri="{0D108BD9-81ED-4DB2-BD59-A6C34878D82A}">
                    <a16:rowId xmlns:a16="http://schemas.microsoft.com/office/drawing/2014/main" val="4106249086"/>
                  </a:ext>
                </a:extLst>
              </a:tr>
            </a:tbl>
          </a:graphicData>
        </a:graphic>
      </p:graphicFrame>
      <p:sp>
        <p:nvSpPr>
          <p:cNvPr id="9" name="TextBox 8">
            <a:extLst>
              <a:ext uri="{FF2B5EF4-FFF2-40B4-BE49-F238E27FC236}">
                <a16:creationId xmlns:a16="http://schemas.microsoft.com/office/drawing/2014/main" id="{E978B3E8-E5C6-4C17-B847-501BB57C11E0}"/>
              </a:ext>
            </a:extLst>
          </p:cNvPr>
          <p:cNvSpPr txBox="1"/>
          <p:nvPr/>
        </p:nvSpPr>
        <p:spPr>
          <a:xfrm>
            <a:off x="6746876" y="2043349"/>
            <a:ext cx="4702174" cy="369332"/>
          </a:xfrm>
          <a:prstGeom prst="rect">
            <a:avLst/>
          </a:prstGeom>
          <a:noFill/>
        </p:spPr>
        <p:txBody>
          <a:bodyPr wrap="square" rtlCol="0">
            <a:spAutoFit/>
          </a:bodyPr>
          <a:lstStyle/>
          <a:p>
            <a:r>
              <a:rPr lang="en-US" dirty="0">
                <a:latin typeface="+mj-lt"/>
              </a:rPr>
              <a:t>100 Floating point numbers between 0 and 1 </a:t>
            </a:r>
          </a:p>
        </p:txBody>
      </p:sp>
      <p:sp>
        <p:nvSpPr>
          <p:cNvPr id="4" name="Slide Number Placeholder 3">
            <a:extLst>
              <a:ext uri="{FF2B5EF4-FFF2-40B4-BE49-F238E27FC236}">
                <a16:creationId xmlns:a16="http://schemas.microsoft.com/office/drawing/2014/main" id="{039F02D0-D097-499E-A2BC-6B2BBEE8F53A}"/>
              </a:ext>
            </a:extLst>
          </p:cNvPr>
          <p:cNvSpPr>
            <a:spLocks noGrp="1"/>
          </p:cNvSpPr>
          <p:nvPr>
            <p:ph type="sldNum" sz="quarter" idx="12"/>
          </p:nvPr>
        </p:nvSpPr>
        <p:spPr/>
        <p:txBody>
          <a:bodyPr/>
          <a:lstStyle/>
          <a:p>
            <a:fld id="{42D626CC-942F-47CC-AFA9-374D76B08A3A}" type="slidenum">
              <a:rPr lang="en-US" smtClean="0"/>
              <a:t>5</a:t>
            </a:fld>
            <a:endParaRPr lang="en-US"/>
          </a:p>
        </p:txBody>
      </p:sp>
    </p:spTree>
    <p:extLst>
      <p:ext uri="{BB962C8B-B14F-4D97-AF65-F5344CB8AC3E}">
        <p14:creationId xmlns:p14="http://schemas.microsoft.com/office/powerpoint/2010/main" val="1719863635"/>
      </p:ext>
    </p:extLst>
  </p:cSld>
  <p:clrMapOvr>
    <a:masterClrMapping/>
  </p:clrMapOvr>
  <p:transition spd="slow" advTm="5006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371F-2206-4B12-88E6-5FA082E33987}"/>
              </a:ext>
            </a:extLst>
          </p:cNvPr>
          <p:cNvSpPr>
            <a:spLocks noGrp="1"/>
          </p:cNvSpPr>
          <p:nvPr>
            <p:ph type="title"/>
          </p:nvPr>
        </p:nvSpPr>
        <p:spPr>
          <a:xfrm>
            <a:off x="838200" y="261162"/>
            <a:ext cx="10515600" cy="1325563"/>
          </a:xfrm>
        </p:spPr>
        <p:txBody>
          <a:bodyPr/>
          <a:lstStyle/>
          <a:p>
            <a:r>
              <a:rPr lang="en-US" dirty="0"/>
              <a:t>Research Methods </a:t>
            </a:r>
          </a:p>
        </p:txBody>
      </p:sp>
      <p:sp>
        <p:nvSpPr>
          <p:cNvPr id="3" name="Content Placeholder 2">
            <a:extLst>
              <a:ext uri="{FF2B5EF4-FFF2-40B4-BE49-F238E27FC236}">
                <a16:creationId xmlns:a16="http://schemas.microsoft.com/office/drawing/2014/main" id="{288DF190-A05B-49E4-830C-5FC0FA2CEAF3}"/>
              </a:ext>
            </a:extLst>
          </p:cNvPr>
          <p:cNvSpPr>
            <a:spLocks noGrp="1"/>
          </p:cNvSpPr>
          <p:nvPr>
            <p:ph idx="1"/>
          </p:nvPr>
        </p:nvSpPr>
        <p:spPr>
          <a:xfrm>
            <a:off x="738809" y="1881448"/>
            <a:ext cx="10515600" cy="4351338"/>
          </a:xfrm>
        </p:spPr>
        <p:txBody>
          <a:bodyPr>
            <a:normAutofit/>
          </a:bodyPr>
          <a:lstStyle/>
          <a:p>
            <a:pPr>
              <a:lnSpc>
                <a:spcPct val="150000"/>
              </a:lnSpc>
            </a:pPr>
            <a:r>
              <a:rPr lang="en-US" sz="3200" dirty="0">
                <a:latin typeface="+mj-lt"/>
              </a:rPr>
              <a:t>NIST HPC Cluster</a:t>
            </a:r>
          </a:p>
          <a:p>
            <a:pPr>
              <a:lnSpc>
                <a:spcPct val="150000"/>
              </a:lnSpc>
            </a:pPr>
            <a:r>
              <a:rPr lang="en-US" sz="3200" dirty="0">
                <a:latin typeface="+mj-lt"/>
              </a:rPr>
              <a:t>Python Script Assembler </a:t>
            </a:r>
          </a:p>
          <a:p>
            <a:pPr marL="0" indent="0">
              <a:lnSpc>
                <a:spcPct val="150000"/>
              </a:lnSpc>
              <a:buNone/>
            </a:pPr>
            <a:endParaRPr lang="en-US" sz="3200" dirty="0">
              <a:latin typeface="+mj-lt"/>
            </a:endParaRPr>
          </a:p>
          <a:p>
            <a:pPr>
              <a:lnSpc>
                <a:spcPct val="150000"/>
              </a:lnSpc>
            </a:pPr>
            <a:r>
              <a:rPr lang="en-US" sz="3200" dirty="0">
                <a:latin typeface="+mj-lt"/>
              </a:rPr>
              <a:t>Parameters:</a:t>
            </a:r>
          </a:p>
          <a:p>
            <a:pPr lvl="1">
              <a:lnSpc>
                <a:spcPct val="150000"/>
              </a:lnSpc>
            </a:pPr>
            <a:r>
              <a:rPr lang="en-US" sz="2800" dirty="0">
                <a:latin typeface="+mj-lt"/>
              </a:rPr>
              <a:t>Machines, Core Count, Driver, Perturbations</a:t>
            </a:r>
          </a:p>
        </p:txBody>
      </p:sp>
      <p:sp>
        <p:nvSpPr>
          <p:cNvPr id="4" name="TextBox 3">
            <a:extLst>
              <a:ext uri="{FF2B5EF4-FFF2-40B4-BE49-F238E27FC236}">
                <a16:creationId xmlns:a16="http://schemas.microsoft.com/office/drawing/2014/main" id="{31C79C22-617A-40C3-8E47-D45482BB71D3}"/>
              </a:ext>
            </a:extLst>
          </p:cNvPr>
          <p:cNvSpPr txBox="1"/>
          <p:nvPr/>
        </p:nvSpPr>
        <p:spPr>
          <a:xfrm>
            <a:off x="1246461" y="3690462"/>
            <a:ext cx="14198885" cy="923330"/>
          </a:xfrm>
          <a:prstGeom prst="rect">
            <a:avLst/>
          </a:prstGeom>
          <a:noFill/>
        </p:spPr>
        <p:txBody>
          <a:bodyPr wrap="square" rtlCol="0">
            <a:spAutoFit/>
          </a:bodyPr>
          <a:lstStyle/>
          <a:p>
            <a:r>
              <a:rPr lang="en-US" b="0" dirty="0">
                <a:solidFill>
                  <a:srgbClr val="36F9F6"/>
                </a:solidFill>
                <a:effectLst/>
                <a:latin typeface="Consolas" panose="020B0609020204030204" pitchFamily="49" charset="0"/>
              </a:rPr>
              <a:t>auto</a:t>
            </a:r>
            <a:r>
              <a:rPr lang="en-US" b="0" dirty="0">
                <a:solidFill>
                  <a:srgbClr val="FF7EDB"/>
                </a:solidFill>
                <a:effectLst/>
                <a:latin typeface="Consolas" panose="020B0609020204030204" pitchFamily="49" charset="0"/>
              </a:rPr>
              <a:t>(</a:t>
            </a:r>
            <a:r>
              <a:rPr lang="en-US" b="0" i="1" dirty="0">
                <a:solidFill>
                  <a:srgbClr val="FF7EDB"/>
                </a:solidFill>
                <a:effectLst/>
                <a:latin typeface="Consolas" panose="020B0609020204030204" pitchFamily="49" charset="0"/>
              </a:rPr>
              <a:t>round </a:t>
            </a:r>
            <a:r>
              <a:rPr lang="en-US" b="0" dirty="0">
                <a:solidFill>
                  <a:srgbClr val="FFFFFF"/>
                </a:solidFill>
                <a:effectLst/>
                <a:latin typeface="Consolas" panose="020B0609020204030204" pitchFamily="49" charset="0"/>
              </a:rPr>
              <a:t>=</a:t>
            </a:r>
            <a:r>
              <a:rPr lang="en-US" b="0" i="1" dirty="0">
                <a:solidFill>
                  <a:srgbClr val="FF7EDB"/>
                </a:solidFill>
                <a:effectLst/>
                <a:latin typeface="Consolas" panose="020B0609020204030204" pitchFamily="49" charset="0"/>
              </a:rPr>
              <a:t> </a:t>
            </a:r>
            <a:r>
              <a:rPr lang="en-US" b="0" dirty="0">
                <a:solidFill>
                  <a:srgbClr val="F97E72"/>
                </a:solidFill>
                <a:effectLst/>
                <a:latin typeface="Consolas" panose="020B0609020204030204" pitchFamily="49" charset="0"/>
              </a:rPr>
              <a:t>9</a:t>
            </a:r>
            <a:r>
              <a:rPr lang="en-US" b="0" dirty="0">
                <a:solidFill>
                  <a:srgbClr val="FF7EDB"/>
                </a:solidFill>
                <a:effectLst/>
                <a:latin typeface="Consolas" panose="020B0609020204030204" pitchFamily="49" charset="0"/>
              </a:rPr>
              <a:t>,</a:t>
            </a:r>
            <a:r>
              <a:rPr lang="en-US" b="0" i="1" dirty="0">
                <a:solidFill>
                  <a:srgbClr val="FF7EDB"/>
                </a:solidFill>
                <a:effectLst/>
                <a:latin typeface="Consolas" panose="020B0609020204030204" pitchFamily="49" charset="0"/>
              </a:rPr>
              <a:t>node </a:t>
            </a:r>
            <a:r>
              <a:rPr lang="en-US" b="0" dirty="0">
                <a:solidFill>
                  <a:srgbClr val="FFFFFF"/>
                </a:solidFill>
                <a:effectLst/>
                <a:latin typeface="Consolas" panose="020B0609020204030204" pitchFamily="49" charset="0"/>
              </a:rPr>
              <a:t>= </a:t>
            </a:r>
            <a:r>
              <a:rPr lang="en-US" b="0" dirty="0">
                <a:solidFill>
                  <a:srgbClr val="FF8B39"/>
                </a:solidFill>
                <a:effectLst/>
                <a:latin typeface="Consolas" panose="020B0609020204030204" pitchFamily="49" charset="0"/>
              </a:rPr>
              <a:t>"</a:t>
            </a:r>
            <a:r>
              <a:rPr lang="en-US" b="0" dirty="0" err="1">
                <a:solidFill>
                  <a:srgbClr val="FF8B39"/>
                </a:solidFill>
                <a:effectLst/>
                <a:latin typeface="Consolas" panose="020B0609020204030204" pitchFamily="49" charset="0"/>
              </a:rPr>
              <a:t>charlie</a:t>
            </a:r>
            <a:r>
              <a:rPr lang="en-US" b="0" dirty="0">
                <a:solidFill>
                  <a:srgbClr val="FF8B39"/>
                </a:solidFill>
                <a:effectLst/>
                <a:latin typeface="Consolas" panose="020B0609020204030204" pitchFamily="49" charset="0"/>
              </a:rPr>
              <a:t>"</a:t>
            </a:r>
            <a:r>
              <a:rPr lang="en-US" b="0" dirty="0">
                <a:solidFill>
                  <a:srgbClr val="FF7EDB"/>
                </a:solidFill>
                <a:effectLst/>
                <a:latin typeface="Consolas" panose="020B0609020204030204" pitchFamily="49" charset="0"/>
              </a:rPr>
              <a:t>, </a:t>
            </a:r>
            <a:r>
              <a:rPr lang="en-US" b="0" i="1" dirty="0">
                <a:solidFill>
                  <a:srgbClr val="FF7EDB"/>
                </a:solidFill>
                <a:effectLst/>
                <a:latin typeface="Consolas" panose="020B0609020204030204" pitchFamily="49" charset="0"/>
              </a:rPr>
              <a:t>iterations </a:t>
            </a:r>
            <a:r>
              <a:rPr lang="en-US" b="0" dirty="0">
                <a:solidFill>
                  <a:srgbClr val="FFFFFF"/>
                </a:solidFill>
                <a:effectLst/>
                <a:latin typeface="Consolas" panose="020B0609020204030204" pitchFamily="49" charset="0"/>
              </a:rPr>
              <a:t>= </a:t>
            </a:r>
            <a:r>
              <a:rPr lang="en-US" b="0" dirty="0">
                <a:solidFill>
                  <a:srgbClr val="F97E72"/>
                </a:solidFill>
                <a:effectLst/>
                <a:latin typeface="Consolas" panose="020B0609020204030204" pitchFamily="49" charset="0"/>
              </a:rPr>
              <a:t>5</a:t>
            </a:r>
            <a:r>
              <a:rPr lang="en-US" b="0" dirty="0">
                <a:solidFill>
                  <a:srgbClr val="FF7EDB"/>
                </a:solidFill>
                <a:effectLst/>
                <a:latin typeface="Consolas" panose="020B0609020204030204" pitchFamily="49" charset="0"/>
              </a:rPr>
              <a:t>, </a:t>
            </a:r>
            <a:r>
              <a:rPr lang="en-US" b="0" i="1" dirty="0" err="1">
                <a:solidFill>
                  <a:srgbClr val="FF7EDB"/>
                </a:solidFill>
                <a:effectLst/>
                <a:latin typeface="Consolas" panose="020B0609020204030204" pitchFamily="49" charset="0"/>
              </a:rPr>
              <a:t>cpus</a:t>
            </a:r>
            <a:r>
              <a:rPr lang="en-US" b="0" i="1" dirty="0">
                <a:solidFill>
                  <a:srgbClr val="FF7EDB"/>
                </a:solidFill>
                <a:effectLst/>
                <a:latin typeface="Consolas" panose="020B0609020204030204" pitchFamily="49" charset="0"/>
              </a:rPr>
              <a:t> </a:t>
            </a:r>
            <a:r>
              <a:rPr lang="en-US" b="0" dirty="0">
                <a:solidFill>
                  <a:srgbClr val="FFFFFF"/>
                </a:solidFill>
                <a:effectLst/>
                <a:latin typeface="Consolas" panose="020B0609020204030204" pitchFamily="49" charset="0"/>
              </a:rPr>
              <a:t>= </a:t>
            </a:r>
            <a:r>
              <a:rPr lang="en-US" b="0" dirty="0">
                <a:solidFill>
                  <a:srgbClr val="F97E72"/>
                </a:solidFill>
                <a:effectLst/>
                <a:latin typeface="Consolas" panose="020B0609020204030204" pitchFamily="49" charset="0"/>
              </a:rPr>
              <a:t>10</a:t>
            </a:r>
            <a:r>
              <a:rPr lang="en-US" b="0" dirty="0">
                <a:solidFill>
                  <a:srgbClr val="FF7EDB"/>
                </a:solidFill>
                <a:effectLst/>
                <a:latin typeface="Consolas" panose="020B0609020204030204" pitchFamily="49" charset="0"/>
              </a:rPr>
              <a:t>, </a:t>
            </a:r>
            <a:r>
              <a:rPr lang="en-US" b="0" i="1" dirty="0">
                <a:solidFill>
                  <a:srgbClr val="FF7EDB"/>
                </a:solidFill>
                <a:effectLst/>
                <a:latin typeface="Consolas" panose="020B0609020204030204" pitchFamily="49" charset="0"/>
              </a:rPr>
              <a:t>model </a:t>
            </a:r>
            <a:r>
              <a:rPr lang="en-US" b="0" dirty="0">
                <a:solidFill>
                  <a:srgbClr val="FFFFFF"/>
                </a:solidFill>
                <a:effectLst/>
                <a:latin typeface="Consolas" panose="020B0609020204030204" pitchFamily="49" charset="0"/>
              </a:rPr>
              <a:t>= </a:t>
            </a:r>
            <a:r>
              <a:rPr lang="en-US" b="0" dirty="0">
                <a:solidFill>
                  <a:srgbClr val="F97E72"/>
                </a:solidFill>
                <a:effectLst/>
                <a:latin typeface="Consolas" panose="020B0609020204030204" pitchFamily="49" charset="0"/>
              </a:rPr>
              <a:t>1</a:t>
            </a:r>
            <a:r>
              <a:rPr lang="en-US" b="0" dirty="0">
                <a:solidFill>
                  <a:srgbClr val="FF7EDB"/>
                </a:solidFill>
                <a:effectLst/>
                <a:latin typeface="Consolas" panose="020B0609020204030204" pitchFamily="49" charset="0"/>
              </a:rPr>
              <a:t>,</a:t>
            </a:r>
          </a:p>
          <a:p>
            <a:r>
              <a:rPr lang="en-US" b="0" dirty="0">
                <a:solidFill>
                  <a:srgbClr val="FF7EDB"/>
                </a:solidFill>
                <a:effectLst/>
                <a:latin typeface="Consolas" panose="020B0609020204030204" pitchFamily="49" charset="0"/>
              </a:rPr>
              <a:t> 	</a:t>
            </a:r>
            <a:r>
              <a:rPr lang="en-US" b="0" i="1" dirty="0">
                <a:solidFill>
                  <a:srgbClr val="FF7EDB"/>
                </a:solidFill>
                <a:effectLst/>
                <a:latin typeface="Consolas" panose="020B0609020204030204" pitchFamily="49" charset="0"/>
              </a:rPr>
              <a:t>driver </a:t>
            </a:r>
            <a:r>
              <a:rPr lang="en-US" b="0" dirty="0">
                <a:solidFill>
                  <a:srgbClr val="FFFFFF"/>
                </a:solidFill>
                <a:effectLst/>
                <a:latin typeface="Consolas" panose="020B0609020204030204" pitchFamily="49" charset="0"/>
              </a:rPr>
              <a:t>= </a:t>
            </a:r>
            <a:r>
              <a:rPr lang="en-US" b="0" dirty="0">
                <a:solidFill>
                  <a:srgbClr val="FF8B39"/>
                </a:solidFill>
                <a:effectLst/>
                <a:latin typeface="Consolas" panose="020B0609020204030204" pitchFamily="49" charset="0"/>
              </a:rPr>
              <a:t>"default"</a:t>
            </a:r>
            <a:r>
              <a:rPr lang="en-US" b="0" dirty="0">
                <a:solidFill>
                  <a:srgbClr val="FF7EDB"/>
                </a:solidFill>
                <a:effectLst/>
                <a:latin typeface="Consolas" panose="020B0609020204030204" pitchFamily="49" charset="0"/>
              </a:rPr>
              <a:t>, </a:t>
            </a:r>
            <a:r>
              <a:rPr lang="en-US" b="0" i="1" dirty="0">
                <a:solidFill>
                  <a:srgbClr val="FF7EDB"/>
                </a:solidFill>
                <a:effectLst/>
                <a:latin typeface="Consolas" panose="020B0609020204030204" pitchFamily="49" charset="0"/>
              </a:rPr>
              <a:t>teams</a:t>
            </a:r>
            <a:r>
              <a:rPr lang="en-US" b="0" dirty="0">
                <a:solidFill>
                  <a:srgbClr val="FF7EDB"/>
                </a:solidFill>
                <a:effectLst/>
                <a:latin typeface="Consolas" panose="020B0609020204030204" pitchFamily="49" charset="0"/>
              </a:rPr>
              <a:t> </a:t>
            </a:r>
            <a:r>
              <a:rPr lang="en-US" b="0" dirty="0">
                <a:solidFill>
                  <a:srgbClr val="FFFFFF"/>
                </a:solidFill>
                <a:effectLst/>
                <a:latin typeface="Consolas" panose="020B0609020204030204" pitchFamily="49" charset="0"/>
              </a:rPr>
              <a:t>= </a:t>
            </a:r>
            <a:r>
              <a:rPr lang="en-US" b="0" dirty="0">
                <a:solidFill>
                  <a:srgbClr val="FF8B39"/>
                </a:solidFill>
                <a:effectLst/>
                <a:latin typeface="Consolas" panose="020B0609020204030204" pitchFamily="49" charset="0"/>
              </a:rPr>
              <a:t>"ALL"</a:t>
            </a:r>
            <a:r>
              <a:rPr lang="en-US" b="0" dirty="0">
                <a:solidFill>
                  <a:srgbClr val="FF7EDB"/>
                </a:solidFill>
                <a:effectLst/>
                <a:latin typeface="Consolas" panose="020B0609020204030204" pitchFamily="49" charset="0"/>
              </a:rPr>
              <a:t>, </a:t>
            </a:r>
            <a:r>
              <a:rPr lang="en-US" b="0" i="1" dirty="0">
                <a:solidFill>
                  <a:srgbClr val="FF7EDB"/>
                </a:solidFill>
                <a:effectLst/>
                <a:latin typeface="Consolas" panose="020B0609020204030204" pitchFamily="49" charset="0"/>
              </a:rPr>
              <a:t>custom </a:t>
            </a:r>
            <a:r>
              <a:rPr lang="en-US" b="0" dirty="0">
                <a:solidFill>
                  <a:srgbClr val="FFFFFF"/>
                </a:solidFill>
                <a:effectLst/>
                <a:latin typeface="Consolas" panose="020B0609020204030204" pitchFamily="49" charset="0"/>
              </a:rPr>
              <a:t>= </a:t>
            </a:r>
            <a:r>
              <a:rPr lang="en-US" b="0" dirty="0">
                <a:solidFill>
                  <a:srgbClr val="F97E72"/>
                </a:solidFill>
                <a:effectLst/>
                <a:latin typeface="Consolas" panose="020B0609020204030204" pitchFamily="49" charset="0"/>
              </a:rPr>
              <a:t>False</a:t>
            </a:r>
            <a:r>
              <a:rPr lang="en-US" b="0" dirty="0">
                <a:solidFill>
                  <a:srgbClr val="FF7EDB"/>
                </a:solidFill>
                <a:effectLst/>
                <a:latin typeface="Consolas" panose="020B0609020204030204" pitchFamily="49" charset="0"/>
              </a:rPr>
              <a:t>)</a:t>
            </a:r>
            <a:endParaRPr lang="en-US" b="0" dirty="0">
              <a:solidFill>
                <a:srgbClr val="BBBBBB"/>
              </a:solidFill>
              <a:effectLst/>
              <a:latin typeface="Consolas" panose="020B0609020204030204" pitchFamily="49" charset="0"/>
            </a:endParaRPr>
          </a:p>
          <a:p>
            <a:endParaRPr lang="en-US" dirty="0"/>
          </a:p>
        </p:txBody>
      </p:sp>
      <p:pic>
        <p:nvPicPr>
          <p:cNvPr id="2050" name="Picture 2" descr="Core Network Technologies | NIST">
            <a:extLst>
              <a:ext uri="{FF2B5EF4-FFF2-40B4-BE49-F238E27FC236}">
                <a16:creationId xmlns:a16="http://schemas.microsoft.com/office/drawing/2014/main" id="{4B565229-AB5E-40D6-8891-C548E26B1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084" y="414448"/>
            <a:ext cx="4348716" cy="244615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3F100368-AD15-48EE-9F74-145F5FB6CF9B}"/>
              </a:ext>
            </a:extLst>
          </p:cNvPr>
          <p:cNvSpPr>
            <a:spLocks noGrp="1"/>
          </p:cNvSpPr>
          <p:nvPr>
            <p:ph type="sldNum" sz="quarter" idx="12"/>
          </p:nvPr>
        </p:nvSpPr>
        <p:spPr>
          <a:xfrm>
            <a:off x="8610600" y="6366983"/>
            <a:ext cx="2743200" cy="365125"/>
          </a:xfrm>
        </p:spPr>
        <p:txBody>
          <a:bodyPr/>
          <a:lstStyle/>
          <a:p>
            <a:fld id="{42D626CC-942F-47CC-AFA9-374D76B08A3A}" type="slidenum">
              <a:rPr lang="en-US" smtClean="0"/>
              <a:t>6</a:t>
            </a:fld>
            <a:endParaRPr lang="en-US"/>
          </a:p>
        </p:txBody>
      </p:sp>
    </p:spTree>
    <p:extLst>
      <p:ext uri="{BB962C8B-B14F-4D97-AF65-F5344CB8AC3E}">
        <p14:creationId xmlns:p14="http://schemas.microsoft.com/office/powerpoint/2010/main" val="3391330242"/>
      </p:ext>
    </p:extLst>
  </p:cSld>
  <p:clrMapOvr>
    <a:masterClrMapping/>
  </p:clrMapOvr>
  <p:transition spd="slow" advTm="5006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EF9A-D110-43DB-B459-7B14C7B59B52}"/>
              </a:ext>
            </a:extLst>
          </p:cNvPr>
          <p:cNvSpPr>
            <a:spLocks noGrp="1"/>
          </p:cNvSpPr>
          <p:nvPr>
            <p:ph type="title"/>
          </p:nvPr>
        </p:nvSpPr>
        <p:spPr/>
        <p:txBody>
          <a:bodyPr/>
          <a:lstStyle/>
          <a:p>
            <a:r>
              <a:rPr lang="en-US" dirty="0"/>
              <a:t>Experimental Design </a:t>
            </a:r>
          </a:p>
        </p:txBody>
      </p:sp>
      <p:sp>
        <p:nvSpPr>
          <p:cNvPr id="3" name="Content Placeholder 2">
            <a:extLst>
              <a:ext uri="{FF2B5EF4-FFF2-40B4-BE49-F238E27FC236}">
                <a16:creationId xmlns:a16="http://schemas.microsoft.com/office/drawing/2014/main" id="{0ECEB762-6909-457F-9DA9-A296D56C71DF}"/>
              </a:ext>
            </a:extLst>
          </p:cNvPr>
          <p:cNvSpPr>
            <a:spLocks noGrp="1"/>
          </p:cNvSpPr>
          <p:nvPr>
            <p:ph idx="1"/>
          </p:nvPr>
        </p:nvSpPr>
        <p:spPr>
          <a:xfrm>
            <a:off x="838200" y="1642260"/>
            <a:ext cx="10515600" cy="4351338"/>
          </a:xfrm>
        </p:spPr>
        <p:txBody>
          <a:bodyPr/>
          <a:lstStyle/>
          <a:p>
            <a:pPr marL="0" indent="0" algn="ctr">
              <a:lnSpc>
                <a:spcPct val="150000"/>
              </a:lnSpc>
              <a:buNone/>
            </a:pPr>
            <a:r>
              <a:rPr lang="en-US" dirty="0">
                <a:latin typeface="+mj-lt"/>
              </a:rPr>
              <a:t>Not full factorial</a:t>
            </a:r>
          </a:p>
        </p:txBody>
      </p:sp>
      <p:sp>
        <p:nvSpPr>
          <p:cNvPr id="4" name="Slide Number Placeholder 3">
            <a:extLst>
              <a:ext uri="{FF2B5EF4-FFF2-40B4-BE49-F238E27FC236}">
                <a16:creationId xmlns:a16="http://schemas.microsoft.com/office/drawing/2014/main" id="{9DF5651A-98D9-4AF9-836D-245435EF9A4E}"/>
              </a:ext>
            </a:extLst>
          </p:cNvPr>
          <p:cNvSpPr>
            <a:spLocks noGrp="1"/>
          </p:cNvSpPr>
          <p:nvPr>
            <p:ph type="sldNum" sz="quarter" idx="12"/>
          </p:nvPr>
        </p:nvSpPr>
        <p:spPr/>
        <p:txBody>
          <a:bodyPr/>
          <a:lstStyle/>
          <a:p>
            <a:fld id="{42D626CC-942F-47CC-AFA9-374D76B08A3A}" type="slidenum">
              <a:rPr lang="en-US" smtClean="0"/>
              <a:t>7</a:t>
            </a:fld>
            <a:endParaRPr lang="en-US"/>
          </a:p>
        </p:txBody>
      </p:sp>
      <p:graphicFrame>
        <p:nvGraphicFramePr>
          <p:cNvPr id="8" name="Object 7">
            <a:extLst>
              <a:ext uri="{FF2B5EF4-FFF2-40B4-BE49-F238E27FC236}">
                <a16:creationId xmlns:a16="http://schemas.microsoft.com/office/drawing/2014/main" id="{521C410E-003B-415F-AA2A-3C6870860C92}"/>
              </a:ext>
            </a:extLst>
          </p:cNvPr>
          <p:cNvGraphicFramePr>
            <a:graphicFrameLocks noChangeAspect="1"/>
          </p:cNvGraphicFramePr>
          <p:nvPr>
            <p:extLst>
              <p:ext uri="{D42A27DB-BD31-4B8C-83A1-F6EECF244321}">
                <p14:modId xmlns:p14="http://schemas.microsoft.com/office/powerpoint/2010/main" val="2052132263"/>
              </p:ext>
            </p:extLst>
          </p:nvPr>
        </p:nvGraphicFramePr>
        <p:xfrm>
          <a:off x="543318" y="2495033"/>
          <a:ext cx="11105363" cy="3135812"/>
        </p:xfrm>
        <a:graphic>
          <a:graphicData uri="http://schemas.openxmlformats.org/presentationml/2006/ole">
            <mc:AlternateContent xmlns:mc="http://schemas.openxmlformats.org/markup-compatibility/2006">
              <mc:Choice xmlns:v="urn:schemas-microsoft-com:vml" Requires="v">
                <p:oleObj name="Worksheet" r:id="rId2" imgW="4584823" imgH="1295531" progId="Excel.Sheet.12">
                  <p:embed/>
                </p:oleObj>
              </mc:Choice>
              <mc:Fallback>
                <p:oleObj name="Worksheet" r:id="rId2" imgW="4584823" imgH="1295531" progId="Excel.Sheet.12">
                  <p:embed/>
                  <p:pic>
                    <p:nvPicPr>
                      <p:cNvPr id="8" name="Object 7">
                        <a:extLst>
                          <a:ext uri="{FF2B5EF4-FFF2-40B4-BE49-F238E27FC236}">
                            <a16:creationId xmlns:a16="http://schemas.microsoft.com/office/drawing/2014/main" id="{521C410E-003B-415F-AA2A-3C6870860C92}"/>
                          </a:ext>
                        </a:extLst>
                      </p:cNvPr>
                      <p:cNvPicPr/>
                      <p:nvPr/>
                    </p:nvPicPr>
                    <p:blipFill>
                      <a:blip r:embed="rId3"/>
                      <a:stretch>
                        <a:fillRect/>
                      </a:stretch>
                    </p:blipFill>
                    <p:spPr>
                      <a:xfrm>
                        <a:off x="543318" y="2495033"/>
                        <a:ext cx="11105363" cy="3135812"/>
                      </a:xfrm>
                      <a:prstGeom prst="rect">
                        <a:avLst/>
                      </a:prstGeom>
                    </p:spPr>
                  </p:pic>
                </p:oleObj>
              </mc:Fallback>
            </mc:AlternateContent>
          </a:graphicData>
        </a:graphic>
      </p:graphicFrame>
    </p:spTree>
    <p:extLst>
      <p:ext uri="{BB962C8B-B14F-4D97-AF65-F5344CB8AC3E}">
        <p14:creationId xmlns:p14="http://schemas.microsoft.com/office/powerpoint/2010/main" val="3768286609"/>
      </p:ext>
    </p:extLst>
  </p:cSld>
  <p:clrMapOvr>
    <a:masterClrMapping/>
  </p:clrMapOvr>
  <p:transition spd="slow" advTm="50062">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87B9-155C-4C21-BCF2-DAC29BB5F06D}"/>
              </a:ext>
            </a:extLst>
          </p:cNvPr>
          <p:cNvSpPr>
            <a:spLocks noGrp="1"/>
          </p:cNvSpPr>
          <p:nvPr>
            <p:ph type="title"/>
          </p:nvPr>
        </p:nvSpPr>
        <p:spPr>
          <a:xfrm>
            <a:off x="838200" y="331787"/>
            <a:ext cx="10515600" cy="1325563"/>
          </a:xfrm>
        </p:spPr>
        <p:txBody>
          <a:bodyPr/>
          <a:lstStyle/>
          <a:p>
            <a:r>
              <a:rPr lang="en-US" dirty="0"/>
              <a:t>Systems</a:t>
            </a:r>
          </a:p>
        </p:txBody>
      </p:sp>
      <p:sp>
        <p:nvSpPr>
          <p:cNvPr id="4" name="Slide Number Placeholder 3">
            <a:extLst>
              <a:ext uri="{FF2B5EF4-FFF2-40B4-BE49-F238E27FC236}">
                <a16:creationId xmlns:a16="http://schemas.microsoft.com/office/drawing/2014/main" id="{75607854-11D2-4AD0-B5A0-73943FC3DC89}"/>
              </a:ext>
            </a:extLst>
          </p:cNvPr>
          <p:cNvSpPr>
            <a:spLocks noGrp="1"/>
          </p:cNvSpPr>
          <p:nvPr>
            <p:ph type="sldNum" sz="quarter" idx="12"/>
          </p:nvPr>
        </p:nvSpPr>
        <p:spPr>
          <a:xfrm>
            <a:off x="8610600" y="6323012"/>
            <a:ext cx="2743200" cy="365125"/>
          </a:xfrm>
        </p:spPr>
        <p:txBody>
          <a:bodyPr/>
          <a:lstStyle/>
          <a:p>
            <a:fld id="{42D626CC-942F-47CC-AFA9-374D76B08A3A}" type="slidenum">
              <a:rPr lang="en-US" smtClean="0"/>
              <a:t>8</a:t>
            </a:fld>
            <a:endParaRPr lang="en-US"/>
          </a:p>
        </p:txBody>
      </p:sp>
      <p:graphicFrame>
        <p:nvGraphicFramePr>
          <p:cNvPr id="6" name="Object 5">
            <a:extLst>
              <a:ext uri="{FF2B5EF4-FFF2-40B4-BE49-F238E27FC236}">
                <a16:creationId xmlns:a16="http://schemas.microsoft.com/office/drawing/2014/main" id="{2A245591-2ACD-45C7-AFBE-664445AB797F}"/>
              </a:ext>
            </a:extLst>
          </p:cNvPr>
          <p:cNvGraphicFramePr>
            <a:graphicFrameLocks noChangeAspect="1"/>
          </p:cNvGraphicFramePr>
          <p:nvPr>
            <p:extLst>
              <p:ext uri="{D42A27DB-BD31-4B8C-83A1-F6EECF244321}">
                <p14:modId xmlns:p14="http://schemas.microsoft.com/office/powerpoint/2010/main" val="3066322954"/>
              </p:ext>
            </p:extLst>
          </p:nvPr>
        </p:nvGraphicFramePr>
        <p:xfrm>
          <a:off x="300831" y="2053431"/>
          <a:ext cx="11590337" cy="3402330"/>
        </p:xfrm>
        <a:graphic>
          <a:graphicData uri="http://schemas.openxmlformats.org/presentationml/2006/ole">
            <mc:AlternateContent xmlns:mc="http://schemas.openxmlformats.org/markup-compatibility/2006">
              <mc:Choice xmlns:v="urn:schemas-microsoft-com:vml" Requires="v">
                <p:oleObj name="Worksheet" r:id="rId2" imgW="5892800" imgH="1739725" progId="Excel.Sheet.12">
                  <p:embed/>
                </p:oleObj>
              </mc:Choice>
              <mc:Fallback>
                <p:oleObj name="Worksheet" r:id="rId2" imgW="5892800" imgH="1739725" progId="Excel.Sheet.12">
                  <p:embed/>
                  <p:pic>
                    <p:nvPicPr>
                      <p:cNvPr id="6" name="Object 5">
                        <a:extLst>
                          <a:ext uri="{FF2B5EF4-FFF2-40B4-BE49-F238E27FC236}">
                            <a16:creationId xmlns:a16="http://schemas.microsoft.com/office/drawing/2014/main" id="{2A245591-2ACD-45C7-AFBE-664445AB797F}"/>
                          </a:ext>
                        </a:extLst>
                      </p:cNvPr>
                      <p:cNvPicPr/>
                      <p:nvPr/>
                    </p:nvPicPr>
                    <p:blipFill>
                      <a:blip r:embed="rId3"/>
                      <a:stretch>
                        <a:fillRect/>
                      </a:stretch>
                    </p:blipFill>
                    <p:spPr>
                      <a:xfrm>
                        <a:off x="300831" y="2053431"/>
                        <a:ext cx="11590337" cy="3402330"/>
                      </a:xfrm>
                      <a:prstGeom prst="rect">
                        <a:avLst/>
                      </a:prstGeom>
                    </p:spPr>
                  </p:pic>
                </p:oleObj>
              </mc:Fallback>
            </mc:AlternateContent>
          </a:graphicData>
        </a:graphic>
      </p:graphicFrame>
    </p:spTree>
    <p:extLst>
      <p:ext uri="{BB962C8B-B14F-4D97-AF65-F5344CB8AC3E}">
        <p14:creationId xmlns:p14="http://schemas.microsoft.com/office/powerpoint/2010/main" val="440780144"/>
      </p:ext>
    </p:extLst>
  </p:cSld>
  <p:clrMapOvr>
    <a:masterClrMapping/>
  </p:clrMapOvr>
  <p:transition spd="slow" advTm="50062">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4D6A-BF93-4700-B884-7CA5DF79E915}"/>
              </a:ext>
            </a:extLst>
          </p:cNvPr>
          <p:cNvSpPr>
            <a:spLocks noGrp="1"/>
          </p:cNvSpPr>
          <p:nvPr>
            <p:ph type="title"/>
          </p:nvPr>
        </p:nvSpPr>
        <p:spPr>
          <a:xfrm>
            <a:off x="838200" y="313754"/>
            <a:ext cx="10515600" cy="1325563"/>
          </a:xfrm>
        </p:spPr>
        <p:txBody>
          <a:bodyPr/>
          <a:lstStyle/>
          <a:p>
            <a:r>
              <a:rPr lang="en-US" dirty="0"/>
              <a:t>Determinism </a:t>
            </a:r>
          </a:p>
        </p:txBody>
      </p:sp>
      <p:sp>
        <p:nvSpPr>
          <p:cNvPr id="3" name="Content Placeholder 2">
            <a:extLst>
              <a:ext uri="{FF2B5EF4-FFF2-40B4-BE49-F238E27FC236}">
                <a16:creationId xmlns:a16="http://schemas.microsoft.com/office/drawing/2014/main" id="{6C7FC00B-D702-4DFF-A66F-634BE9EFDEA9}"/>
              </a:ext>
            </a:extLst>
          </p:cNvPr>
          <p:cNvSpPr>
            <a:spLocks noGrp="1"/>
          </p:cNvSpPr>
          <p:nvPr>
            <p:ph idx="1"/>
          </p:nvPr>
        </p:nvSpPr>
        <p:spPr>
          <a:xfrm>
            <a:off x="838200" y="1444625"/>
            <a:ext cx="10515600" cy="4351338"/>
          </a:xfrm>
        </p:spPr>
        <p:txBody>
          <a:bodyPr/>
          <a:lstStyle/>
          <a:p>
            <a:pPr>
              <a:lnSpc>
                <a:spcPct val="150000"/>
              </a:lnSpc>
            </a:pPr>
            <a:r>
              <a:rPr lang="en-US" dirty="0">
                <a:latin typeface="+mj-lt"/>
              </a:rPr>
              <a:t>Same results when repeated</a:t>
            </a:r>
          </a:p>
          <a:p>
            <a:pPr>
              <a:lnSpc>
                <a:spcPct val="150000"/>
              </a:lnSpc>
            </a:pPr>
            <a:r>
              <a:rPr lang="en-US" dirty="0">
                <a:latin typeface="+mj-lt"/>
                <a:sym typeface="Wingdings" panose="05000000000000000000" pitchFamily="2" charset="2"/>
              </a:rPr>
              <a:t>Changed results ⟺ changed system properties</a:t>
            </a:r>
          </a:p>
        </p:txBody>
      </p:sp>
      <p:sp>
        <p:nvSpPr>
          <p:cNvPr id="16" name="TextBox 15">
            <a:extLst>
              <a:ext uri="{FF2B5EF4-FFF2-40B4-BE49-F238E27FC236}">
                <a16:creationId xmlns:a16="http://schemas.microsoft.com/office/drawing/2014/main" id="{16C2E63B-2C99-44EA-AB16-401FFC846EAD}"/>
              </a:ext>
            </a:extLst>
          </p:cNvPr>
          <p:cNvSpPr txBox="1"/>
          <p:nvPr/>
        </p:nvSpPr>
        <p:spPr>
          <a:xfrm>
            <a:off x="1308100" y="4522272"/>
            <a:ext cx="3975100" cy="369332"/>
          </a:xfrm>
          <a:prstGeom prst="rect">
            <a:avLst/>
          </a:prstGeom>
          <a:noFill/>
        </p:spPr>
        <p:txBody>
          <a:bodyPr wrap="square" rtlCol="0">
            <a:spAutoFit/>
          </a:bodyPr>
          <a:lstStyle/>
          <a:p>
            <a:r>
              <a:rPr lang="en-US" dirty="0">
                <a:latin typeface="+mj-lt"/>
              </a:rPr>
              <a:t>Run on same machine </a:t>
            </a:r>
          </a:p>
        </p:txBody>
      </p:sp>
      <p:graphicFrame>
        <p:nvGraphicFramePr>
          <p:cNvPr id="5" name="Object 4">
            <a:extLst>
              <a:ext uri="{FF2B5EF4-FFF2-40B4-BE49-F238E27FC236}">
                <a16:creationId xmlns:a16="http://schemas.microsoft.com/office/drawing/2014/main" id="{3270C1D6-8E5D-423B-9CDA-F8A01C7A55EF}"/>
              </a:ext>
            </a:extLst>
          </p:cNvPr>
          <p:cNvGraphicFramePr>
            <a:graphicFrameLocks noChangeAspect="1"/>
          </p:cNvGraphicFramePr>
          <p:nvPr>
            <p:extLst>
              <p:ext uri="{D42A27DB-BD31-4B8C-83A1-F6EECF244321}">
                <p14:modId xmlns:p14="http://schemas.microsoft.com/office/powerpoint/2010/main" val="16391394"/>
              </p:ext>
            </p:extLst>
          </p:nvPr>
        </p:nvGraphicFramePr>
        <p:xfrm>
          <a:off x="3819525" y="3617913"/>
          <a:ext cx="6530975" cy="2178050"/>
        </p:xfrm>
        <a:graphic>
          <a:graphicData uri="http://schemas.openxmlformats.org/presentationml/2006/ole">
            <mc:AlternateContent xmlns:mc="http://schemas.openxmlformats.org/markup-compatibility/2006">
              <mc:Choice xmlns:v="urn:schemas-microsoft-com:vml" Requires="v">
                <p:oleObj name="Worksheet" r:id="rId3" imgW="2781275" imgH="927012" progId="Excel.Sheet.12">
                  <p:embed/>
                </p:oleObj>
              </mc:Choice>
              <mc:Fallback>
                <p:oleObj name="Worksheet" r:id="rId3" imgW="2781275" imgH="927012" progId="Excel.Sheet.12">
                  <p:embed/>
                  <p:pic>
                    <p:nvPicPr>
                      <p:cNvPr id="5" name="Object 4">
                        <a:extLst>
                          <a:ext uri="{FF2B5EF4-FFF2-40B4-BE49-F238E27FC236}">
                            <a16:creationId xmlns:a16="http://schemas.microsoft.com/office/drawing/2014/main" id="{3270C1D6-8E5D-423B-9CDA-F8A01C7A55EF}"/>
                          </a:ext>
                        </a:extLst>
                      </p:cNvPr>
                      <p:cNvPicPr/>
                      <p:nvPr/>
                    </p:nvPicPr>
                    <p:blipFill>
                      <a:blip r:embed="rId4"/>
                      <a:stretch>
                        <a:fillRect/>
                      </a:stretch>
                    </p:blipFill>
                    <p:spPr>
                      <a:xfrm>
                        <a:off x="3819525" y="3617913"/>
                        <a:ext cx="6530975" cy="2178050"/>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30F574AA-15BB-44E7-9CC8-A29CE62BE64B}"/>
              </a:ext>
            </a:extLst>
          </p:cNvPr>
          <p:cNvSpPr>
            <a:spLocks noGrp="1"/>
          </p:cNvSpPr>
          <p:nvPr>
            <p:ph type="sldNum" sz="quarter" idx="12"/>
          </p:nvPr>
        </p:nvSpPr>
        <p:spPr>
          <a:xfrm>
            <a:off x="8610600" y="6361683"/>
            <a:ext cx="2743200" cy="365125"/>
          </a:xfrm>
        </p:spPr>
        <p:txBody>
          <a:bodyPr/>
          <a:lstStyle/>
          <a:p>
            <a:fld id="{42D626CC-942F-47CC-AFA9-374D76B08A3A}" type="slidenum">
              <a:rPr lang="en-US" smtClean="0"/>
              <a:t>9</a:t>
            </a:fld>
            <a:endParaRPr lang="en-US"/>
          </a:p>
        </p:txBody>
      </p:sp>
    </p:spTree>
    <p:extLst>
      <p:ext uri="{BB962C8B-B14F-4D97-AF65-F5344CB8AC3E}">
        <p14:creationId xmlns:p14="http://schemas.microsoft.com/office/powerpoint/2010/main" val="1785597016"/>
      </p:ext>
    </p:extLst>
  </p:cSld>
  <p:clrMapOvr>
    <a:masterClrMapping/>
  </p:clrMapOvr>
  <p:transition spd="slow" advTm="5006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23115</TotalTime>
  <Words>1262</Words>
  <Application>Microsoft Office PowerPoint</Application>
  <PresentationFormat>Widescreen</PresentationFormat>
  <Paragraphs>103</Paragraphs>
  <Slides>18</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5" baseType="lpstr">
      <vt:lpstr>Arial</vt:lpstr>
      <vt:lpstr>Calibri</vt:lpstr>
      <vt:lpstr>Consolas</vt:lpstr>
      <vt:lpstr>Times New Roman</vt:lpstr>
      <vt:lpstr>Office Theme</vt:lpstr>
      <vt:lpstr>Worksheet</vt:lpstr>
      <vt:lpstr>Microsoft Excel Worksheet</vt:lpstr>
      <vt:lpstr>Scientific Reproducibility of AI Trojan Detector Results</vt:lpstr>
      <vt:lpstr>PowerPoint Presentation</vt:lpstr>
      <vt:lpstr>PowerPoint Presentation</vt:lpstr>
      <vt:lpstr>Known Behavior </vt:lpstr>
      <vt:lpstr>Differences across machines  </vt:lpstr>
      <vt:lpstr>Research Methods </vt:lpstr>
      <vt:lpstr>Experimental Design </vt:lpstr>
      <vt:lpstr>Systems</vt:lpstr>
      <vt:lpstr>Determinism </vt:lpstr>
      <vt:lpstr>Determinism - Inconsistency Across Machines  </vt:lpstr>
      <vt:lpstr>Our Goal </vt:lpstr>
      <vt:lpstr>Tweaking Parameters </vt:lpstr>
      <vt:lpstr>Different Models</vt:lpstr>
      <vt:lpstr>Different Machines</vt:lpstr>
      <vt:lpstr>Core Counts</vt:lpstr>
      <vt:lpstr>GPU Drivers </vt:lpstr>
      <vt:lpstr>Final Thoughts </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on </dc:title>
  <dc:creator>Losert, Johannes A. (Assoc)</dc:creator>
  <cp:lastModifiedBy>Losert, Johannes A. (Assoc)</cp:lastModifiedBy>
  <cp:revision>65</cp:revision>
  <dcterms:created xsi:type="dcterms:W3CDTF">2022-07-13T19:00:19Z</dcterms:created>
  <dcterms:modified xsi:type="dcterms:W3CDTF">2022-08-01T18:24:14Z</dcterms:modified>
</cp:coreProperties>
</file>