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63" r:id="rId6"/>
    <p:sldId id="265" r:id="rId7"/>
    <p:sldId id="266" r:id="rId8"/>
    <p:sldId id="270" r:id="rId9"/>
    <p:sldId id="271" r:id="rId10"/>
    <p:sldId id="264" r:id="rId11"/>
    <p:sldId id="272" r:id="rId12"/>
    <p:sldId id="267" r:id="rId13"/>
    <p:sldId id="269" r:id="rId14"/>
    <p:sldId id="262" r:id="rId15"/>
  </p:sldIdLst>
  <p:sldSz cx="12192000" cy="6858000"/>
  <p:notesSz cx="6858000" cy="9144000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E8CDFB0-BFEF-44FE-8A5A-D152C1A83667}" type="datetimeFigureOut">
              <a:rPr lang="sv-SE"/>
              <a:pPr>
                <a:defRPr/>
              </a:pPr>
              <a:t>2015-04-20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 smtClean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3E2F13D-1822-4214-A161-53738B546A9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1891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altLang="sv-SE" smtClean="0"/>
          </a:p>
        </p:txBody>
      </p:sp>
      <p:sp>
        <p:nvSpPr>
          <p:cNvPr id="17412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3DBABC-EA60-43F1-8A31-FECE2C23F4F3}" type="slidenum">
              <a:rPr lang="sv-SE" altLang="sv-SE" smtClean="0"/>
              <a:pPr/>
              <a:t>1</a:t>
            </a:fld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26894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1996" cy="6858000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12191996" cy="685800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sv-SE" altLang="sv-SE" smtClean="0">
                <a:solidFill>
                  <a:srgbClr val="000000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1591"/>
              <a:ext cx="12191996" cy="6856408"/>
            </a:xfrm>
            <a:custGeom>
              <a:avLst/>
              <a:gdLst>
                <a:gd name="T0" fmla="*/ 2147483646 w 15356"/>
                <a:gd name="T1" fmla="*/ 0 h 8638"/>
                <a:gd name="T2" fmla="*/ 2147483646 w 15356"/>
                <a:gd name="T3" fmla="*/ 2147483646 h 8638"/>
                <a:gd name="T4" fmla="*/ 2147483646 w 15356"/>
                <a:gd name="T5" fmla="*/ 2147483646 h 8638"/>
                <a:gd name="T6" fmla="*/ 0 w 15356"/>
                <a:gd name="T7" fmla="*/ 2147483646 h 8638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5356"/>
                <a:gd name="T13" fmla="*/ 0 h 8638"/>
                <a:gd name="T14" fmla="*/ 15356 w 15356"/>
                <a:gd name="T15" fmla="*/ 8638 h 86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</p:grp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437813" y="0"/>
            <a:ext cx="685800" cy="1143000"/>
          </a:xfrm>
          <a:prstGeom prst="rect">
            <a:avLst/>
          </a:prstGeom>
          <a:solidFill>
            <a:srgbClr val="B31166"/>
          </a:solidFill>
          <a:ln>
            <a:noFill/>
          </a:ln>
          <a:effectLst>
            <a:outerShdw dist="25402" dir="5400000" algn="tl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sv-SE" altLang="sv-SE" smtClean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 noGrp="1"/>
          </p:cNvSpPr>
          <p:nvPr>
            <p:ph type="ctrTitle"/>
          </p:nvPr>
        </p:nvSpPr>
        <p:spPr>
          <a:xfrm>
            <a:off x="1154951" y="2099736"/>
            <a:ext cx="8825660" cy="2677646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6" name="Subtitle 2"/>
          <p:cNvSpPr txBox="1">
            <a:spLocks noGrp="1"/>
          </p:cNvSpPr>
          <p:nvPr>
            <p:ph type="subTitle" idx="1"/>
          </p:nvPr>
        </p:nvSpPr>
        <p:spPr>
          <a:xfrm>
            <a:off x="1154951" y="4777383"/>
            <a:ext cx="8825660" cy="861419"/>
          </a:xfrm>
        </p:spPr>
        <p:txBody>
          <a:bodyPr/>
          <a:lstStyle>
            <a:lvl1pPr marL="0" indent="0">
              <a:buNone/>
              <a:defRPr cap="all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underrubrik i bakgrunden</a:t>
            </a:r>
            <a:endParaRPr lang="en-US"/>
          </a:p>
        </p:txBody>
      </p:sp>
      <p:sp>
        <p:nvSpPr>
          <p:cNvPr id="10" name="Date Placeholder 3"/>
          <p:cNvSpPr txBox="1">
            <a:spLocks noGrp="1"/>
          </p:cNvSpPr>
          <p:nvPr>
            <p:ph type="dt" sz="half" idx="10"/>
          </p:nvPr>
        </p:nvSpPr>
        <p:spPr>
          <a:xfrm rot="5400013">
            <a:off x="10158413" y="1792288"/>
            <a:ext cx="990600" cy="304800"/>
          </a:xfrm>
        </p:spPr>
        <p:txBody>
          <a:bodyPr anchor="t"/>
          <a:lstStyle>
            <a:lvl1pPr algn="l">
              <a:defRPr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9D4AFFF-21C5-4129-8034-B354C73A70CF}" type="datetime1">
              <a:rPr lang="sv-SE"/>
              <a:pPr>
                <a:defRPr/>
              </a:pPr>
              <a:t>2015-04-20</a:t>
            </a:fld>
            <a:endParaRPr/>
          </a:p>
        </p:txBody>
      </p:sp>
      <p:sp>
        <p:nvSpPr>
          <p:cNvPr id="11" name="Footer Placeholder 4"/>
          <p:cNvSpPr txBox="1">
            <a:spLocks noGrp="1"/>
          </p:cNvSpPr>
          <p:nvPr>
            <p:ph type="ftr" sz="quarter" idx="11"/>
          </p:nvPr>
        </p:nvSpPr>
        <p:spPr>
          <a:xfrm rot="5400013">
            <a:off x="8952706" y="3228182"/>
            <a:ext cx="3859213" cy="304800"/>
          </a:xfrm>
        </p:spPr>
        <p:txBody>
          <a:bodyPr/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0FF34-905B-42E7-BDC0-B6AF8F2CD8A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3727381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1996" cy="6858000"/>
          </a:xfrm>
        </p:grpSpPr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12191996" cy="685800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sv-SE" altLang="sv-SE" smtClean="0">
                <a:solidFill>
                  <a:srgbClr val="000000"/>
                </a:solidFill>
              </a:endParaRPr>
            </a:p>
          </p:txBody>
        </p:sp>
        <p:sp>
          <p:nvSpPr>
            <p:cNvPr id="7" name="Oval 16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Oval 17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9" name="Oval 18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Oval 19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" name="Oval 20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 rot="10371510">
              <a:off x="263767" y="4438250"/>
              <a:ext cx="3299411" cy="440923"/>
            </a:xfrm>
            <a:custGeom>
              <a:avLst/>
              <a:gdLst>
                <a:gd name="T0" fmla="*/ 2147483646 w 10000"/>
                <a:gd name="T1" fmla="*/ 0 h 5291"/>
                <a:gd name="T2" fmla="*/ 2147483646 w 10000"/>
                <a:gd name="T3" fmla="*/ 2147483646 h 5291"/>
                <a:gd name="T4" fmla="*/ 2147483646 w 10000"/>
                <a:gd name="T5" fmla="*/ 2147483646 h 5291"/>
                <a:gd name="T6" fmla="*/ 0 w 10000"/>
                <a:gd name="T7" fmla="*/ 2147483646 h 5291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0000"/>
                <a:gd name="T13" fmla="*/ 0 h 5291"/>
                <a:gd name="T14" fmla="*/ 10000 w 10000"/>
                <a:gd name="T15" fmla="*/ 5291 h 52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 rot="10799991">
              <a:off x="459495" y="321119"/>
              <a:ext cx="11277596" cy="4533896"/>
            </a:xfrm>
            <a:custGeom>
              <a:avLst/>
              <a:gdLst>
                <a:gd name="T0" fmla="*/ 2147483646 w 7104"/>
                <a:gd name="T1" fmla="*/ 0 h 2856"/>
                <a:gd name="T2" fmla="*/ 2147483646 w 7104"/>
                <a:gd name="T3" fmla="*/ 2147483646 h 2856"/>
                <a:gd name="T4" fmla="*/ 2147483646 w 7104"/>
                <a:gd name="T5" fmla="*/ 2147483646 h 2856"/>
                <a:gd name="T6" fmla="*/ 0 w 7104"/>
                <a:gd name="T7" fmla="*/ 2147483646 h 2856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7104"/>
                <a:gd name="T13" fmla="*/ 0 h 2856"/>
                <a:gd name="T14" fmla="*/ 7104 w 7104"/>
                <a:gd name="T15" fmla="*/ 2856 h 28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0" y="1591"/>
              <a:ext cx="12191996" cy="6856408"/>
            </a:xfrm>
            <a:custGeom>
              <a:avLst/>
              <a:gdLst>
                <a:gd name="T0" fmla="*/ 2147483646 w 15356"/>
                <a:gd name="T1" fmla="*/ 0 h 8638"/>
                <a:gd name="T2" fmla="*/ 2147483646 w 15356"/>
                <a:gd name="T3" fmla="*/ 2147483646 h 8638"/>
                <a:gd name="T4" fmla="*/ 2147483646 w 15356"/>
                <a:gd name="T5" fmla="*/ 2147483646 h 8638"/>
                <a:gd name="T6" fmla="*/ 0 w 15356"/>
                <a:gd name="T7" fmla="*/ 2147483646 h 8638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5356"/>
                <a:gd name="T13" fmla="*/ 0 h 8638"/>
                <a:gd name="T14" fmla="*/ 15356 w 15356"/>
                <a:gd name="T15" fmla="*/ 8638 h 86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</p:grp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10437813" y="0"/>
            <a:ext cx="685800" cy="1143000"/>
          </a:xfrm>
          <a:prstGeom prst="rect">
            <a:avLst/>
          </a:prstGeom>
          <a:solidFill>
            <a:srgbClr val="B31166"/>
          </a:solidFill>
          <a:ln>
            <a:noFill/>
          </a:ln>
          <a:effectLst>
            <a:outerShdw dist="25402" dir="5400000" algn="tl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sv-SE" altLang="sv-SE" smtClean="0">
              <a:solidFill>
                <a:srgbClr val="000000"/>
              </a:solidFill>
            </a:endParaRPr>
          </a:p>
        </p:txBody>
      </p:sp>
      <p:sp>
        <p:nvSpPr>
          <p:cNvPr id="12" name="Title 1"/>
          <p:cNvSpPr txBox="1">
            <a:spLocks noGrp="1"/>
          </p:cNvSpPr>
          <p:nvPr>
            <p:ph type="title"/>
          </p:nvPr>
        </p:nvSpPr>
        <p:spPr>
          <a:xfrm>
            <a:off x="1154951" y="4969928"/>
            <a:ext cx="8825660" cy="566735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1154951" y="685800"/>
            <a:ext cx="8825660" cy="3429000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sv-SE" noProof="0" smtClean="0"/>
              <a:t>Klicka på ikonen för att lägga till en bild</a:t>
            </a:r>
            <a:endParaRPr lang="en-US" noProof="0" smtClean="0"/>
          </a:p>
        </p:txBody>
      </p:sp>
      <p:sp>
        <p:nvSpPr>
          <p:cNvPr id="1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51" y="5536664"/>
            <a:ext cx="8825660" cy="493711"/>
          </a:xfrm>
        </p:spPr>
        <p:txBody>
          <a:bodyPr/>
          <a:lstStyle>
            <a:lvl1pPr marL="0" indent="0">
              <a:buNone/>
              <a:defRPr sz="12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Date Placeholder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A8D88-D3EF-4AD8-9D00-37ABB2D0EA4C}" type="datetime1">
              <a:rPr lang="sv-SE"/>
              <a:pPr>
                <a:defRPr/>
              </a:pPr>
              <a:t>2015-04-20</a:t>
            </a:fld>
            <a:endParaRPr/>
          </a:p>
        </p:txBody>
      </p:sp>
      <p:sp>
        <p:nvSpPr>
          <p:cNvPr id="20" name="Footer Placeholder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21" name="Slide Number Placeholder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9A8CD-3617-4F21-8FC7-FA840AC9151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50596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1996" cy="6858000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12191996" cy="685800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sv-SE" altLang="sv-SE" smtClean="0">
                <a:solidFill>
                  <a:srgbClr val="000000"/>
                </a:solidFill>
              </a:endParaRPr>
            </a:p>
          </p:txBody>
        </p:sp>
        <p:sp>
          <p:nvSpPr>
            <p:cNvPr id="6" name="Oval 13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Oval 14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Oval 15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9" name="Oval 17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Oval 18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 rot="-589936">
              <a:off x="8490945" y="2714872"/>
              <a:ext cx="3299411" cy="440923"/>
            </a:xfrm>
            <a:custGeom>
              <a:avLst/>
              <a:gdLst>
                <a:gd name="T0" fmla="*/ 2147483646 w 10000"/>
                <a:gd name="T1" fmla="*/ 0 h 5291"/>
                <a:gd name="T2" fmla="*/ 2147483646 w 10000"/>
                <a:gd name="T3" fmla="*/ 2147483646 h 5291"/>
                <a:gd name="T4" fmla="*/ 2147483646 w 10000"/>
                <a:gd name="T5" fmla="*/ 2147483646 h 5291"/>
                <a:gd name="T6" fmla="*/ 0 w 10000"/>
                <a:gd name="T7" fmla="*/ 2147483646 h 5291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0000"/>
                <a:gd name="T13" fmla="*/ 0 h 5291"/>
                <a:gd name="T14" fmla="*/ 10000 w 10000"/>
                <a:gd name="T15" fmla="*/ 5291 h 52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455608" y="2801319"/>
              <a:ext cx="11277596" cy="3602635"/>
            </a:xfrm>
            <a:custGeom>
              <a:avLst/>
              <a:gdLst>
                <a:gd name="T0" fmla="*/ 2147483646 w 10000"/>
                <a:gd name="T1" fmla="*/ 0 h 7946"/>
                <a:gd name="T2" fmla="*/ 2147483646 w 10000"/>
                <a:gd name="T3" fmla="*/ 2147483646 h 7946"/>
                <a:gd name="T4" fmla="*/ 2147483646 w 10000"/>
                <a:gd name="T5" fmla="*/ 2147483646 h 7946"/>
                <a:gd name="T6" fmla="*/ 0 w 10000"/>
                <a:gd name="T7" fmla="*/ 2147483646 h 7946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0000"/>
                <a:gd name="T13" fmla="*/ 0 h 7946"/>
                <a:gd name="T14" fmla="*/ 10000 w 10000"/>
                <a:gd name="T15" fmla="*/ 7946 h 79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0" y="1591"/>
              <a:ext cx="12191996" cy="6856408"/>
            </a:xfrm>
            <a:custGeom>
              <a:avLst/>
              <a:gdLst>
                <a:gd name="T0" fmla="*/ 2147483646 w 15356"/>
                <a:gd name="T1" fmla="*/ 0 h 8638"/>
                <a:gd name="T2" fmla="*/ 2147483646 w 15356"/>
                <a:gd name="T3" fmla="*/ 2147483646 h 8638"/>
                <a:gd name="T4" fmla="*/ 2147483646 w 15356"/>
                <a:gd name="T5" fmla="*/ 2147483646 h 8638"/>
                <a:gd name="T6" fmla="*/ 0 w 15356"/>
                <a:gd name="T7" fmla="*/ 2147483646 h 8638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5356"/>
                <a:gd name="T13" fmla="*/ 0 h 8638"/>
                <a:gd name="T14" fmla="*/ 15356 w 15356"/>
                <a:gd name="T15" fmla="*/ 8638 h 86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</p:grp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0437813" y="0"/>
            <a:ext cx="685800" cy="1143000"/>
          </a:xfrm>
          <a:prstGeom prst="rect">
            <a:avLst/>
          </a:prstGeom>
          <a:solidFill>
            <a:srgbClr val="B31166"/>
          </a:solidFill>
          <a:ln>
            <a:noFill/>
          </a:ln>
          <a:effectLst>
            <a:outerShdw dist="25402" dir="5400000" algn="tl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sv-SE" altLang="sv-SE" smtClean="0">
              <a:solidFill>
                <a:srgbClr val="000000"/>
              </a:solidFill>
            </a:endParaRPr>
          </a:p>
        </p:txBody>
      </p:sp>
      <p:sp>
        <p:nvSpPr>
          <p:cNvPr id="12" name="Title 1"/>
          <p:cNvSpPr txBox="1">
            <a:spLocks noGrp="1"/>
          </p:cNvSpPr>
          <p:nvPr>
            <p:ph type="title"/>
          </p:nvPr>
        </p:nvSpPr>
        <p:spPr>
          <a:xfrm>
            <a:off x="1148797" y="1063419"/>
            <a:ext cx="8831814" cy="1372989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51" y="3543299"/>
            <a:ext cx="8825660" cy="2476496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7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7EB3A-BBB0-4441-976B-182F366ED050}" type="datetime1">
              <a:rPr lang="sv-SE"/>
              <a:pPr>
                <a:defRPr/>
              </a:pPr>
              <a:t>2015-04-20</a:t>
            </a:fld>
            <a:endParaRPr/>
          </a:p>
        </p:txBody>
      </p:sp>
      <p:sp>
        <p:nvSpPr>
          <p:cNvPr id="18" name="Footer Placeholder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27677-7DAF-4058-A960-C00C3AD4F02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565400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1996" cy="6858000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2191996" cy="685800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sv-SE" altLang="sv-SE" smtClean="0">
                <a:solidFill>
                  <a:srgbClr val="000000"/>
                </a:solidFill>
              </a:endParaRPr>
            </a:p>
          </p:txBody>
        </p:sp>
        <p:sp>
          <p:nvSpPr>
            <p:cNvPr id="7" name="Oval 19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Oval 21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9" name="Oval 22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Oval 23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" name="Oval 24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-589936">
              <a:off x="8490945" y="4185118"/>
              <a:ext cx="3299411" cy="440923"/>
            </a:xfrm>
            <a:custGeom>
              <a:avLst/>
              <a:gdLst>
                <a:gd name="T0" fmla="*/ 2147483646 w 10000"/>
                <a:gd name="T1" fmla="*/ 0 h 5291"/>
                <a:gd name="T2" fmla="*/ 2147483646 w 10000"/>
                <a:gd name="T3" fmla="*/ 2147483646 h 5291"/>
                <a:gd name="T4" fmla="*/ 2147483646 w 10000"/>
                <a:gd name="T5" fmla="*/ 2147483646 h 5291"/>
                <a:gd name="T6" fmla="*/ 0 w 10000"/>
                <a:gd name="T7" fmla="*/ 2147483646 h 5291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0000"/>
                <a:gd name="T13" fmla="*/ 0 h 5291"/>
                <a:gd name="T14" fmla="*/ 10000 w 10000"/>
                <a:gd name="T15" fmla="*/ 5291 h 52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455608" y="4241801"/>
              <a:ext cx="11277596" cy="2337160"/>
            </a:xfrm>
            <a:custGeom>
              <a:avLst/>
              <a:gdLst>
                <a:gd name="T0" fmla="*/ 2147483646 w 10000"/>
                <a:gd name="T1" fmla="*/ 0 h 8000"/>
                <a:gd name="T2" fmla="*/ 2147483646 w 10000"/>
                <a:gd name="T3" fmla="*/ 2147483646 h 8000"/>
                <a:gd name="T4" fmla="*/ 2147483646 w 10000"/>
                <a:gd name="T5" fmla="*/ 2147483646 h 8000"/>
                <a:gd name="T6" fmla="*/ 0 w 10000"/>
                <a:gd name="T7" fmla="*/ 2147483646 h 8000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0000"/>
                <a:gd name="T13" fmla="*/ 0 h 8000"/>
                <a:gd name="T14" fmla="*/ 10000 w 10000"/>
                <a:gd name="T15" fmla="*/ 8000 h 8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0" y="1591"/>
              <a:ext cx="12191996" cy="6856408"/>
            </a:xfrm>
            <a:custGeom>
              <a:avLst/>
              <a:gdLst>
                <a:gd name="T0" fmla="*/ 2147483646 w 15356"/>
                <a:gd name="T1" fmla="*/ 0 h 8638"/>
                <a:gd name="T2" fmla="*/ 2147483646 w 15356"/>
                <a:gd name="T3" fmla="*/ 2147483646 h 8638"/>
                <a:gd name="T4" fmla="*/ 2147483646 w 15356"/>
                <a:gd name="T5" fmla="*/ 2147483646 h 8638"/>
                <a:gd name="T6" fmla="*/ 0 w 15356"/>
                <a:gd name="T7" fmla="*/ 2147483646 h 8638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5356"/>
                <a:gd name="T13" fmla="*/ 0 h 8638"/>
                <a:gd name="T14" fmla="*/ 15356 w 15356"/>
                <a:gd name="T15" fmla="*/ 8638 h 86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</p:grp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881063" y="608013"/>
            <a:ext cx="8016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sv-SE" sz="9600" smtClean="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9883775" y="2613025"/>
            <a:ext cx="6540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sv-SE" sz="9600" smtClean="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0437813" y="0"/>
            <a:ext cx="685800" cy="1143000"/>
          </a:xfrm>
          <a:prstGeom prst="rect">
            <a:avLst/>
          </a:prstGeom>
          <a:solidFill>
            <a:srgbClr val="B31166"/>
          </a:solidFill>
          <a:ln>
            <a:noFill/>
          </a:ln>
          <a:effectLst>
            <a:outerShdw dist="25402" dir="5400000" algn="tl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sv-SE" altLang="sv-SE" smtClean="0">
              <a:solidFill>
                <a:srgbClr val="000000"/>
              </a:solidFill>
            </a:endParaRPr>
          </a:p>
        </p:txBody>
      </p:sp>
      <p:sp>
        <p:nvSpPr>
          <p:cNvPr id="14" name="Title 1"/>
          <p:cNvSpPr txBox="1">
            <a:spLocks noGrp="1"/>
          </p:cNvSpPr>
          <p:nvPr>
            <p:ph type="title"/>
          </p:nvPr>
        </p:nvSpPr>
        <p:spPr>
          <a:xfrm>
            <a:off x="1581875" y="982129"/>
            <a:ext cx="8453902" cy="2696629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945943" y="3678768"/>
            <a:ext cx="7731215" cy="342177"/>
          </a:xfrm>
        </p:spPr>
        <p:txBody>
          <a:bodyPr/>
          <a:lstStyle>
            <a:lvl1pPr marL="0" indent="0">
              <a:buNone/>
              <a:defRPr sz="1400" cap="small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51" y="5029200"/>
            <a:ext cx="9244894" cy="997857"/>
          </a:xfr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1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D58DF-3CF3-4F4D-A46F-53D7A0D09FAE}" type="datetime1">
              <a:rPr lang="sv-SE"/>
              <a:pPr>
                <a:defRPr/>
              </a:pPr>
              <a:t>2015-04-20</a:t>
            </a:fld>
            <a:endParaRPr/>
          </a:p>
        </p:txBody>
      </p:sp>
      <p:sp>
        <p:nvSpPr>
          <p:cNvPr id="22" name="Footer Placeholder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23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9D1DA-4266-4CB9-8302-289E5C6C4FC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9498015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1996" cy="6858000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12191996" cy="685800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sv-SE" altLang="sv-SE" smtClean="0">
                <a:solidFill>
                  <a:srgbClr val="000000"/>
                </a:solidFill>
              </a:endParaRPr>
            </a:p>
          </p:txBody>
        </p:sp>
        <p:sp>
          <p:nvSpPr>
            <p:cNvPr id="6" name="Oval 14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Oval 15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Oval 16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9" name="Oval 17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Oval 18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 rot="-589936">
              <a:off x="8490945" y="4193585"/>
              <a:ext cx="3299411" cy="440923"/>
            </a:xfrm>
            <a:custGeom>
              <a:avLst/>
              <a:gdLst>
                <a:gd name="T0" fmla="*/ 2147483646 w 10000"/>
                <a:gd name="T1" fmla="*/ 0 h 5291"/>
                <a:gd name="T2" fmla="*/ 2147483646 w 10000"/>
                <a:gd name="T3" fmla="*/ 2147483646 h 5291"/>
                <a:gd name="T4" fmla="*/ 2147483646 w 10000"/>
                <a:gd name="T5" fmla="*/ 2147483646 h 5291"/>
                <a:gd name="T6" fmla="*/ 0 w 10000"/>
                <a:gd name="T7" fmla="*/ 2147483646 h 5291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0000"/>
                <a:gd name="T13" fmla="*/ 0 h 5291"/>
                <a:gd name="T14" fmla="*/ 10000 w 10000"/>
                <a:gd name="T15" fmla="*/ 5291 h 52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455608" y="4241801"/>
              <a:ext cx="11277596" cy="2337160"/>
            </a:xfrm>
            <a:custGeom>
              <a:avLst/>
              <a:gdLst>
                <a:gd name="T0" fmla="*/ 2147483646 w 10000"/>
                <a:gd name="T1" fmla="*/ 0 h 8000"/>
                <a:gd name="T2" fmla="*/ 2147483646 w 10000"/>
                <a:gd name="T3" fmla="*/ 2147483646 h 8000"/>
                <a:gd name="T4" fmla="*/ 2147483646 w 10000"/>
                <a:gd name="T5" fmla="*/ 2147483646 h 8000"/>
                <a:gd name="T6" fmla="*/ 0 w 10000"/>
                <a:gd name="T7" fmla="*/ 2147483646 h 8000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0000"/>
                <a:gd name="T13" fmla="*/ 0 h 8000"/>
                <a:gd name="T14" fmla="*/ 10000 w 10000"/>
                <a:gd name="T15" fmla="*/ 8000 h 8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0" y="1591"/>
              <a:ext cx="12191996" cy="6856408"/>
            </a:xfrm>
            <a:custGeom>
              <a:avLst/>
              <a:gdLst>
                <a:gd name="T0" fmla="*/ 2147483646 w 15356"/>
                <a:gd name="T1" fmla="*/ 0 h 8638"/>
                <a:gd name="T2" fmla="*/ 2147483646 w 15356"/>
                <a:gd name="T3" fmla="*/ 2147483646 h 8638"/>
                <a:gd name="T4" fmla="*/ 2147483646 w 15356"/>
                <a:gd name="T5" fmla="*/ 2147483646 h 8638"/>
                <a:gd name="T6" fmla="*/ 0 w 15356"/>
                <a:gd name="T7" fmla="*/ 2147483646 h 8638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5356"/>
                <a:gd name="T13" fmla="*/ 0 h 8638"/>
                <a:gd name="T14" fmla="*/ 15356 w 15356"/>
                <a:gd name="T15" fmla="*/ 8638 h 86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</p:grp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0437813" y="0"/>
            <a:ext cx="685800" cy="1143000"/>
          </a:xfrm>
          <a:prstGeom prst="rect">
            <a:avLst/>
          </a:prstGeom>
          <a:solidFill>
            <a:srgbClr val="B31166"/>
          </a:solidFill>
          <a:ln>
            <a:noFill/>
          </a:ln>
          <a:effectLst>
            <a:outerShdw dist="25402" dir="5400000" algn="tl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sv-SE" altLang="sv-SE" smtClean="0">
              <a:solidFill>
                <a:srgbClr val="000000"/>
              </a:solidFill>
            </a:endParaRPr>
          </a:p>
        </p:txBody>
      </p:sp>
      <p:sp>
        <p:nvSpPr>
          <p:cNvPr id="12" name="Title 1"/>
          <p:cNvSpPr txBox="1">
            <a:spLocks noGrp="1"/>
          </p:cNvSpPr>
          <p:nvPr>
            <p:ph type="title"/>
          </p:nvPr>
        </p:nvSpPr>
        <p:spPr>
          <a:xfrm>
            <a:off x="1154951" y="2370664"/>
            <a:ext cx="8825660" cy="182251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54951" y="5024966"/>
            <a:ext cx="882566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7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CA111-ED24-45AC-BBDB-E0956FBA9F7F}" type="datetime1">
              <a:rPr lang="sv-SE"/>
              <a:pPr>
                <a:defRPr/>
              </a:pPr>
              <a:t>2015-04-20</a:t>
            </a:fld>
            <a:endParaRPr/>
          </a:p>
        </p:txBody>
      </p:sp>
      <p:sp>
        <p:nvSpPr>
          <p:cNvPr id="18" name="Footer Placeholder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0B4E7-46D4-4754-9205-0D93723B307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2492488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>
            <a:cxnSpLocks noChangeShapeType="1"/>
          </p:cNvCxnSpPr>
          <p:nvPr/>
        </p:nvCxnSpPr>
        <p:spPr bwMode="auto">
          <a:xfrm>
            <a:off x="4403725" y="2570163"/>
            <a:ext cx="0" cy="3492500"/>
          </a:xfrm>
          <a:prstGeom prst="straightConnector1">
            <a:avLst/>
          </a:prstGeom>
          <a:noFill/>
          <a:ln w="12701" cap="rnd">
            <a:solidFill>
              <a:srgbClr val="B31166">
                <a:alpha val="39999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17"/>
          <p:cNvCxnSpPr>
            <a:cxnSpLocks noChangeShapeType="1"/>
          </p:cNvCxnSpPr>
          <p:nvPr/>
        </p:nvCxnSpPr>
        <p:spPr bwMode="auto">
          <a:xfrm>
            <a:off x="7772400" y="2570163"/>
            <a:ext cx="0" cy="3492500"/>
          </a:xfrm>
          <a:prstGeom prst="straightConnector1">
            <a:avLst/>
          </a:prstGeom>
          <a:noFill/>
          <a:ln w="12701" cap="rnd">
            <a:solidFill>
              <a:srgbClr val="B31166">
                <a:alpha val="39999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825660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54951" y="2603497"/>
            <a:ext cx="314187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51" y="3179761"/>
            <a:ext cx="3141878" cy="284729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12719" y="2603497"/>
            <a:ext cx="314700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512719" y="3179761"/>
            <a:ext cx="3147008" cy="284729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888135" y="2603497"/>
            <a:ext cx="314572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888327" y="3179761"/>
            <a:ext cx="3145536" cy="284729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Date Placeholder 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28E32-42E8-471B-A68A-54308DE2728A}" type="datetime1">
              <a:rPr lang="sv-SE"/>
              <a:pPr>
                <a:defRPr/>
              </a:pPr>
              <a:t>2015-04-20</a:t>
            </a:fld>
            <a:endParaRPr/>
          </a:p>
        </p:txBody>
      </p:sp>
      <p:sp>
        <p:nvSpPr>
          <p:cNvPr id="12" name="Footer Placeholder 7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Slide Number Placeholder 8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CD8F8-0B97-497C-949B-9872DBE38FD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0810732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42"/>
          <p:cNvCxnSpPr>
            <a:cxnSpLocks noChangeShapeType="1"/>
          </p:cNvCxnSpPr>
          <p:nvPr/>
        </p:nvCxnSpPr>
        <p:spPr bwMode="auto">
          <a:xfrm>
            <a:off x="4405313" y="2570163"/>
            <a:ext cx="0" cy="3492500"/>
          </a:xfrm>
          <a:prstGeom prst="straightConnector1">
            <a:avLst/>
          </a:prstGeom>
          <a:noFill/>
          <a:ln w="12701" cap="rnd">
            <a:solidFill>
              <a:srgbClr val="B31166">
                <a:alpha val="39999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43"/>
          <p:cNvCxnSpPr>
            <a:cxnSpLocks noChangeShapeType="1"/>
          </p:cNvCxnSpPr>
          <p:nvPr/>
        </p:nvCxnSpPr>
        <p:spPr bwMode="auto">
          <a:xfrm>
            <a:off x="7797800" y="2570163"/>
            <a:ext cx="0" cy="3492500"/>
          </a:xfrm>
          <a:prstGeom prst="straightConnector1">
            <a:avLst/>
          </a:prstGeom>
          <a:noFill/>
          <a:ln w="12701" cap="rnd">
            <a:solidFill>
              <a:srgbClr val="B31166">
                <a:alpha val="39999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825660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54951" y="4532845"/>
            <a:ext cx="305043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1334548" y="2603497"/>
            <a:ext cx="2691243" cy="159151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sv-SE" noProof="0" smtClean="0"/>
              <a:t>Klicka på ikonen för att lägga till en bild</a:t>
            </a:r>
            <a:endParaRPr lang="en-US" noProof="0" smtClean="0"/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51" y="5109109"/>
            <a:ext cx="3050438" cy="91794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68863" y="4532845"/>
            <a:ext cx="305043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4748460" y="2603497"/>
            <a:ext cx="2691243" cy="159151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sv-SE" noProof="0" smtClean="0"/>
              <a:t>Klicka på ikonen för att lägga till en bild</a:t>
            </a:r>
            <a:endParaRPr lang="en-US" noProof="0" smtClean="0"/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570171" y="5109109"/>
            <a:ext cx="3050438" cy="91794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9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982776" y="4532845"/>
            <a:ext cx="3051096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0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8163031" y="2603497"/>
            <a:ext cx="2691243" cy="159151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sv-SE" noProof="0" smtClean="0"/>
              <a:t>Klicka på ikonen för att lägga till en bild</a:t>
            </a:r>
            <a:endParaRPr lang="en-US" noProof="0" smtClean="0"/>
          </a:p>
        </p:txBody>
      </p:sp>
      <p:sp>
        <p:nvSpPr>
          <p:cNvPr id="11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982776" y="5109100"/>
            <a:ext cx="3051096" cy="91794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Date Placeholder 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23445-EDC6-4A35-A7B9-1D3E9098E0A4}" type="datetime1">
              <a:rPr lang="sv-SE"/>
              <a:pPr>
                <a:defRPr/>
              </a:pPr>
              <a:t>2015-04-20</a:t>
            </a:fld>
            <a:endParaRPr/>
          </a:p>
        </p:txBody>
      </p:sp>
      <p:sp>
        <p:nvSpPr>
          <p:cNvPr id="15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560388" y="6391275"/>
            <a:ext cx="36449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6" name="Slide Number Placeholder 8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EB971-B26E-4BB3-880F-E96370B3162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361690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825660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154951" y="2603497"/>
            <a:ext cx="8825660" cy="341629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10694988" y="6391275"/>
            <a:ext cx="990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33089-6285-4688-96AF-733FC2C66F4C}" type="datetime1">
              <a:rPr lang="sv-SE"/>
              <a:pPr>
                <a:defRPr/>
              </a:pPr>
              <a:t>2015-04-20</a:t>
            </a:fld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A10ED-9A86-41AC-9597-3C2CF7B3151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458505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1996" cy="6858000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2191996" cy="685800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sv-SE" altLang="sv-SE" smtClean="0">
                <a:solidFill>
                  <a:srgbClr val="000000"/>
                </a:solidFill>
              </a:endParaRPr>
            </a:p>
          </p:txBody>
        </p:sp>
        <p:sp>
          <p:nvSpPr>
            <p:cNvPr id="6" name="Oval 14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Oval 15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Oval 17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9" name="Oval 18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Oval 19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414338" y="401638"/>
              <a:ext cx="6511923" cy="6054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sv-SE" altLang="sv-SE" smtClean="0">
                <a:solidFill>
                  <a:srgbClr val="000000"/>
                </a:solidFill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5101754">
              <a:off x="6294738" y="4577734"/>
              <a:ext cx="3299411" cy="440923"/>
            </a:xfrm>
            <a:custGeom>
              <a:avLst/>
              <a:gdLst>
                <a:gd name="T0" fmla="*/ 2147483646 w 10000"/>
                <a:gd name="T1" fmla="*/ 0 h 5291"/>
                <a:gd name="T2" fmla="*/ 2147483646 w 10000"/>
                <a:gd name="T3" fmla="*/ 2147483646 h 5291"/>
                <a:gd name="T4" fmla="*/ 2147483646 w 10000"/>
                <a:gd name="T5" fmla="*/ 2147483646 h 5291"/>
                <a:gd name="T6" fmla="*/ 0 w 10000"/>
                <a:gd name="T7" fmla="*/ 2147483646 h 5291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0000"/>
                <a:gd name="T13" fmla="*/ 0 h 5291"/>
                <a:gd name="T14" fmla="*/ 10000 w 10000"/>
                <a:gd name="T15" fmla="*/ 5291 h 52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 rot="5400013">
              <a:off x="4449237" y="2801745"/>
              <a:ext cx="6053666" cy="1254556"/>
            </a:xfrm>
            <a:custGeom>
              <a:avLst/>
              <a:gdLst>
                <a:gd name="T0" fmla="*/ 2147483646 w 10000"/>
                <a:gd name="T1" fmla="*/ 0 h 8000"/>
                <a:gd name="T2" fmla="*/ 2147483646 w 10000"/>
                <a:gd name="T3" fmla="*/ 2147483646 h 8000"/>
                <a:gd name="T4" fmla="*/ 2147483646 w 10000"/>
                <a:gd name="T5" fmla="*/ 2147483646 h 8000"/>
                <a:gd name="T6" fmla="*/ 0 w 10000"/>
                <a:gd name="T7" fmla="*/ 2147483646 h 8000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0000"/>
                <a:gd name="T13" fmla="*/ 0 h 8000"/>
                <a:gd name="T14" fmla="*/ 10000 w 10000"/>
                <a:gd name="T15" fmla="*/ 8000 h 8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0" y="1591"/>
              <a:ext cx="12191996" cy="6856408"/>
            </a:xfrm>
            <a:custGeom>
              <a:avLst/>
              <a:gdLst>
                <a:gd name="T0" fmla="*/ 2147483646 w 15356"/>
                <a:gd name="T1" fmla="*/ 0 h 8638"/>
                <a:gd name="T2" fmla="*/ 2147483646 w 15356"/>
                <a:gd name="T3" fmla="*/ 2147483646 h 8638"/>
                <a:gd name="T4" fmla="*/ 2147483646 w 15356"/>
                <a:gd name="T5" fmla="*/ 2147483646 h 8638"/>
                <a:gd name="T6" fmla="*/ 0 w 15356"/>
                <a:gd name="T7" fmla="*/ 2147483646 h 8638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5356"/>
                <a:gd name="T13" fmla="*/ 0 h 8638"/>
                <a:gd name="T14" fmla="*/ 15356 w 15356"/>
                <a:gd name="T15" fmla="*/ 8638 h 86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</p:grp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10437813" y="0"/>
            <a:ext cx="685800" cy="1143000"/>
          </a:xfrm>
          <a:prstGeom prst="rect">
            <a:avLst/>
          </a:prstGeom>
          <a:solidFill>
            <a:srgbClr val="B31166"/>
          </a:solidFill>
          <a:ln>
            <a:noFill/>
          </a:ln>
          <a:effectLst>
            <a:outerShdw dist="25402" dir="5400000" algn="tl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sv-SE" altLang="sv-SE" smtClean="0">
              <a:solidFill>
                <a:srgbClr val="000000"/>
              </a:solidFill>
            </a:endParaRPr>
          </a:p>
        </p:txBody>
      </p:sp>
      <p:sp>
        <p:nvSpPr>
          <p:cNvPr id="13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585237" y="1278468"/>
            <a:ext cx="1409968" cy="4748588"/>
          </a:xfrm>
        </p:spPr>
        <p:txBody>
          <a:bodyPr vert="eaVert" anchor="b"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4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154951" y="1278468"/>
            <a:ext cx="6256023" cy="474858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18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10653713" y="6391275"/>
            <a:ext cx="992187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A7AE4-3271-44F2-8BDA-92ED00DEC6F2}" type="datetime1">
              <a:rPr lang="sv-SE"/>
              <a:pPr>
                <a:defRPr/>
              </a:pPr>
              <a:t>2015-04-20</a:t>
            </a:fld>
            <a:endParaRPr/>
          </a:p>
        </p:txBody>
      </p:sp>
      <p:sp>
        <p:nvSpPr>
          <p:cNvPr id="19" name="Footer Placeholder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2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01C17-1206-4548-8D6E-A259DCDBFF9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061042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54951" y="2603497"/>
            <a:ext cx="88256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9AF99-D0A2-49CE-B844-89F08D053B83}" type="datetime1">
              <a:rPr lang="sv-SE"/>
              <a:pPr>
                <a:defRPr/>
              </a:pPr>
              <a:t>2015-04-20</a:t>
            </a:fld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FC0FF-347A-4E3F-A9D8-D3DD5061F58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3114235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1996" cy="6858000"/>
          </a:xfrm>
        </p:grpSpPr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2191996" cy="685800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sv-SE" altLang="sv-SE" smtClean="0">
                <a:solidFill>
                  <a:srgbClr val="000000"/>
                </a:solidFill>
              </a:endParaRPr>
            </a:p>
          </p:txBody>
        </p:sp>
        <p:sp>
          <p:nvSpPr>
            <p:cNvPr id="6" name="Oval 16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Oval 17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Oval 18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9" name="Oval 19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Oval 20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7289798" y="401638"/>
              <a:ext cx="4478337" cy="6054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sv-SE" altLang="sv-SE" smtClean="0">
                <a:solidFill>
                  <a:srgbClr val="000000"/>
                </a:solidFill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-5399996">
              <a:off x="3787248" y="2801698"/>
              <a:ext cx="6053666" cy="1254556"/>
            </a:xfrm>
            <a:custGeom>
              <a:avLst/>
              <a:gdLst>
                <a:gd name="T0" fmla="*/ 2147483646 w 10000"/>
                <a:gd name="T1" fmla="*/ 0 h 8000"/>
                <a:gd name="T2" fmla="*/ 2147483646 w 10000"/>
                <a:gd name="T3" fmla="*/ 2147483646 h 8000"/>
                <a:gd name="T4" fmla="*/ 2147483646 w 10000"/>
                <a:gd name="T5" fmla="*/ 2147483646 h 8000"/>
                <a:gd name="T6" fmla="*/ 0 w 10000"/>
                <a:gd name="T7" fmla="*/ 2147483646 h 8000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0000"/>
                <a:gd name="T13" fmla="*/ 0 h 8000"/>
                <a:gd name="T14" fmla="*/ 10000 w 10000"/>
                <a:gd name="T15" fmla="*/ 8000 h 8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 rot="-5677526">
              <a:off x="4698351" y="1826073"/>
              <a:ext cx="3299411" cy="440923"/>
            </a:xfrm>
            <a:custGeom>
              <a:avLst/>
              <a:gdLst>
                <a:gd name="T0" fmla="*/ 2147483646 w 10000"/>
                <a:gd name="T1" fmla="*/ 0 h 5291"/>
                <a:gd name="T2" fmla="*/ 2147483646 w 10000"/>
                <a:gd name="T3" fmla="*/ 2147483646 h 5291"/>
                <a:gd name="T4" fmla="*/ 2147483646 w 10000"/>
                <a:gd name="T5" fmla="*/ 2147483646 h 5291"/>
                <a:gd name="T6" fmla="*/ 0 w 10000"/>
                <a:gd name="T7" fmla="*/ 2147483646 h 5291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0000"/>
                <a:gd name="T13" fmla="*/ 0 h 5291"/>
                <a:gd name="T14" fmla="*/ 10000 w 10000"/>
                <a:gd name="T15" fmla="*/ 5291 h 52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0" y="1591"/>
              <a:ext cx="12191996" cy="6856408"/>
            </a:xfrm>
            <a:custGeom>
              <a:avLst/>
              <a:gdLst>
                <a:gd name="T0" fmla="*/ 2147483646 w 15356"/>
                <a:gd name="T1" fmla="*/ 0 h 8638"/>
                <a:gd name="T2" fmla="*/ 2147483646 w 15356"/>
                <a:gd name="T3" fmla="*/ 2147483646 h 8638"/>
                <a:gd name="T4" fmla="*/ 2147483646 w 15356"/>
                <a:gd name="T5" fmla="*/ 2147483646 h 8638"/>
                <a:gd name="T6" fmla="*/ 0 w 15356"/>
                <a:gd name="T7" fmla="*/ 2147483646 h 8638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5356"/>
                <a:gd name="T13" fmla="*/ 0 h 8638"/>
                <a:gd name="T14" fmla="*/ 15356 w 15356"/>
                <a:gd name="T15" fmla="*/ 8638 h 86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</p:grp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0437813" y="0"/>
            <a:ext cx="685800" cy="1143000"/>
          </a:xfrm>
          <a:prstGeom prst="rect">
            <a:avLst/>
          </a:prstGeom>
          <a:solidFill>
            <a:srgbClr val="B31166"/>
          </a:solidFill>
          <a:ln>
            <a:noFill/>
          </a:ln>
          <a:effectLst>
            <a:outerShdw dist="25402" dir="5400000" algn="tl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sv-SE" altLang="sv-SE" smtClean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 txBox="1">
            <a:spLocks noGrp="1"/>
          </p:cNvSpPr>
          <p:nvPr>
            <p:ph type="title"/>
          </p:nvPr>
        </p:nvSpPr>
        <p:spPr>
          <a:xfrm>
            <a:off x="1154951" y="2677646"/>
            <a:ext cx="4351026" cy="2283823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4" name="Text Placeholder 2"/>
          <p:cNvSpPr txBox="1">
            <a:spLocks noGrp="1"/>
          </p:cNvSpPr>
          <p:nvPr>
            <p:ph type="body" idx="1"/>
          </p:nvPr>
        </p:nvSpPr>
        <p:spPr>
          <a:xfrm>
            <a:off x="6895563" y="2677646"/>
            <a:ext cx="3757543" cy="2283823"/>
          </a:xfrm>
        </p:spPr>
        <p:txBody>
          <a:bodyPr anchor="ctr"/>
          <a:lstStyle>
            <a:lvl1pPr marL="0" indent="0">
              <a:buNone/>
              <a:defRPr sz="2000" cap="all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8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A9F39-9BC6-45B3-98EA-602228CF3743}" type="datetime1">
              <a:rPr lang="sv-SE"/>
              <a:pPr>
                <a:defRPr/>
              </a:pPr>
              <a:t>2015-04-20</a:t>
            </a:fld>
            <a:endParaRPr/>
          </a:p>
        </p:txBody>
      </p:sp>
      <p:sp>
        <p:nvSpPr>
          <p:cNvPr id="19" name="Footer Placeholder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2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28B56-2538-4A96-9B42-734B419D08A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716260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54951" y="2603497"/>
            <a:ext cx="48251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208711" y="2603497"/>
            <a:ext cx="48251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AEDEF-27B7-4155-B326-27940DF2D0D1}" type="datetime1">
              <a:rPr lang="sv-SE"/>
              <a:pPr>
                <a:defRPr/>
              </a:pPr>
              <a:t>2015-04-20</a:t>
            </a:fld>
            <a:endParaRPr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DCFB4-6802-4BF2-BAB9-B15E165F57C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935275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154951" y="2603497"/>
            <a:ext cx="482516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B31166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154951" y="3179761"/>
            <a:ext cx="4825160" cy="284003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208711" y="2603497"/>
            <a:ext cx="482516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B31166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208711" y="3179761"/>
            <a:ext cx="4825160" cy="284003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F51FA-45C1-4F68-B0F0-2D01F0BBCFAC}" type="datetime1">
              <a:rPr lang="sv-SE"/>
              <a:pPr>
                <a:defRPr/>
              </a:pPr>
              <a:t>2015-04-20</a:t>
            </a:fld>
            <a:endParaRPr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66C00-A0DE-41A7-BFC1-3417F6CC09F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3614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829E6-FB36-4212-A256-8CBF0B89BAF6}" type="datetime1">
              <a:rPr lang="sv-SE"/>
              <a:pPr>
                <a:defRPr/>
              </a:pPr>
              <a:t>2015-04-20</a:t>
            </a:fld>
            <a:endParaRPr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FB5A9-7513-4167-A4DF-C0543645568D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281883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0437813" y="0"/>
            <a:ext cx="685800" cy="1143000"/>
          </a:xfrm>
          <a:prstGeom prst="rect">
            <a:avLst/>
          </a:prstGeom>
          <a:solidFill>
            <a:srgbClr val="B31166"/>
          </a:solidFill>
          <a:ln>
            <a:noFill/>
          </a:ln>
          <a:effectLst>
            <a:outerShdw dist="25402" dir="5400000" algn="tl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sv-SE" altLang="sv-SE" smtClean="0">
              <a:solidFill>
                <a:srgbClr val="000000"/>
              </a:solidFill>
            </a:endParaRPr>
          </a:p>
        </p:txBody>
      </p:sp>
      <p:sp>
        <p:nvSpPr>
          <p:cNvPr id="3" name="Date Placeholder 1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D6CCC-B3DA-47F9-8372-23F5A164BC1F}" type="datetime1">
              <a:rPr lang="sv-SE"/>
              <a:pPr>
                <a:defRPr/>
              </a:pPr>
              <a:t>2015-04-20</a:t>
            </a:fld>
            <a:endParaRPr/>
          </a:p>
        </p:txBody>
      </p:sp>
      <p:sp>
        <p:nvSpPr>
          <p:cNvPr id="4" name="Footer Placeholder 2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31CD8-57D4-452A-A791-82C719C7A43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276033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1996" cy="6858000"/>
          </a:xfrm>
        </p:grpSpPr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2191996" cy="685800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sv-SE" altLang="sv-SE" smtClean="0">
                <a:solidFill>
                  <a:srgbClr val="000000"/>
                </a:solidFill>
              </a:endParaRPr>
            </a:p>
          </p:txBody>
        </p:sp>
        <p:sp>
          <p:nvSpPr>
            <p:cNvPr id="7" name="Oval 16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Oval 18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9" name="Oval 19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Oval 20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" name="Oval 21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5713411" y="401638"/>
              <a:ext cx="6054723" cy="6054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sv-SE" altLang="sv-SE" smtClean="0">
                <a:solidFill>
                  <a:srgbClr val="000000"/>
                </a:solidFill>
              </a:endParaRPr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 rot="-5677526">
              <a:off x="3140478" y="1826073"/>
              <a:ext cx="3299411" cy="440923"/>
            </a:xfrm>
            <a:custGeom>
              <a:avLst/>
              <a:gdLst>
                <a:gd name="T0" fmla="*/ 2147483646 w 10000"/>
                <a:gd name="T1" fmla="*/ 0 h 5291"/>
                <a:gd name="T2" fmla="*/ 2147483646 w 10000"/>
                <a:gd name="T3" fmla="*/ 2147483646 h 5291"/>
                <a:gd name="T4" fmla="*/ 2147483646 w 10000"/>
                <a:gd name="T5" fmla="*/ 2147483646 h 5291"/>
                <a:gd name="T6" fmla="*/ 0 w 10000"/>
                <a:gd name="T7" fmla="*/ 2147483646 h 5291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0000"/>
                <a:gd name="T13" fmla="*/ 0 h 5291"/>
                <a:gd name="T14" fmla="*/ 10000 w 10000"/>
                <a:gd name="T15" fmla="*/ 5291 h 52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 rot="-5399996">
              <a:off x="2229375" y="2801698"/>
              <a:ext cx="6053666" cy="1254556"/>
            </a:xfrm>
            <a:custGeom>
              <a:avLst/>
              <a:gdLst>
                <a:gd name="T0" fmla="*/ 2147483646 w 10000"/>
                <a:gd name="T1" fmla="*/ 0 h 8000"/>
                <a:gd name="T2" fmla="*/ 2147483646 w 10000"/>
                <a:gd name="T3" fmla="*/ 2147483646 h 8000"/>
                <a:gd name="T4" fmla="*/ 2147483646 w 10000"/>
                <a:gd name="T5" fmla="*/ 2147483646 h 8000"/>
                <a:gd name="T6" fmla="*/ 0 w 10000"/>
                <a:gd name="T7" fmla="*/ 2147483646 h 8000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0000"/>
                <a:gd name="T13" fmla="*/ 0 h 8000"/>
                <a:gd name="T14" fmla="*/ 10000 w 10000"/>
                <a:gd name="T15" fmla="*/ 8000 h 8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0" y="1591"/>
              <a:ext cx="12191996" cy="6856408"/>
            </a:xfrm>
            <a:custGeom>
              <a:avLst/>
              <a:gdLst>
                <a:gd name="T0" fmla="*/ 2147483646 w 15356"/>
                <a:gd name="T1" fmla="*/ 0 h 8638"/>
                <a:gd name="T2" fmla="*/ 2147483646 w 15356"/>
                <a:gd name="T3" fmla="*/ 2147483646 h 8638"/>
                <a:gd name="T4" fmla="*/ 2147483646 w 15356"/>
                <a:gd name="T5" fmla="*/ 2147483646 h 8638"/>
                <a:gd name="T6" fmla="*/ 0 w 15356"/>
                <a:gd name="T7" fmla="*/ 2147483646 h 8638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5356"/>
                <a:gd name="T13" fmla="*/ 0 h 8638"/>
                <a:gd name="T14" fmla="*/ 15356 w 15356"/>
                <a:gd name="T15" fmla="*/ 8638 h 86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</p:grp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0437813" y="0"/>
            <a:ext cx="685800" cy="1143000"/>
          </a:xfrm>
          <a:prstGeom prst="rect">
            <a:avLst/>
          </a:prstGeom>
          <a:solidFill>
            <a:srgbClr val="B31166"/>
          </a:solidFill>
          <a:ln>
            <a:noFill/>
          </a:ln>
          <a:effectLst>
            <a:outerShdw dist="25402" dir="5400000" algn="tl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sv-SE" altLang="sv-SE" smtClean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 txBox="1">
            <a:spLocks noGrp="1"/>
          </p:cNvSpPr>
          <p:nvPr>
            <p:ph type="title"/>
          </p:nvPr>
        </p:nvSpPr>
        <p:spPr>
          <a:xfrm>
            <a:off x="1154951" y="1295403"/>
            <a:ext cx="2793153" cy="16002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4" name="Content Placeholder 2"/>
          <p:cNvSpPr txBox="1">
            <a:spLocks noGrp="1"/>
          </p:cNvSpPr>
          <p:nvPr>
            <p:ph idx="1"/>
          </p:nvPr>
        </p:nvSpPr>
        <p:spPr>
          <a:xfrm>
            <a:off x="5781147" y="1447796"/>
            <a:ext cx="5190070" cy="4572000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15" name="Text Placeholder 3"/>
          <p:cNvSpPr txBox="1">
            <a:spLocks noGrp="1"/>
          </p:cNvSpPr>
          <p:nvPr>
            <p:ph type="body" idx="2"/>
          </p:nvPr>
        </p:nvSpPr>
        <p:spPr>
          <a:xfrm>
            <a:off x="1154951" y="3129277"/>
            <a:ext cx="2793153" cy="2895603"/>
          </a:xfrm>
        </p:spPr>
        <p:txBody>
          <a:bodyPr/>
          <a:lstStyle>
            <a:lvl1pPr marL="0" indent="0">
              <a:buNone/>
              <a:defRPr sz="1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0" name="Date Placeholder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B1437-4C34-4150-A215-5B4A0A99355F}" type="datetime1">
              <a:rPr lang="sv-SE"/>
              <a:pPr>
                <a:defRPr/>
              </a:pPr>
              <a:t>2015-04-20</a:t>
            </a:fld>
            <a:endParaRPr/>
          </a:p>
        </p:txBody>
      </p:sp>
      <p:sp>
        <p:nvSpPr>
          <p:cNvPr id="21" name="Footer Placeholder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22" name="Slide Number Placeholder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D6DDC-7B40-4E78-A3A4-6713D66379B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540421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1996" cy="6858000"/>
          </a:xfrm>
        </p:grpSpPr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2191996" cy="685800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sv-SE" altLang="sv-SE" smtClean="0">
                <a:solidFill>
                  <a:srgbClr val="000000"/>
                </a:solidFill>
              </a:endParaRPr>
            </a:p>
          </p:txBody>
        </p:sp>
        <p:sp>
          <p:nvSpPr>
            <p:cNvPr id="7" name="Oval 16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Oval 17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9" name="Oval 18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Oval 19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" name="Oval 20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172198" y="401638"/>
              <a:ext cx="5595936" cy="6054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sv-SE" altLang="sv-SE" smtClean="0">
                <a:solidFill>
                  <a:srgbClr val="000000"/>
                </a:solidFill>
              </a:endParaRPr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 rot="-5677526">
              <a:off x="4203587" y="1826073"/>
              <a:ext cx="3299411" cy="440923"/>
            </a:xfrm>
            <a:custGeom>
              <a:avLst/>
              <a:gdLst>
                <a:gd name="T0" fmla="*/ 2147483646 w 10000"/>
                <a:gd name="T1" fmla="*/ 0 h 5291"/>
                <a:gd name="T2" fmla="*/ 2147483646 w 10000"/>
                <a:gd name="T3" fmla="*/ 2147483646 h 5291"/>
                <a:gd name="T4" fmla="*/ 2147483646 w 10000"/>
                <a:gd name="T5" fmla="*/ 2147483646 h 5291"/>
                <a:gd name="T6" fmla="*/ 0 w 10000"/>
                <a:gd name="T7" fmla="*/ 2147483646 h 5291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0000"/>
                <a:gd name="T13" fmla="*/ 0 h 5291"/>
                <a:gd name="T14" fmla="*/ 10000 w 10000"/>
                <a:gd name="T15" fmla="*/ 5291 h 52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 rot="-5399996">
              <a:off x="3295438" y="2801698"/>
              <a:ext cx="6053666" cy="1254556"/>
            </a:xfrm>
            <a:custGeom>
              <a:avLst/>
              <a:gdLst>
                <a:gd name="T0" fmla="*/ 2147483646 w 10000"/>
                <a:gd name="T1" fmla="*/ 0 h 8000"/>
                <a:gd name="T2" fmla="*/ 2147483646 w 10000"/>
                <a:gd name="T3" fmla="*/ 2147483646 h 8000"/>
                <a:gd name="T4" fmla="*/ 2147483646 w 10000"/>
                <a:gd name="T5" fmla="*/ 2147483646 h 8000"/>
                <a:gd name="T6" fmla="*/ 0 w 10000"/>
                <a:gd name="T7" fmla="*/ 2147483646 h 8000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0000"/>
                <a:gd name="T13" fmla="*/ 0 h 8000"/>
                <a:gd name="T14" fmla="*/ 10000 w 10000"/>
                <a:gd name="T15" fmla="*/ 8000 h 8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0" y="1591"/>
              <a:ext cx="12191996" cy="6856408"/>
            </a:xfrm>
            <a:custGeom>
              <a:avLst/>
              <a:gdLst>
                <a:gd name="T0" fmla="*/ 2147483646 w 15356"/>
                <a:gd name="T1" fmla="*/ 0 h 8638"/>
                <a:gd name="T2" fmla="*/ 2147483646 w 15356"/>
                <a:gd name="T3" fmla="*/ 2147483646 h 8638"/>
                <a:gd name="T4" fmla="*/ 2147483646 w 15356"/>
                <a:gd name="T5" fmla="*/ 2147483646 h 8638"/>
                <a:gd name="T6" fmla="*/ 0 w 15356"/>
                <a:gd name="T7" fmla="*/ 2147483646 h 8638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5356"/>
                <a:gd name="T13" fmla="*/ 0 h 8638"/>
                <a:gd name="T14" fmla="*/ 15356 w 15356"/>
                <a:gd name="T15" fmla="*/ 8638 h 86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</p:grp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0437813" y="0"/>
            <a:ext cx="685800" cy="1143000"/>
          </a:xfrm>
          <a:prstGeom prst="rect">
            <a:avLst/>
          </a:prstGeom>
          <a:solidFill>
            <a:srgbClr val="B31166"/>
          </a:solidFill>
          <a:ln>
            <a:noFill/>
          </a:ln>
          <a:effectLst>
            <a:outerShdw dist="25402" dir="5400000" algn="tl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sv-SE" altLang="sv-SE" smtClean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 txBox="1">
            <a:spLocks noGrp="1"/>
          </p:cNvSpPr>
          <p:nvPr>
            <p:ph type="title"/>
          </p:nvPr>
        </p:nvSpPr>
        <p:spPr>
          <a:xfrm>
            <a:off x="1154951" y="1693331"/>
            <a:ext cx="3865132" cy="1735668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4" name="Picture Placeholder 2"/>
          <p:cNvSpPr txBox="1">
            <a:spLocks noGrp="1"/>
          </p:cNvSpPr>
          <p:nvPr>
            <p:ph type="pic" idx="1"/>
          </p:nvPr>
        </p:nvSpPr>
        <p:spPr>
          <a:xfrm>
            <a:off x="6547872" y="1143000"/>
            <a:ext cx="3227191" cy="4572000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sv-SE" noProof="0" smtClean="0"/>
              <a:t>Klicka på ikonen för att lägga till en bild</a:t>
            </a:r>
            <a:endParaRPr lang="en-US" noProof="0" smtClean="0"/>
          </a:p>
        </p:txBody>
      </p:sp>
      <p:sp>
        <p:nvSpPr>
          <p:cNvPr id="15" name="Text Placeholder 3"/>
          <p:cNvSpPr txBox="1">
            <a:spLocks noGrp="1"/>
          </p:cNvSpPr>
          <p:nvPr>
            <p:ph type="body" idx="2"/>
          </p:nvPr>
        </p:nvSpPr>
        <p:spPr>
          <a:xfrm>
            <a:off x="1154951" y="3657600"/>
            <a:ext cx="3859216" cy="1371600"/>
          </a:xfrm>
        </p:spPr>
        <p:txBody>
          <a:bodyPr/>
          <a:lstStyle>
            <a:lvl1pPr marL="0" indent="0">
              <a:buNone/>
              <a:defRPr sz="1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0" name="Date Placeholder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D51C0-79FC-4AA9-98C1-CF19CE4D6BFF}" type="datetime1">
              <a:rPr lang="sv-SE"/>
              <a:pPr>
                <a:defRPr/>
              </a:pPr>
              <a:t>2015-04-20</a:t>
            </a:fld>
            <a:endParaRPr/>
          </a:p>
        </p:txBody>
      </p:sp>
      <p:sp>
        <p:nvSpPr>
          <p:cNvPr id="21" name="Footer Placeholder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22" name="Slide Number Placeholder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54561-5431-48DA-A46C-73DA0FBF970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227209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1996" cy="6858000"/>
          </a:xfrm>
        </p:grpSpPr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12191996" cy="6858000"/>
            </a:xfrm>
            <a:prstGeom prst="rect">
              <a:avLst/>
            </a:prstGeom>
            <a:blipFill dpi="0" rotWithShape="1">
              <a:blip r:embed="rId1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sv-SE" altLang="sv-SE" smtClean="0">
                <a:solidFill>
                  <a:srgbClr val="000000"/>
                </a:solidFill>
              </a:endParaRPr>
            </a:p>
          </p:txBody>
        </p:sp>
        <p:sp>
          <p:nvSpPr>
            <p:cNvPr id="4" name="Oval 12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" name="Oval 14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" name="Oval 17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Oval 15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Oval 16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9" name="Freeform 5"/>
            <p:cNvSpPr>
              <a:spLocks/>
            </p:cNvSpPr>
            <p:nvPr/>
          </p:nvSpPr>
          <p:spPr bwMode="auto">
            <a:xfrm rot="-589936">
              <a:off x="8490945" y="1797519"/>
              <a:ext cx="3299411" cy="440923"/>
            </a:xfrm>
            <a:custGeom>
              <a:avLst/>
              <a:gdLst>
                <a:gd name="T0" fmla="*/ 2147483646 w 10000"/>
                <a:gd name="T1" fmla="*/ 0 h 5291"/>
                <a:gd name="T2" fmla="*/ 2147483646 w 10000"/>
                <a:gd name="T3" fmla="*/ 2147483646 h 5291"/>
                <a:gd name="T4" fmla="*/ 2147483646 w 10000"/>
                <a:gd name="T5" fmla="*/ 2147483646 h 5291"/>
                <a:gd name="T6" fmla="*/ 0 w 10000"/>
                <a:gd name="T7" fmla="*/ 2147483646 h 5291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0000"/>
                <a:gd name="T13" fmla="*/ 0 h 5291"/>
                <a:gd name="T14" fmla="*/ 10000 w 10000"/>
                <a:gd name="T15" fmla="*/ 5291 h 52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  <p:sp>
          <p:nvSpPr>
            <p:cNvPr id="1050" name="Freeform 5"/>
            <p:cNvSpPr>
              <a:spLocks/>
            </p:cNvSpPr>
            <p:nvPr/>
          </p:nvSpPr>
          <p:spPr bwMode="auto">
            <a:xfrm>
              <a:off x="459504" y="1866409"/>
              <a:ext cx="11277596" cy="4533896"/>
            </a:xfrm>
            <a:custGeom>
              <a:avLst/>
              <a:gdLst>
                <a:gd name="T0" fmla="*/ 2147483646 w 7104"/>
                <a:gd name="T1" fmla="*/ 0 h 2856"/>
                <a:gd name="T2" fmla="*/ 2147483646 w 7104"/>
                <a:gd name="T3" fmla="*/ 2147483646 h 2856"/>
                <a:gd name="T4" fmla="*/ 2147483646 w 7104"/>
                <a:gd name="T5" fmla="*/ 2147483646 h 2856"/>
                <a:gd name="T6" fmla="*/ 0 w 7104"/>
                <a:gd name="T7" fmla="*/ 2147483646 h 2856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7104"/>
                <a:gd name="T13" fmla="*/ 0 h 2856"/>
                <a:gd name="T14" fmla="*/ 7104 w 7104"/>
                <a:gd name="T15" fmla="*/ 2856 h 28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  <p:sp>
          <p:nvSpPr>
            <p:cNvPr id="1051" name="Freeform 5"/>
            <p:cNvSpPr>
              <a:spLocks/>
            </p:cNvSpPr>
            <p:nvPr/>
          </p:nvSpPr>
          <p:spPr bwMode="auto">
            <a:xfrm>
              <a:off x="0" y="1591"/>
              <a:ext cx="12191996" cy="6856408"/>
            </a:xfrm>
            <a:custGeom>
              <a:avLst/>
              <a:gdLst>
                <a:gd name="T0" fmla="*/ 2147483646 w 15356"/>
                <a:gd name="T1" fmla="*/ 0 h 8638"/>
                <a:gd name="T2" fmla="*/ 2147483646 w 15356"/>
                <a:gd name="T3" fmla="*/ 2147483646 h 8638"/>
                <a:gd name="T4" fmla="*/ 2147483646 w 15356"/>
                <a:gd name="T5" fmla="*/ 2147483646 h 8638"/>
                <a:gd name="T6" fmla="*/ 0 w 15356"/>
                <a:gd name="T7" fmla="*/ 2147483646 h 8638"/>
                <a:gd name="T8" fmla="*/ 17694720 60000 65536"/>
                <a:gd name="T9" fmla="*/ 0 60000 65536"/>
                <a:gd name="T10" fmla="*/ 5898240 60000 65536"/>
                <a:gd name="T11" fmla="*/ 11796480 60000 65536"/>
                <a:gd name="T12" fmla="*/ 0 w 15356"/>
                <a:gd name="T13" fmla="*/ 0 h 8638"/>
                <a:gd name="T14" fmla="*/ 15356 w 15356"/>
                <a:gd name="T15" fmla="*/ 8638 h 86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sv-SE"/>
            </a:p>
          </p:txBody>
        </p:sp>
      </p:grpSp>
      <p:sp>
        <p:nvSpPr>
          <p:cNvPr id="1027" name="Title Placeholder 1"/>
          <p:cNvSpPr txBox="1">
            <a:spLocks noGrp="1"/>
          </p:cNvSpPr>
          <p:nvPr>
            <p:ph type="title"/>
          </p:nvPr>
        </p:nvSpPr>
        <p:spPr bwMode="auto">
          <a:xfrm>
            <a:off x="1155700" y="973138"/>
            <a:ext cx="8761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sv-SE" smtClean="0"/>
              <a:t>Klicka här för att ändra format</a:t>
            </a:r>
            <a:endParaRPr lang="en-US" altLang="sv-SE" smtClean="0"/>
          </a:p>
        </p:txBody>
      </p:sp>
      <p:sp>
        <p:nvSpPr>
          <p:cNvPr id="1028" name="Text Placeholder 2"/>
          <p:cNvSpPr txBox="1">
            <a:spLocks noGrp="1"/>
          </p:cNvSpPr>
          <p:nvPr>
            <p:ph type="body" idx="1"/>
          </p:nvPr>
        </p:nvSpPr>
        <p:spPr bwMode="auto">
          <a:xfrm>
            <a:off x="1155700" y="2603500"/>
            <a:ext cx="87614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sv-SE" smtClean="0"/>
              <a:t>Klicka här för att ändra format på bakgrundstexten</a:t>
            </a:r>
          </a:p>
          <a:p>
            <a:pPr lvl="1"/>
            <a:r>
              <a:rPr lang="sv-SE" altLang="sv-SE" smtClean="0"/>
              <a:t>Nivå två</a:t>
            </a:r>
          </a:p>
          <a:p>
            <a:pPr lvl="2"/>
            <a:r>
              <a:rPr lang="sv-SE" altLang="sv-SE" smtClean="0"/>
              <a:t>Nivå tre</a:t>
            </a:r>
          </a:p>
          <a:p>
            <a:pPr lvl="3"/>
            <a:r>
              <a:rPr lang="sv-SE" altLang="sv-SE" smtClean="0"/>
              <a:t>Nivå fyra</a:t>
            </a:r>
          </a:p>
          <a:p>
            <a:pPr lvl="4"/>
            <a:r>
              <a:rPr lang="sv-SE" altLang="sv-SE" smtClean="0"/>
              <a:t>Nivå fem</a:t>
            </a:r>
            <a:endParaRPr lang="en-US" altLang="sv-SE" smtClean="0"/>
          </a:p>
        </p:txBody>
      </p:sp>
      <p:sp>
        <p:nvSpPr>
          <p:cNvPr id="1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0653713" y="6391275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1" i="0" u="none" strike="noStrike" kern="1200" cap="none" spc="0" baseline="0">
                <a:solidFill>
                  <a:srgbClr val="B31166"/>
                </a:solidFill>
                <a:uFillTx/>
                <a:latin typeface="Century Gothic"/>
              </a:defRPr>
            </a:lvl1pPr>
          </a:lstStyle>
          <a:p>
            <a:pPr>
              <a:defRPr/>
            </a:pPr>
            <a:fld id="{AE78D3E2-0DAF-427E-9EC3-14127EE9362B}" type="datetime1">
              <a:rPr lang="sv-SE"/>
              <a:pPr>
                <a:defRPr/>
              </a:pPr>
              <a:t>2015-04-20</a:t>
            </a:fld>
            <a:endParaRPr/>
          </a:p>
        </p:txBody>
      </p:sp>
      <p:sp>
        <p:nvSpPr>
          <p:cNvPr id="1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560388" y="6391275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1" i="0" u="none" strike="noStrike" kern="1200" cap="none" spc="0" baseline="0">
                <a:solidFill>
                  <a:srgbClr val="B31166"/>
                </a:solidFill>
                <a:uFillTx/>
                <a:latin typeface="Century Gothic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31" name="Rectangle 20"/>
          <p:cNvSpPr>
            <a:spLocks noChangeArrowheads="1"/>
          </p:cNvSpPr>
          <p:nvPr/>
        </p:nvSpPr>
        <p:spPr bwMode="auto">
          <a:xfrm>
            <a:off x="10437813" y="0"/>
            <a:ext cx="685800" cy="1143000"/>
          </a:xfrm>
          <a:prstGeom prst="rect">
            <a:avLst/>
          </a:prstGeom>
          <a:solidFill>
            <a:srgbClr val="B31166"/>
          </a:solidFill>
          <a:ln>
            <a:noFill/>
          </a:ln>
          <a:effectLst>
            <a:outerShdw dist="25402" dir="5400000" algn="tl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sv-SE" altLang="sv-SE" smtClean="0">
              <a:solidFill>
                <a:srgbClr val="000000"/>
              </a:solidFill>
            </a:endParaRPr>
          </a:p>
        </p:txBody>
      </p:sp>
      <p:sp>
        <p:nvSpPr>
          <p:cNvPr id="1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352088" y="295275"/>
            <a:ext cx="838200" cy="7683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 marL="0" marR="0" lvl="0" indent="0" algn="ctr" defTabSz="4572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>
              <a:defRPr/>
            </a:pPr>
            <a:fld id="{2EEC0C0C-A6A4-4EE3-B47C-C1D3136CD1B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69" r:id="rId2"/>
    <p:sldLayoutId id="2147483774" r:id="rId3"/>
    <p:sldLayoutId id="2147483770" r:id="rId4"/>
    <p:sldLayoutId id="2147483771" r:id="rId5"/>
    <p:sldLayoutId id="2147483772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ransition spd="slow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sv-SE" sz="3600" kern="1200">
          <a:solidFill>
            <a:srgbClr val="EBEBEB"/>
          </a:solidFill>
          <a:latin typeface="Century Gothic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EBEBEB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EBEBEB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EBEBEB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EBEBEB"/>
          </a:solidFill>
          <a:latin typeface="Century Gothic" panose="020B0502020202020204" pitchFamily="34" charset="0"/>
        </a:defRPr>
      </a:lvl5pPr>
      <a:lvl6pPr marL="457200" algn="l" defTabSz="457200" rtl="0" eaLnBrk="0" fontAlgn="base">
        <a:spcBef>
          <a:spcPct val="0"/>
        </a:spcBef>
        <a:spcAft>
          <a:spcPct val="0"/>
        </a:spcAft>
        <a:defRPr sz="3600">
          <a:solidFill>
            <a:srgbClr val="EBEBEB"/>
          </a:solidFill>
          <a:latin typeface="Century Gothic" panose="020B0502020202020204" pitchFamily="34" charset="0"/>
        </a:defRPr>
      </a:lvl6pPr>
      <a:lvl7pPr marL="914400" algn="l" defTabSz="457200" rtl="0" eaLnBrk="0" fontAlgn="base">
        <a:spcBef>
          <a:spcPct val="0"/>
        </a:spcBef>
        <a:spcAft>
          <a:spcPct val="0"/>
        </a:spcAft>
        <a:defRPr sz="3600">
          <a:solidFill>
            <a:srgbClr val="EBEBEB"/>
          </a:solidFill>
          <a:latin typeface="Century Gothic" panose="020B0502020202020204" pitchFamily="34" charset="0"/>
        </a:defRPr>
      </a:lvl7pPr>
      <a:lvl8pPr marL="1371600" algn="l" defTabSz="457200" rtl="0" eaLnBrk="0" fontAlgn="base">
        <a:spcBef>
          <a:spcPct val="0"/>
        </a:spcBef>
        <a:spcAft>
          <a:spcPct val="0"/>
        </a:spcAft>
        <a:defRPr sz="3600">
          <a:solidFill>
            <a:srgbClr val="EBEBEB"/>
          </a:solidFill>
          <a:latin typeface="Century Gothic" panose="020B0502020202020204" pitchFamily="34" charset="0"/>
        </a:defRPr>
      </a:lvl8pPr>
      <a:lvl9pPr marL="1828800" algn="l" defTabSz="457200" rtl="0" eaLnBrk="0" fontAlgn="base">
        <a:spcBef>
          <a:spcPct val="0"/>
        </a:spcBef>
        <a:spcAft>
          <a:spcPct val="0"/>
        </a:spcAft>
        <a:defRPr sz="3600">
          <a:solidFill>
            <a:srgbClr val="EBEBEB"/>
          </a:solidFill>
          <a:latin typeface="Century Gothic" panose="020B0502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B31166"/>
        </a:buClr>
        <a:buSzPct val="80000"/>
        <a:buFont typeface="Wingdings 3" panose="05040102010807070707" pitchFamily="18" charset="2"/>
        <a:buChar char=""/>
        <a:defRPr lang="sv-SE" kern="1200">
          <a:solidFill>
            <a:srgbClr val="404040"/>
          </a:solidFill>
          <a:latin typeface="Century Gothic"/>
        </a:defRPr>
      </a:lvl1pPr>
      <a:lvl2pPr marL="742950" lvl="1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B31166"/>
        </a:buClr>
        <a:buSzPct val="80000"/>
        <a:buFont typeface="Wingdings 3" panose="05040102010807070707" pitchFamily="18" charset="2"/>
        <a:buChar char=""/>
        <a:defRPr lang="sv-SE" sz="1600" kern="1200">
          <a:solidFill>
            <a:srgbClr val="404040"/>
          </a:solidFill>
          <a:latin typeface="Century Gothic"/>
        </a:defRPr>
      </a:lvl2pPr>
      <a:lvl3pPr marL="1143000" lvl="2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B31166"/>
        </a:buClr>
        <a:buSzPct val="80000"/>
        <a:buFont typeface="Wingdings 3" panose="05040102010807070707" pitchFamily="18" charset="2"/>
        <a:buChar char=""/>
        <a:defRPr lang="sv-SE" sz="1400" kern="1200">
          <a:solidFill>
            <a:srgbClr val="404040"/>
          </a:solidFill>
          <a:latin typeface="Century Gothic"/>
        </a:defRPr>
      </a:lvl3pPr>
      <a:lvl4pPr marL="1600200" lvl="3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B31166"/>
        </a:buClr>
        <a:buSzPct val="80000"/>
        <a:buFont typeface="Wingdings 3" panose="05040102010807070707" pitchFamily="18" charset="2"/>
        <a:buChar char=""/>
        <a:defRPr lang="sv-SE" sz="1200" kern="1200">
          <a:solidFill>
            <a:srgbClr val="404040"/>
          </a:solidFill>
          <a:latin typeface="Century Gothic"/>
        </a:defRPr>
      </a:lvl4pPr>
      <a:lvl5pPr marL="2057400" lvl="4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B31166"/>
        </a:buClr>
        <a:buSzPct val="80000"/>
        <a:buFont typeface="Wingdings 3" panose="05040102010807070707" pitchFamily="18" charset="2"/>
        <a:buChar char=""/>
        <a:defRPr lang="sv-SE" sz="1200" kern="1200">
          <a:solidFill>
            <a:srgbClr val="404040"/>
          </a:solidFill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ohannes\Documents\Projects\a12johqv.Examination\Part2\Presentation\Presentation%20genomf&#246;rande\Recording.mp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gnmentor.com/fil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ubrik 1"/>
          <p:cNvSpPr txBox="1">
            <a:spLocks noGrp="1"/>
          </p:cNvSpPr>
          <p:nvPr>
            <p:ph type="ctrTitle"/>
          </p:nvPr>
        </p:nvSpPr>
        <p:spPr>
          <a:xfrm>
            <a:off x="1155700" y="2100263"/>
            <a:ext cx="8824913" cy="2676525"/>
          </a:xfrm>
        </p:spPr>
        <p:txBody>
          <a:bodyPr/>
          <a:lstStyle/>
          <a:p>
            <a:pPr eaLnBrk="1" hangingPunct="1"/>
            <a:r>
              <a:rPr altLang="sv-SE" sz="4900" smtClean="0">
                <a:latin typeface="Century Gothic" panose="020B0502020202020204" pitchFamily="34" charset="0"/>
              </a:rPr>
              <a:t>En Schack AI-agent Baserad på </a:t>
            </a:r>
            <a:r>
              <a:rPr lang="en-US" altLang="sv-SE" sz="4900" smtClean="0">
                <a:latin typeface="Century Gothic" panose="020B0502020202020204" pitchFamily="34" charset="0"/>
              </a:rPr>
              <a:t>Case-Based Reasoning med </a:t>
            </a:r>
            <a:r>
              <a:rPr altLang="sv-SE" sz="4900" smtClean="0">
                <a:latin typeface="Century Gothic" panose="020B0502020202020204" pitchFamily="34" charset="0"/>
              </a:rPr>
              <a:t>Grundlig Likhet</a:t>
            </a:r>
          </a:p>
        </p:txBody>
      </p:sp>
      <p:sp>
        <p:nvSpPr>
          <p:cNvPr id="3" name="Underrubrik 2"/>
          <p:cNvSpPr txBox="1">
            <a:spLocks noGrp="1"/>
          </p:cNvSpPr>
          <p:nvPr>
            <p:ph type="subTitle" idx="1"/>
          </p:nvPr>
        </p:nvSpPr>
        <p:spPr>
          <a:xfrm>
            <a:off x="1155700" y="4776788"/>
            <a:ext cx="8824913" cy="8620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dirty="0" smtClean="0"/>
          </a:p>
        </p:txBody>
      </p:sp>
      <p:sp>
        <p:nvSpPr>
          <p:cNvPr id="16388" name="Platshållare för bild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>
            <a:lvl1pPr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7890B30-6889-401F-9B88-02280ABAF9C8}" type="slidenum">
              <a:rPr lang="sv-SE" altLang="sv-SE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sv-SE" altLang="sv-SE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sv-SE" dirty="0" smtClean="0">
                <a:latin typeface="Century Gothic" panose="020B0502020202020204" pitchFamily="34" charset="0"/>
              </a:rPr>
              <a:t>Undersökning</a:t>
            </a:r>
          </a:p>
        </p:txBody>
      </p:sp>
      <p:sp>
        <p:nvSpPr>
          <p:cNvPr id="26627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eaLnBrk="1" hangingPunct="1"/>
            <a:r>
              <a:rPr altLang="sv-SE" smtClean="0">
                <a:latin typeface="Century Gothic" panose="020B0502020202020204" pitchFamily="34" charset="0"/>
              </a:rPr>
              <a:t>Flera matcher</a:t>
            </a:r>
          </a:p>
          <a:p>
            <a:pPr lvl="1" eaLnBrk="1" hangingPunct="1"/>
            <a:r>
              <a:rPr altLang="sv-SE" smtClean="0">
                <a:latin typeface="Century Gothic" panose="020B0502020202020204" pitchFamily="34" charset="0"/>
              </a:rPr>
              <a:t>Alla möter alla</a:t>
            </a:r>
          </a:p>
          <a:p>
            <a:pPr lvl="1" eaLnBrk="1" hangingPunct="1"/>
            <a:r>
              <a:rPr altLang="sv-SE" smtClean="0">
                <a:latin typeface="Century Gothic" panose="020B0502020202020204" pitchFamily="34" charset="0"/>
              </a:rPr>
              <a:t>Olika konfiguration</a:t>
            </a:r>
          </a:p>
          <a:p>
            <a:pPr eaLnBrk="1" hangingPunct="1"/>
            <a:r>
              <a:rPr altLang="sv-SE" smtClean="0">
                <a:latin typeface="Century Gothic" panose="020B0502020202020204" pitchFamily="34" charset="0"/>
              </a:rPr>
              <a:t>Resultat</a:t>
            </a:r>
          </a:p>
          <a:p>
            <a:pPr lvl="1" eaLnBrk="1" hangingPunct="1"/>
            <a:r>
              <a:rPr altLang="sv-SE" smtClean="0">
                <a:latin typeface="Century Gothic" panose="020B0502020202020204" pitchFamily="34" charset="0"/>
              </a:rPr>
              <a:t>Inspelade matcher</a:t>
            </a:r>
          </a:p>
        </p:txBody>
      </p:sp>
      <p:sp>
        <p:nvSpPr>
          <p:cNvPr id="26628" name="Platshållare för bild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>
            <a:lvl1pPr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5798D99-D1A3-4D74-ACA5-193817F26783}" type="slidenum">
              <a:rPr lang="sv-SE" altLang="sv-SE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sv-SE" altLang="sv-SE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Undersökning</a:t>
            </a:r>
            <a:r>
              <a:rPr lang="en-US" dirty="0" smtClean="0"/>
              <a:t> – </a:t>
            </a:r>
            <a:r>
              <a:rPr lang="en-US" dirty="0" err="1" smtClean="0"/>
              <a:t>Pilotstudieparti</a:t>
            </a:r>
            <a:endParaRPr lang="sv-SE" dirty="0"/>
          </a:p>
        </p:txBody>
      </p:sp>
      <p:pic>
        <p:nvPicPr>
          <p:cNvPr id="5" name="Recording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 rotWithShape="1">
          <a:blip r:embed="rId3"/>
          <a:srcRect l="1370" t="9393" r="59821" b="22112"/>
          <a:stretch/>
        </p:blipFill>
        <p:spPr>
          <a:xfrm>
            <a:off x="3894545" y="2394255"/>
            <a:ext cx="4307346" cy="4307346"/>
          </a:xfrm>
          <a:prstGeom prst="rect">
            <a:avLst/>
          </a:prstGeom>
        </p:spPr>
      </p:pic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FC0FF-347A-4E3F-A9D8-D3DD5061F584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57217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1"/>
            <a:r>
              <a:rPr altLang="sv-SE" smtClean="0">
                <a:latin typeface="Century Gothic" panose="020B0502020202020204" pitchFamily="34" charset="0"/>
              </a:rPr>
              <a:t>Pilotstudie</a:t>
            </a:r>
          </a:p>
        </p:txBody>
      </p:sp>
      <p:sp>
        <p:nvSpPr>
          <p:cNvPr id="27651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hangingPunct="1"/>
            <a:r>
              <a:rPr altLang="sv-SE" smtClean="0">
                <a:latin typeface="Century Gothic" panose="020B0502020202020204" pitchFamily="34" charset="0"/>
              </a:rPr>
              <a:t>5 experter</a:t>
            </a:r>
          </a:p>
          <a:p>
            <a:pPr lvl="1" hangingPunct="1"/>
            <a:r>
              <a:rPr altLang="sv-SE" smtClean="0">
                <a:latin typeface="Century Gothic" panose="020B0502020202020204" pitchFamily="34" charset="0"/>
                <a:hlinkClick r:id="rId2"/>
              </a:rPr>
              <a:t>http://www.pgnmentor.com/files.html</a:t>
            </a:r>
            <a:endParaRPr altLang="sv-SE" smtClean="0">
              <a:latin typeface="Century Gothic" panose="020B0502020202020204" pitchFamily="34" charset="0"/>
            </a:endParaRPr>
          </a:p>
          <a:p>
            <a:pPr lvl="1" hangingPunct="1"/>
            <a:r>
              <a:rPr altLang="sv-SE" smtClean="0">
                <a:latin typeface="Century Gothic" panose="020B0502020202020204" pitchFamily="34" charset="0"/>
              </a:rPr>
              <a:t>Ranking ~1900 till ~2900</a:t>
            </a:r>
          </a:p>
          <a:p>
            <a:pPr lvl="1" hangingPunct="1"/>
            <a:r>
              <a:rPr altLang="sv-SE" smtClean="0">
                <a:latin typeface="Century Gothic" panose="020B0502020202020204" pitchFamily="34" charset="0"/>
              </a:rPr>
              <a:t>Olika många partier</a:t>
            </a:r>
          </a:p>
          <a:p>
            <a:pPr hangingPunct="1"/>
            <a:r>
              <a:rPr lang="en-US" altLang="sv-SE" smtClean="0">
                <a:latin typeface="Century Gothic" panose="020B0502020202020204" pitchFamily="34" charset="0"/>
              </a:rPr>
              <a:t>Intryck</a:t>
            </a:r>
          </a:p>
          <a:p>
            <a:pPr lvl="1" hangingPunct="1"/>
            <a:r>
              <a:rPr lang="en-US" altLang="sv-SE" smtClean="0">
                <a:latin typeface="Century Gothic" panose="020B0502020202020204" pitchFamily="34" charset="0"/>
              </a:rPr>
              <a:t>Inte passande</a:t>
            </a:r>
            <a:endParaRPr altLang="sv-SE" smtClean="0">
              <a:latin typeface="Century Gothic" panose="020B0502020202020204" pitchFamily="34" charset="0"/>
            </a:endParaRPr>
          </a:p>
          <a:p>
            <a:pPr lvl="1" hangingPunct="1"/>
            <a:r>
              <a:rPr altLang="sv-SE" smtClean="0">
                <a:latin typeface="Century Gothic" panose="020B0502020202020204" pitchFamily="34" charset="0"/>
              </a:rPr>
              <a:t>Remi</a:t>
            </a:r>
          </a:p>
          <a:p>
            <a:pPr lvl="1" hangingPunct="1"/>
            <a:r>
              <a:rPr altLang="sv-SE" smtClean="0">
                <a:latin typeface="Century Gothic" panose="020B0502020202020204" pitchFamily="34" charset="0"/>
              </a:rPr>
              <a:t>Upprepade lägen</a:t>
            </a:r>
          </a:p>
        </p:txBody>
      </p:sp>
      <p:sp>
        <p:nvSpPr>
          <p:cNvPr id="27652" name="Platshållare för bild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>
            <a:lvl1pPr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2F07BE0-3EFA-4A88-8036-44F54C3DE341}" type="slidenum">
              <a:rPr lang="sv-SE" altLang="sv-SE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sv-SE" altLang="sv-SE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1"/>
            <a:r>
              <a:rPr altLang="sv-SE" smtClean="0">
                <a:latin typeface="Century Gothic" panose="020B0502020202020204" pitchFamily="34" charset="0"/>
              </a:rPr>
              <a:t>Progression</a:t>
            </a:r>
          </a:p>
        </p:txBody>
      </p:sp>
      <p:sp>
        <p:nvSpPr>
          <p:cNvPr id="28675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hangingPunct="1"/>
            <a:r>
              <a:rPr altLang="sv-SE" smtClean="0">
                <a:latin typeface="Century Gothic" panose="020B0502020202020204" pitchFamily="34" charset="0"/>
              </a:rPr>
              <a:t>Generellt inga hinder</a:t>
            </a:r>
          </a:p>
          <a:p>
            <a:pPr hangingPunct="1"/>
            <a:r>
              <a:rPr altLang="sv-SE" smtClean="0">
                <a:latin typeface="Century Gothic" panose="020B0502020202020204" pitchFamily="34" charset="0"/>
              </a:rPr>
              <a:t>Prestandaövervägningar</a:t>
            </a:r>
          </a:p>
          <a:p>
            <a:pPr hangingPunct="1"/>
            <a:r>
              <a:rPr altLang="sv-SE" smtClean="0">
                <a:latin typeface="Century Gothic" panose="020B0502020202020204" pitchFamily="34" charset="0"/>
              </a:rPr>
              <a:t>Flaskhalsar</a:t>
            </a:r>
          </a:p>
          <a:p>
            <a:pPr lvl="1" hangingPunct="1"/>
            <a:r>
              <a:rPr altLang="sv-SE" smtClean="0">
                <a:latin typeface="Century Gothic" panose="020B0502020202020204" pitchFamily="34" charset="0"/>
              </a:rPr>
              <a:t>Hämtningslikhet</a:t>
            </a:r>
          </a:p>
          <a:p>
            <a:pPr lvl="1" hangingPunct="1"/>
            <a:r>
              <a:rPr altLang="sv-SE" smtClean="0">
                <a:latin typeface="Century Gothic" panose="020B0502020202020204" pitchFamily="34" charset="0"/>
              </a:rPr>
              <a:t>Draggenerering -&gt; 14x snabbare</a:t>
            </a:r>
          </a:p>
          <a:p>
            <a:pPr lvl="1" hangingPunct="1"/>
            <a:r>
              <a:rPr lang="en-US" altLang="sv-SE" smtClean="0">
                <a:latin typeface="Century Gothic" panose="020B0502020202020204" pitchFamily="34" charset="0"/>
              </a:rPr>
              <a:t>Generellt -&gt; 7.5x snabbare</a:t>
            </a:r>
            <a:endParaRPr altLang="sv-SE" smtClean="0">
              <a:latin typeface="Century Gothic" panose="020B0502020202020204" pitchFamily="34" charset="0"/>
            </a:endParaRPr>
          </a:p>
          <a:p>
            <a:pPr hangingPunct="1"/>
            <a:r>
              <a:rPr altLang="sv-SE" smtClean="0">
                <a:latin typeface="Century Gothic" panose="020B0502020202020204" pitchFamily="34" charset="0"/>
              </a:rPr>
              <a:t>Enhetstestning</a:t>
            </a:r>
          </a:p>
        </p:txBody>
      </p:sp>
      <p:sp>
        <p:nvSpPr>
          <p:cNvPr id="28676" name="Platshållare för bild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>
            <a:lvl1pPr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6ED6771-867C-47EC-B398-6419045E9962}" type="slidenum">
              <a:rPr lang="sv-SE" altLang="sv-SE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sv-SE" altLang="sv-SE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sv-SE" smtClean="0">
                <a:latin typeface="Century Gothic" panose="020B0502020202020204" pitchFamily="34" charset="0"/>
              </a:rPr>
              <a:t>Frågor?</a:t>
            </a:r>
          </a:p>
        </p:txBody>
      </p:sp>
      <p:sp>
        <p:nvSpPr>
          <p:cNvPr id="29699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eaLnBrk="1" hangingPunct="1"/>
            <a:endParaRPr altLang="sv-SE" smtClean="0">
              <a:latin typeface="Century Gothic" panose="020B0502020202020204" pitchFamily="34" charset="0"/>
            </a:endParaRPr>
          </a:p>
        </p:txBody>
      </p:sp>
      <p:sp>
        <p:nvSpPr>
          <p:cNvPr id="29700" name="Platshållare för bild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>
            <a:lvl1pPr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EED2C4D-0CC5-46BF-AA19-4FDE8DBDB396}" type="slidenum">
              <a:rPr lang="sv-SE" altLang="sv-SE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sv-SE" altLang="sv-SE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sv-SE" smtClean="0">
                <a:latin typeface="Century Gothic" panose="020B0502020202020204" pitchFamily="34" charset="0"/>
              </a:rPr>
              <a:t>Introduktion</a:t>
            </a:r>
          </a:p>
        </p:txBody>
      </p:sp>
      <p:sp>
        <p:nvSpPr>
          <p:cNvPr id="18435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eaLnBrk="1" hangingPunct="1"/>
            <a:r>
              <a:rPr altLang="sv-SE" smtClean="0">
                <a:latin typeface="Century Gothic" panose="020B0502020202020204" pitchFamily="34" charset="0"/>
              </a:rPr>
              <a:t>Vem är jag?</a:t>
            </a:r>
          </a:p>
          <a:p>
            <a:pPr eaLnBrk="1" hangingPunct="1"/>
            <a:r>
              <a:rPr altLang="sv-SE" smtClean="0">
                <a:latin typeface="Century Gothic" panose="020B0502020202020204" pitchFamily="34" charset="0"/>
              </a:rPr>
              <a:t>Bakgrund</a:t>
            </a:r>
          </a:p>
          <a:p>
            <a:pPr eaLnBrk="1" hangingPunct="1"/>
            <a:r>
              <a:rPr altLang="sv-SE" smtClean="0">
                <a:latin typeface="Century Gothic" panose="020B0502020202020204" pitchFamily="34" charset="0"/>
              </a:rPr>
              <a:t>Problem</a:t>
            </a:r>
          </a:p>
          <a:p>
            <a:pPr eaLnBrk="1" hangingPunct="1"/>
            <a:r>
              <a:rPr altLang="sv-SE" smtClean="0">
                <a:latin typeface="Century Gothic" panose="020B0502020202020204" pitchFamily="34" charset="0"/>
              </a:rPr>
              <a:t>Implementationen</a:t>
            </a:r>
          </a:p>
          <a:p>
            <a:pPr eaLnBrk="1" hangingPunct="1"/>
            <a:r>
              <a:rPr lang="en-US" altLang="sv-SE" smtClean="0">
                <a:latin typeface="Century Gothic" panose="020B0502020202020204" pitchFamily="34" charset="0"/>
              </a:rPr>
              <a:t>Undersökning</a:t>
            </a:r>
          </a:p>
          <a:p>
            <a:pPr eaLnBrk="1" hangingPunct="1"/>
            <a:r>
              <a:rPr lang="en-US" altLang="sv-SE" smtClean="0">
                <a:latin typeface="Century Gothic" panose="020B0502020202020204" pitchFamily="34" charset="0"/>
              </a:rPr>
              <a:t>Frågor</a:t>
            </a:r>
            <a:endParaRPr altLang="sv-SE" smtClean="0">
              <a:latin typeface="Century Gothic" panose="020B0502020202020204" pitchFamily="34" charset="0"/>
            </a:endParaRPr>
          </a:p>
          <a:p>
            <a:pPr eaLnBrk="1" hangingPunct="1"/>
            <a:endParaRPr lang="en-US" altLang="sv-SE" smtClean="0">
              <a:latin typeface="Century Gothic" panose="020B0502020202020204" pitchFamily="34" charset="0"/>
            </a:endParaRPr>
          </a:p>
        </p:txBody>
      </p:sp>
      <p:sp>
        <p:nvSpPr>
          <p:cNvPr id="18436" name="Platshållare för bild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>
            <a:lvl1pPr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749C155-0D97-44D8-86C4-BED9FE274568}" type="slidenum">
              <a:rPr lang="sv-SE" altLang="sv-SE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sv-SE" altLang="sv-SE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smtClean="0">
                <a:latin typeface="Century Gothic" panose="020B0502020202020204" pitchFamily="34" charset="0"/>
              </a:rPr>
              <a:t>Case-based reasoning</a:t>
            </a:r>
            <a:endParaRPr altLang="sv-SE" smtClean="0">
              <a:latin typeface="Century Gothic" panose="020B0502020202020204" pitchFamily="34" charset="0"/>
            </a:endParaRPr>
          </a:p>
        </p:txBody>
      </p:sp>
      <p:sp>
        <p:nvSpPr>
          <p:cNvPr id="19459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eaLnBrk="1" hangingPunct="1"/>
            <a:r>
              <a:rPr altLang="sv-SE" smtClean="0">
                <a:latin typeface="Century Gothic" panose="020B0502020202020204" pitchFamily="34" charset="0"/>
              </a:rPr>
              <a:t>Problemlösning</a:t>
            </a:r>
          </a:p>
          <a:p>
            <a:pPr eaLnBrk="1" hangingPunct="1"/>
            <a:r>
              <a:rPr altLang="sv-SE" smtClean="0">
                <a:latin typeface="Century Gothic" panose="020B0502020202020204" pitchFamily="34" charset="0"/>
              </a:rPr>
              <a:t>Lärdom från tidigare problem</a:t>
            </a:r>
          </a:p>
          <a:p>
            <a:pPr eaLnBrk="1" hangingPunct="1"/>
            <a:r>
              <a:rPr lang="en-US" altLang="sv-SE" smtClean="0">
                <a:latin typeface="Century Gothic" panose="020B0502020202020204" pitchFamily="34" charset="0"/>
              </a:rPr>
              <a:t>Kunskapsbas</a:t>
            </a:r>
            <a:endParaRPr altLang="sv-SE" smtClean="0">
              <a:latin typeface="Century Gothic" panose="020B0502020202020204" pitchFamily="34" charset="0"/>
            </a:endParaRPr>
          </a:p>
          <a:p>
            <a:pPr eaLnBrk="1" hangingPunct="1"/>
            <a:r>
              <a:rPr altLang="sv-SE" smtClean="0">
                <a:latin typeface="Century Gothic" panose="020B0502020202020204" pitchFamily="34" charset="0"/>
              </a:rPr>
              <a:t>Exempel: pris på begagnade bilar</a:t>
            </a:r>
          </a:p>
          <a:p>
            <a:pPr eaLnBrk="1" hangingPunct="1"/>
            <a:r>
              <a:rPr lang="en-US" altLang="sv-SE" smtClean="0">
                <a:latin typeface="Century Gothic" panose="020B0502020202020204" pitchFamily="34" charset="0"/>
              </a:rPr>
              <a:t>Termer</a:t>
            </a:r>
          </a:p>
          <a:p>
            <a:pPr lvl="1" eaLnBrk="1" hangingPunct="1"/>
            <a:r>
              <a:rPr lang="en-US" altLang="sv-SE" smtClean="0">
                <a:latin typeface="Century Gothic" panose="020B0502020202020204" pitchFamily="34" charset="0"/>
              </a:rPr>
              <a:t>Fall</a:t>
            </a:r>
          </a:p>
          <a:p>
            <a:pPr lvl="1" eaLnBrk="1" hangingPunct="1"/>
            <a:r>
              <a:rPr lang="en-US" altLang="sv-SE" smtClean="0">
                <a:latin typeface="Century Gothic" panose="020B0502020202020204" pitchFamily="34" charset="0"/>
              </a:rPr>
              <a:t>Fallbas</a:t>
            </a:r>
            <a:endParaRPr altLang="sv-SE" smtClean="0">
              <a:latin typeface="Century Gothic" panose="020B0502020202020204" pitchFamily="34" charset="0"/>
            </a:endParaRPr>
          </a:p>
          <a:p>
            <a:pPr eaLnBrk="1" hangingPunct="1"/>
            <a:r>
              <a:rPr altLang="sv-SE" smtClean="0">
                <a:latin typeface="Century Gothic" panose="020B0502020202020204" pitchFamily="34" charset="0"/>
              </a:rPr>
              <a:t>Expertdata</a:t>
            </a:r>
          </a:p>
          <a:p>
            <a:pPr eaLnBrk="1" hangingPunct="1"/>
            <a:r>
              <a:rPr altLang="sv-SE" smtClean="0">
                <a:latin typeface="Century Gothic" panose="020B0502020202020204" pitchFamily="34" charset="0"/>
              </a:rPr>
              <a:t>Hämtning/Anpassning/Återanvändning</a:t>
            </a:r>
          </a:p>
        </p:txBody>
      </p:sp>
      <p:sp>
        <p:nvSpPr>
          <p:cNvPr id="19460" name="Rektangel 3"/>
          <p:cNvSpPr>
            <a:spLocks noChangeArrowheads="1"/>
          </p:cNvSpPr>
          <p:nvPr/>
        </p:nvSpPr>
        <p:spPr bwMode="auto">
          <a:xfrm>
            <a:off x="9644063" y="2667000"/>
            <a:ext cx="1962150" cy="1020763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>
            <a:lvl1pPr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sv-SE" altLang="sv-SE">
              <a:solidFill>
                <a:srgbClr val="000000"/>
              </a:solidFill>
            </a:endParaRPr>
          </a:p>
        </p:txBody>
      </p:sp>
      <p:sp>
        <p:nvSpPr>
          <p:cNvPr id="19461" name="Rektangel 4"/>
          <p:cNvSpPr>
            <a:spLocks noChangeArrowheads="1"/>
          </p:cNvSpPr>
          <p:nvPr/>
        </p:nvSpPr>
        <p:spPr bwMode="auto">
          <a:xfrm>
            <a:off x="9669463" y="2724150"/>
            <a:ext cx="1962150" cy="1020763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>
            <a:lvl1pPr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sv-SE" altLang="sv-SE">
              <a:solidFill>
                <a:srgbClr val="000000"/>
              </a:solidFill>
            </a:endParaRPr>
          </a:p>
        </p:txBody>
      </p:sp>
      <p:sp>
        <p:nvSpPr>
          <p:cNvPr id="19462" name="Rektangel 5"/>
          <p:cNvSpPr>
            <a:spLocks noChangeArrowheads="1"/>
          </p:cNvSpPr>
          <p:nvPr/>
        </p:nvSpPr>
        <p:spPr bwMode="auto">
          <a:xfrm>
            <a:off x="9728200" y="2790825"/>
            <a:ext cx="1962150" cy="1022350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>
            <a:lvl1pPr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sv-SE" altLang="sv-SE">
              <a:solidFill>
                <a:srgbClr val="000000"/>
              </a:solidFill>
            </a:endParaRPr>
          </a:p>
        </p:txBody>
      </p:sp>
      <p:sp>
        <p:nvSpPr>
          <p:cNvPr id="19463" name="Rektangel 6"/>
          <p:cNvSpPr>
            <a:spLocks noChangeArrowheads="1"/>
          </p:cNvSpPr>
          <p:nvPr/>
        </p:nvSpPr>
        <p:spPr bwMode="auto">
          <a:xfrm>
            <a:off x="9786938" y="2859088"/>
            <a:ext cx="1960562" cy="1022350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>
            <a:lvl1pPr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sv-SE" altLang="sv-SE">
              <a:solidFill>
                <a:srgbClr val="000000"/>
              </a:solidFill>
            </a:endParaRPr>
          </a:p>
        </p:txBody>
      </p:sp>
      <p:sp>
        <p:nvSpPr>
          <p:cNvPr id="19464" name="Rektangel 7"/>
          <p:cNvSpPr>
            <a:spLocks noChangeArrowheads="1"/>
          </p:cNvSpPr>
          <p:nvPr/>
        </p:nvSpPr>
        <p:spPr bwMode="auto">
          <a:xfrm>
            <a:off x="9844088" y="2922588"/>
            <a:ext cx="1962150" cy="1020762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>
            <a:lvl1pPr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sv-SE" altLang="sv-SE">
              <a:solidFill>
                <a:srgbClr val="000000"/>
              </a:solidFill>
            </a:endParaRPr>
          </a:p>
        </p:txBody>
      </p:sp>
      <p:sp>
        <p:nvSpPr>
          <p:cNvPr id="19465" name="Likbent triangel 11"/>
          <p:cNvSpPr>
            <a:spLocks/>
          </p:cNvSpPr>
          <p:nvPr/>
        </p:nvSpPr>
        <p:spPr bwMode="auto">
          <a:xfrm>
            <a:off x="10325100" y="3384550"/>
            <a:ext cx="222250" cy="200025"/>
          </a:xfrm>
          <a:custGeom>
            <a:avLst/>
            <a:gdLst>
              <a:gd name="T0" fmla="*/ 110957 w 222418"/>
              <a:gd name="T1" fmla="*/ 0 h 199768"/>
              <a:gd name="T2" fmla="*/ 221914 w 222418"/>
              <a:gd name="T3" fmla="*/ 100270 h 199768"/>
              <a:gd name="T4" fmla="*/ 110957 w 222418"/>
              <a:gd name="T5" fmla="*/ 200540 h 199768"/>
              <a:gd name="T6" fmla="*/ 0 w 222418"/>
              <a:gd name="T7" fmla="*/ 100270 h 199768"/>
              <a:gd name="T8" fmla="*/ 110957 w 222418"/>
              <a:gd name="T9" fmla="*/ 0 h 199768"/>
              <a:gd name="T10" fmla="*/ 55479 w 222418"/>
              <a:gd name="T11" fmla="*/ 100270 h 199768"/>
              <a:gd name="T12" fmla="*/ 0 w 222418"/>
              <a:gd name="T13" fmla="*/ 200540 h 199768"/>
              <a:gd name="T14" fmla="*/ 110957 w 222418"/>
              <a:gd name="T15" fmla="*/ 200540 h 199768"/>
              <a:gd name="T16" fmla="*/ 221914 w 222418"/>
              <a:gd name="T17" fmla="*/ 200540 h 199768"/>
              <a:gd name="T18" fmla="*/ 166435 w 222418"/>
              <a:gd name="T19" fmla="*/ 100270 h 199768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17694720 60000 65536"/>
              <a:gd name="T25" fmla="*/ 11796480 60000 65536"/>
              <a:gd name="T26" fmla="*/ 5898240 60000 65536"/>
              <a:gd name="T27" fmla="*/ 5898240 60000 65536"/>
              <a:gd name="T28" fmla="*/ 5898240 60000 65536"/>
              <a:gd name="T29" fmla="*/ 0 60000 65536"/>
              <a:gd name="T30" fmla="*/ 55605 w 222418"/>
              <a:gd name="T31" fmla="*/ 99884 h 199768"/>
              <a:gd name="T32" fmla="*/ 166813 w 222418"/>
              <a:gd name="T33" fmla="*/ 199768 h 1997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2418" h="199768">
                <a:moveTo>
                  <a:pt x="0" y="199768"/>
                </a:moveTo>
                <a:lnTo>
                  <a:pt x="111209" y="0"/>
                </a:lnTo>
                <a:lnTo>
                  <a:pt x="222418" y="199768"/>
                </a:lnTo>
                <a:lnTo>
                  <a:pt x="0" y="199768"/>
                </a:lnTo>
                <a:close/>
              </a:path>
            </a:pathLst>
          </a:custGeom>
          <a:solidFill>
            <a:srgbClr val="E45F3C"/>
          </a:solidFill>
          <a:ln w="19046" cap="rnd">
            <a:solidFill>
              <a:srgbClr val="A74429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sv-SE"/>
          </a:p>
        </p:txBody>
      </p:sp>
      <p:sp>
        <p:nvSpPr>
          <p:cNvPr id="19466" name="Likbent triangel 13"/>
          <p:cNvSpPr>
            <a:spLocks/>
          </p:cNvSpPr>
          <p:nvPr/>
        </p:nvSpPr>
        <p:spPr bwMode="auto">
          <a:xfrm>
            <a:off x="9920288" y="3370263"/>
            <a:ext cx="222250" cy="200025"/>
          </a:xfrm>
          <a:custGeom>
            <a:avLst/>
            <a:gdLst>
              <a:gd name="T0" fmla="*/ 110957 w 222418"/>
              <a:gd name="T1" fmla="*/ 0 h 199768"/>
              <a:gd name="T2" fmla="*/ 221914 w 222418"/>
              <a:gd name="T3" fmla="*/ 100270 h 199768"/>
              <a:gd name="T4" fmla="*/ 110957 w 222418"/>
              <a:gd name="T5" fmla="*/ 200540 h 199768"/>
              <a:gd name="T6" fmla="*/ 0 w 222418"/>
              <a:gd name="T7" fmla="*/ 100270 h 199768"/>
              <a:gd name="T8" fmla="*/ 110957 w 222418"/>
              <a:gd name="T9" fmla="*/ 0 h 199768"/>
              <a:gd name="T10" fmla="*/ 55479 w 222418"/>
              <a:gd name="T11" fmla="*/ 100270 h 199768"/>
              <a:gd name="T12" fmla="*/ 0 w 222418"/>
              <a:gd name="T13" fmla="*/ 200540 h 199768"/>
              <a:gd name="T14" fmla="*/ 110957 w 222418"/>
              <a:gd name="T15" fmla="*/ 200540 h 199768"/>
              <a:gd name="T16" fmla="*/ 221914 w 222418"/>
              <a:gd name="T17" fmla="*/ 200540 h 199768"/>
              <a:gd name="T18" fmla="*/ 166435 w 222418"/>
              <a:gd name="T19" fmla="*/ 100270 h 199768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17694720 60000 65536"/>
              <a:gd name="T25" fmla="*/ 11796480 60000 65536"/>
              <a:gd name="T26" fmla="*/ 5898240 60000 65536"/>
              <a:gd name="T27" fmla="*/ 5898240 60000 65536"/>
              <a:gd name="T28" fmla="*/ 5898240 60000 65536"/>
              <a:gd name="T29" fmla="*/ 0 60000 65536"/>
              <a:gd name="T30" fmla="*/ 55605 w 222418"/>
              <a:gd name="T31" fmla="*/ 99884 h 199768"/>
              <a:gd name="T32" fmla="*/ 166813 w 222418"/>
              <a:gd name="T33" fmla="*/ 199768 h 1997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2418" h="199768">
                <a:moveTo>
                  <a:pt x="0" y="199768"/>
                </a:moveTo>
                <a:lnTo>
                  <a:pt x="111209" y="0"/>
                </a:lnTo>
                <a:lnTo>
                  <a:pt x="222418" y="199768"/>
                </a:lnTo>
                <a:lnTo>
                  <a:pt x="0" y="199768"/>
                </a:lnTo>
                <a:close/>
              </a:path>
            </a:pathLst>
          </a:custGeom>
          <a:solidFill>
            <a:srgbClr val="E45F3C"/>
          </a:solidFill>
          <a:ln w="19046" cap="rnd">
            <a:solidFill>
              <a:srgbClr val="A74429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sv-SE"/>
          </a:p>
        </p:txBody>
      </p:sp>
      <p:sp>
        <p:nvSpPr>
          <p:cNvPr id="19467" name="Höger 14"/>
          <p:cNvSpPr>
            <a:spLocks/>
          </p:cNvSpPr>
          <p:nvPr/>
        </p:nvSpPr>
        <p:spPr bwMode="auto">
          <a:xfrm>
            <a:off x="10606088" y="3381375"/>
            <a:ext cx="269875" cy="212725"/>
          </a:xfrm>
          <a:custGeom>
            <a:avLst/>
            <a:gdLst>
              <a:gd name="T0" fmla="*/ 262640713 w 21600"/>
              <a:gd name="T1" fmla="*/ 0 h 21600"/>
              <a:gd name="T2" fmla="*/ 525281414 w 21600"/>
              <a:gd name="T3" fmla="*/ 102047866 h 21600"/>
              <a:gd name="T4" fmla="*/ 262640713 w 21600"/>
              <a:gd name="T5" fmla="*/ 204094757 h 21600"/>
              <a:gd name="T6" fmla="*/ 0 w 21600"/>
              <a:gd name="T7" fmla="*/ 102047866 h 21600"/>
              <a:gd name="T8" fmla="*/ 316920722 w 21600"/>
              <a:gd name="T9" fmla="*/ 0 h 21600"/>
              <a:gd name="T10" fmla="*/ 316920722 w 21600"/>
              <a:gd name="T11" fmla="*/ 204094757 h 21600"/>
              <a:gd name="T12" fmla="*/ 17694720 60000 65536"/>
              <a:gd name="T13" fmla="*/ 0 60000 65536"/>
              <a:gd name="T14" fmla="*/ 5898240 60000 65536"/>
              <a:gd name="T15" fmla="*/ 11796480 60000 65536"/>
              <a:gd name="T16" fmla="*/ 17694720 60000 65536"/>
              <a:gd name="T17" fmla="*/ 5898240 60000 65536"/>
              <a:gd name="T18" fmla="*/ 0 w 21600"/>
              <a:gd name="T19" fmla="*/ 5400 h 21600"/>
              <a:gd name="T20" fmla="*/ 17316 w 21600"/>
              <a:gd name="T21" fmla="*/ 162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0" y="5400"/>
                </a:moveTo>
                <a:lnTo>
                  <a:pt x="13032" y="5400"/>
                </a:lnTo>
                <a:lnTo>
                  <a:pt x="13032" y="0"/>
                </a:lnTo>
                <a:lnTo>
                  <a:pt x="21600" y="10800"/>
                </a:lnTo>
                <a:lnTo>
                  <a:pt x="13032" y="21600"/>
                </a:lnTo>
                <a:lnTo>
                  <a:pt x="13032" y="162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E33D6F"/>
          </a:solidFill>
          <a:ln w="19046" cap="rnd">
            <a:solidFill>
              <a:srgbClr val="A72A50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sv-SE"/>
          </a:p>
        </p:txBody>
      </p:sp>
      <p:sp>
        <p:nvSpPr>
          <p:cNvPr id="19468" name="Rektangel 16"/>
          <p:cNvSpPr>
            <a:spLocks noChangeArrowheads="1"/>
          </p:cNvSpPr>
          <p:nvPr/>
        </p:nvSpPr>
        <p:spPr bwMode="auto">
          <a:xfrm>
            <a:off x="6962775" y="4679950"/>
            <a:ext cx="1943100" cy="1022350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>
            <a:lvl1pPr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sv-SE" altLang="sv-SE">
              <a:solidFill>
                <a:srgbClr val="000000"/>
              </a:solidFill>
            </a:endParaRPr>
          </a:p>
        </p:txBody>
      </p:sp>
      <p:sp>
        <p:nvSpPr>
          <p:cNvPr id="19469" name="Ellips 17"/>
          <p:cNvSpPr>
            <a:spLocks/>
          </p:cNvSpPr>
          <p:nvPr/>
        </p:nvSpPr>
        <p:spPr bwMode="auto">
          <a:xfrm>
            <a:off x="7259638" y="5037138"/>
            <a:ext cx="452437" cy="214312"/>
          </a:xfrm>
          <a:custGeom>
            <a:avLst/>
            <a:gdLst>
              <a:gd name="T0" fmla="*/ 225737 w 452920"/>
              <a:gd name="T1" fmla="*/ 0 h 214179"/>
              <a:gd name="T2" fmla="*/ 451473 w 452920"/>
              <a:gd name="T3" fmla="*/ 107291 h 214179"/>
              <a:gd name="T4" fmla="*/ 225737 w 452920"/>
              <a:gd name="T5" fmla="*/ 214578 h 214179"/>
              <a:gd name="T6" fmla="*/ 0 w 452920"/>
              <a:gd name="T7" fmla="*/ 107291 h 214179"/>
              <a:gd name="T8" fmla="*/ 66116 w 452920"/>
              <a:gd name="T9" fmla="*/ 31424 h 214179"/>
              <a:gd name="T10" fmla="*/ 66116 w 452920"/>
              <a:gd name="T11" fmla="*/ 183155 h 214179"/>
              <a:gd name="T12" fmla="*/ 385356 w 452920"/>
              <a:gd name="T13" fmla="*/ 183155 h 214179"/>
              <a:gd name="T14" fmla="*/ 385356 w 452920"/>
              <a:gd name="T15" fmla="*/ 31424 h 214179"/>
              <a:gd name="T16" fmla="*/ 17694720 60000 65536"/>
              <a:gd name="T17" fmla="*/ 0 60000 65536"/>
              <a:gd name="T18" fmla="*/ 5898240 60000 65536"/>
              <a:gd name="T19" fmla="*/ 11796480 60000 65536"/>
              <a:gd name="T20" fmla="*/ 17694720 60000 65536"/>
              <a:gd name="T21" fmla="*/ 5898240 60000 65536"/>
              <a:gd name="T22" fmla="*/ 5898240 60000 65536"/>
              <a:gd name="T23" fmla="*/ 17694720 60000 65536"/>
              <a:gd name="T24" fmla="*/ 66329 w 452920"/>
              <a:gd name="T25" fmla="*/ 31366 h 214179"/>
              <a:gd name="T26" fmla="*/ 386591 w 452920"/>
              <a:gd name="T27" fmla="*/ 182813 h 21417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52920" h="214179">
                <a:moveTo>
                  <a:pt x="0" y="107090"/>
                </a:moveTo>
                <a:lnTo>
                  <a:pt x="0" y="107090"/>
                </a:lnTo>
                <a:cubicBezTo>
                  <a:pt x="0" y="166234"/>
                  <a:pt x="101389" y="214180"/>
                  <a:pt x="226460" y="214180"/>
                </a:cubicBezTo>
                <a:cubicBezTo>
                  <a:pt x="351530" y="214180"/>
                  <a:pt x="452920" y="166234"/>
                  <a:pt x="452920" y="107090"/>
                </a:cubicBezTo>
                <a:cubicBezTo>
                  <a:pt x="452920" y="47945"/>
                  <a:pt x="351530" y="0"/>
                  <a:pt x="226460" y="0"/>
                </a:cubicBezTo>
                <a:cubicBezTo>
                  <a:pt x="101389" y="0"/>
                  <a:pt x="0" y="47945"/>
                  <a:pt x="0" y="107089"/>
                </a:cubicBezTo>
                <a:lnTo>
                  <a:pt x="0" y="107090"/>
                </a:lnTo>
                <a:close/>
              </a:path>
            </a:pathLst>
          </a:custGeom>
          <a:solidFill>
            <a:srgbClr val="B31166"/>
          </a:solidFill>
          <a:ln w="19046" cap="rnd">
            <a:solidFill>
              <a:srgbClr val="830949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sv-SE"/>
          </a:p>
        </p:txBody>
      </p:sp>
      <p:sp>
        <p:nvSpPr>
          <p:cNvPr id="19470" name="Rektangel 18"/>
          <p:cNvSpPr>
            <a:spLocks noChangeArrowheads="1"/>
          </p:cNvSpPr>
          <p:nvPr/>
        </p:nvSpPr>
        <p:spPr bwMode="auto">
          <a:xfrm>
            <a:off x="7131050" y="5145088"/>
            <a:ext cx="214313" cy="222250"/>
          </a:xfrm>
          <a:prstGeom prst="rect">
            <a:avLst/>
          </a:prstGeom>
          <a:solidFill>
            <a:srgbClr val="E45F3C"/>
          </a:solidFill>
          <a:ln w="19046" cap="rnd">
            <a:solidFill>
              <a:srgbClr val="A74429"/>
            </a:solidFill>
            <a:miter lim="800000"/>
            <a:headEnd/>
            <a:tailEnd/>
          </a:ln>
        </p:spPr>
        <p:txBody>
          <a:bodyPr anchor="ctr" anchorCtr="1"/>
          <a:lstStyle>
            <a:lvl1pPr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sv-SE" altLang="sv-SE">
              <a:solidFill>
                <a:srgbClr val="FFFFFF"/>
              </a:solidFill>
            </a:endParaRPr>
          </a:p>
        </p:txBody>
      </p:sp>
      <p:sp>
        <p:nvSpPr>
          <p:cNvPr id="19471" name="Rektangel 21"/>
          <p:cNvSpPr>
            <a:spLocks noChangeArrowheads="1"/>
          </p:cNvSpPr>
          <p:nvPr/>
        </p:nvSpPr>
        <p:spPr bwMode="auto">
          <a:xfrm>
            <a:off x="7585075" y="5162550"/>
            <a:ext cx="212725" cy="222250"/>
          </a:xfrm>
          <a:prstGeom prst="rect">
            <a:avLst/>
          </a:prstGeom>
          <a:solidFill>
            <a:srgbClr val="E45F3C"/>
          </a:solidFill>
          <a:ln w="19046" cap="rnd">
            <a:solidFill>
              <a:srgbClr val="A74429"/>
            </a:solidFill>
            <a:miter lim="800000"/>
            <a:headEnd/>
            <a:tailEnd/>
          </a:ln>
        </p:spPr>
        <p:txBody>
          <a:bodyPr anchor="ctr" anchorCtr="1"/>
          <a:lstStyle>
            <a:lvl1pPr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sv-SE" altLang="sv-SE">
              <a:solidFill>
                <a:srgbClr val="FFFFFF"/>
              </a:solidFill>
            </a:endParaRPr>
          </a:p>
        </p:txBody>
      </p:sp>
      <p:sp>
        <p:nvSpPr>
          <p:cNvPr id="16" name="textruta 24"/>
          <p:cNvSpPr txBox="1"/>
          <p:nvPr/>
        </p:nvSpPr>
        <p:spPr>
          <a:xfrm>
            <a:off x="10922000" y="3303588"/>
            <a:ext cx="1133475" cy="368300"/>
          </a:xfrm>
          <a:prstGeom prst="rect">
            <a:avLst/>
          </a:prstGeom>
          <a:noFill/>
          <a:ln cap="flat">
            <a:noFill/>
          </a:ln>
        </p:spPr>
        <p:txBody>
          <a:bodyPr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000000"/>
                </a:solidFill>
                <a:latin typeface="Century Gothic"/>
              </a:rPr>
              <a:t>190K</a:t>
            </a:r>
          </a:p>
        </p:txBody>
      </p:sp>
      <p:sp>
        <p:nvSpPr>
          <p:cNvPr id="19473" name="Höger 26"/>
          <p:cNvSpPr>
            <a:spLocks/>
          </p:cNvSpPr>
          <p:nvPr/>
        </p:nvSpPr>
        <p:spPr bwMode="auto">
          <a:xfrm>
            <a:off x="7889875" y="5145088"/>
            <a:ext cx="268288" cy="212725"/>
          </a:xfrm>
          <a:custGeom>
            <a:avLst/>
            <a:gdLst>
              <a:gd name="T0" fmla="*/ 258034629 w 21600"/>
              <a:gd name="T1" fmla="*/ 0 h 21600"/>
              <a:gd name="T2" fmla="*/ 516069109 w 21600"/>
              <a:gd name="T3" fmla="*/ 102047866 h 21600"/>
              <a:gd name="T4" fmla="*/ 258034629 w 21600"/>
              <a:gd name="T5" fmla="*/ 204094757 h 21600"/>
              <a:gd name="T6" fmla="*/ 0 w 21600"/>
              <a:gd name="T7" fmla="*/ 102047866 h 21600"/>
              <a:gd name="T8" fmla="*/ 311362644 w 21600"/>
              <a:gd name="T9" fmla="*/ 0 h 21600"/>
              <a:gd name="T10" fmla="*/ 311362644 w 21600"/>
              <a:gd name="T11" fmla="*/ 204094757 h 21600"/>
              <a:gd name="T12" fmla="*/ 17694720 60000 65536"/>
              <a:gd name="T13" fmla="*/ 0 60000 65536"/>
              <a:gd name="T14" fmla="*/ 5898240 60000 65536"/>
              <a:gd name="T15" fmla="*/ 11796480 60000 65536"/>
              <a:gd name="T16" fmla="*/ 17694720 60000 65536"/>
              <a:gd name="T17" fmla="*/ 5898240 60000 65536"/>
              <a:gd name="T18" fmla="*/ 0 w 21600"/>
              <a:gd name="T19" fmla="*/ 5400 h 21600"/>
              <a:gd name="T20" fmla="*/ 17316 w 21600"/>
              <a:gd name="T21" fmla="*/ 162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0" y="5400"/>
                </a:moveTo>
                <a:lnTo>
                  <a:pt x="13032" y="5400"/>
                </a:lnTo>
                <a:lnTo>
                  <a:pt x="13032" y="0"/>
                </a:lnTo>
                <a:lnTo>
                  <a:pt x="21600" y="10800"/>
                </a:lnTo>
                <a:lnTo>
                  <a:pt x="13032" y="21600"/>
                </a:lnTo>
                <a:lnTo>
                  <a:pt x="13032" y="162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E33D6F"/>
          </a:solidFill>
          <a:ln w="19046" cap="rnd">
            <a:solidFill>
              <a:srgbClr val="A72A50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sv-SE"/>
          </a:p>
        </p:txBody>
      </p:sp>
      <p:sp>
        <p:nvSpPr>
          <p:cNvPr id="19474" name="textruta 27"/>
          <p:cNvSpPr txBox="1">
            <a:spLocks noChangeArrowheads="1"/>
          </p:cNvSpPr>
          <p:nvPr/>
        </p:nvSpPr>
        <p:spPr bwMode="auto">
          <a:xfrm>
            <a:off x="8286750" y="4937125"/>
            <a:ext cx="619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3600">
                <a:solidFill>
                  <a:srgbClr val="000000"/>
                </a:solidFill>
              </a:rPr>
              <a:t>?</a:t>
            </a:r>
            <a:endParaRPr lang="sv-SE" altLang="sv-SE" sz="3600">
              <a:solidFill>
                <a:srgbClr val="000000"/>
              </a:solidFill>
            </a:endParaRPr>
          </a:p>
        </p:txBody>
      </p:sp>
      <p:sp>
        <p:nvSpPr>
          <p:cNvPr id="19475" name="Svängd 30"/>
          <p:cNvSpPr>
            <a:spLocks/>
          </p:cNvSpPr>
          <p:nvPr/>
        </p:nvSpPr>
        <p:spPr bwMode="auto">
          <a:xfrm>
            <a:off x="8355013" y="3036888"/>
            <a:ext cx="1047750" cy="1517650"/>
          </a:xfrm>
          <a:custGeom>
            <a:avLst/>
            <a:gdLst>
              <a:gd name="T0" fmla="*/ 522865 w 1048761"/>
              <a:gd name="T1" fmla="*/ 0 h 1517300"/>
              <a:gd name="T2" fmla="*/ 1045731 w 1048761"/>
              <a:gd name="T3" fmla="*/ 759175 h 1517300"/>
              <a:gd name="T4" fmla="*/ 522865 w 1048761"/>
              <a:gd name="T5" fmla="*/ 1518350 h 1517300"/>
              <a:gd name="T6" fmla="*/ 0 w 1048761"/>
              <a:gd name="T7" fmla="*/ 759175 h 1517300"/>
              <a:gd name="T8" fmla="*/ 784298 w 1048761"/>
              <a:gd name="T9" fmla="*/ 0 h 1517300"/>
              <a:gd name="T10" fmla="*/ 784298 w 1048761"/>
              <a:gd name="T11" fmla="*/ 524744 h 1517300"/>
              <a:gd name="T12" fmla="*/ 130717 w 1048761"/>
              <a:gd name="T13" fmla="*/ 1518350 h 1517300"/>
              <a:gd name="T14" fmla="*/ 1045731 w 1048761"/>
              <a:gd name="T15" fmla="*/ 262371 h 1517300"/>
              <a:gd name="T16" fmla="*/ 17694720 60000 65536"/>
              <a:gd name="T17" fmla="*/ 0 60000 65536"/>
              <a:gd name="T18" fmla="*/ 5898240 60000 65536"/>
              <a:gd name="T19" fmla="*/ 11796480 60000 65536"/>
              <a:gd name="T20" fmla="*/ 17694720 60000 65536"/>
              <a:gd name="T21" fmla="*/ 5898240 60000 65536"/>
              <a:gd name="T22" fmla="*/ 5898240 60000 65536"/>
              <a:gd name="T23" fmla="*/ 0 60000 65536"/>
              <a:gd name="T24" fmla="*/ 0 w 1048761"/>
              <a:gd name="T25" fmla="*/ 0 h 1517300"/>
              <a:gd name="T26" fmla="*/ 1048761 w 1048761"/>
              <a:gd name="T27" fmla="*/ 1517300 h 15173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48761" h="1517300">
                <a:moveTo>
                  <a:pt x="0" y="1517300"/>
                </a:moveTo>
                <a:lnTo>
                  <a:pt x="0" y="589928"/>
                </a:lnTo>
                <a:cubicBezTo>
                  <a:pt x="0" y="336521"/>
                  <a:pt x="205426" y="131095"/>
                  <a:pt x="458832" y="131095"/>
                </a:cubicBezTo>
                <a:lnTo>
                  <a:pt x="786571" y="131095"/>
                </a:lnTo>
                <a:lnTo>
                  <a:pt x="786571" y="0"/>
                </a:lnTo>
                <a:lnTo>
                  <a:pt x="1048761" y="262190"/>
                </a:lnTo>
                <a:lnTo>
                  <a:pt x="786571" y="524381"/>
                </a:lnTo>
                <a:lnTo>
                  <a:pt x="786571" y="393285"/>
                </a:lnTo>
                <a:lnTo>
                  <a:pt x="458833" y="393285"/>
                </a:lnTo>
                <a:lnTo>
                  <a:pt x="458832" y="393285"/>
                </a:lnTo>
                <a:cubicBezTo>
                  <a:pt x="350230" y="393285"/>
                  <a:pt x="262190" y="481325"/>
                  <a:pt x="262190" y="589928"/>
                </a:cubicBezTo>
                <a:lnTo>
                  <a:pt x="262190" y="1517300"/>
                </a:lnTo>
                <a:lnTo>
                  <a:pt x="0" y="1517300"/>
                </a:lnTo>
                <a:close/>
              </a:path>
            </a:pathLst>
          </a:custGeom>
          <a:solidFill>
            <a:srgbClr val="B31166"/>
          </a:solidFill>
          <a:ln w="19046" cap="rnd">
            <a:solidFill>
              <a:srgbClr val="830949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sv-SE"/>
          </a:p>
        </p:txBody>
      </p:sp>
      <p:sp>
        <p:nvSpPr>
          <p:cNvPr id="19476" name="Ellips 17"/>
          <p:cNvSpPr>
            <a:spLocks/>
          </p:cNvSpPr>
          <p:nvPr/>
        </p:nvSpPr>
        <p:spPr bwMode="auto">
          <a:xfrm>
            <a:off x="10026650" y="3273425"/>
            <a:ext cx="452438" cy="214313"/>
          </a:xfrm>
          <a:custGeom>
            <a:avLst/>
            <a:gdLst>
              <a:gd name="T0" fmla="*/ 225738 w 452920"/>
              <a:gd name="T1" fmla="*/ 0 h 214179"/>
              <a:gd name="T2" fmla="*/ 451476 w 452920"/>
              <a:gd name="T3" fmla="*/ 107291 h 214179"/>
              <a:gd name="T4" fmla="*/ 225738 w 452920"/>
              <a:gd name="T5" fmla="*/ 214581 h 214179"/>
              <a:gd name="T6" fmla="*/ 0 w 452920"/>
              <a:gd name="T7" fmla="*/ 107291 h 214179"/>
              <a:gd name="T8" fmla="*/ 66117 w 452920"/>
              <a:gd name="T9" fmla="*/ 31426 h 214179"/>
              <a:gd name="T10" fmla="*/ 66117 w 452920"/>
              <a:gd name="T11" fmla="*/ 183156 h 214179"/>
              <a:gd name="T12" fmla="*/ 385358 w 452920"/>
              <a:gd name="T13" fmla="*/ 183156 h 214179"/>
              <a:gd name="T14" fmla="*/ 385358 w 452920"/>
              <a:gd name="T15" fmla="*/ 31426 h 214179"/>
              <a:gd name="T16" fmla="*/ 17694720 60000 65536"/>
              <a:gd name="T17" fmla="*/ 0 60000 65536"/>
              <a:gd name="T18" fmla="*/ 5898240 60000 65536"/>
              <a:gd name="T19" fmla="*/ 11796480 60000 65536"/>
              <a:gd name="T20" fmla="*/ 17694720 60000 65536"/>
              <a:gd name="T21" fmla="*/ 5898240 60000 65536"/>
              <a:gd name="T22" fmla="*/ 5898240 60000 65536"/>
              <a:gd name="T23" fmla="*/ 17694720 60000 65536"/>
              <a:gd name="T24" fmla="*/ 66329 w 452920"/>
              <a:gd name="T25" fmla="*/ 31366 h 214179"/>
              <a:gd name="T26" fmla="*/ 386591 w 452920"/>
              <a:gd name="T27" fmla="*/ 182813 h 21417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52920" h="214179">
                <a:moveTo>
                  <a:pt x="0" y="107090"/>
                </a:moveTo>
                <a:lnTo>
                  <a:pt x="0" y="107090"/>
                </a:lnTo>
                <a:cubicBezTo>
                  <a:pt x="0" y="166234"/>
                  <a:pt x="101389" y="214180"/>
                  <a:pt x="226460" y="214180"/>
                </a:cubicBezTo>
                <a:cubicBezTo>
                  <a:pt x="351530" y="214180"/>
                  <a:pt x="452920" y="166234"/>
                  <a:pt x="452920" y="107090"/>
                </a:cubicBezTo>
                <a:cubicBezTo>
                  <a:pt x="452920" y="47945"/>
                  <a:pt x="351530" y="0"/>
                  <a:pt x="226460" y="0"/>
                </a:cubicBezTo>
                <a:cubicBezTo>
                  <a:pt x="101389" y="0"/>
                  <a:pt x="0" y="47945"/>
                  <a:pt x="0" y="107089"/>
                </a:cubicBezTo>
                <a:lnTo>
                  <a:pt x="0" y="107090"/>
                </a:lnTo>
                <a:close/>
              </a:path>
            </a:pathLst>
          </a:custGeom>
          <a:solidFill>
            <a:srgbClr val="B31166"/>
          </a:solidFill>
          <a:ln w="19046" cap="rnd">
            <a:solidFill>
              <a:srgbClr val="830949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sv-SE"/>
          </a:p>
        </p:txBody>
      </p:sp>
      <p:sp>
        <p:nvSpPr>
          <p:cNvPr id="19477" name="Rectangle 24"/>
          <p:cNvSpPr>
            <a:spLocks noChangeArrowheads="1"/>
          </p:cNvSpPr>
          <p:nvPr/>
        </p:nvSpPr>
        <p:spPr bwMode="auto">
          <a:xfrm>
            <a:off x="9528175" y="4554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sv-SE" altLang="sv-SE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478" name="Platshållare för bildnumm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>
            <a:lvl1pPr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D22D700-7FA1-4C54-A73B-C6513ACD9AE1}" type="slidenum">
              <a:rPr lang="sv-SE" altLang="sv-SE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sv-SE" altLang="sv-SE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1"/>
            <a:r>
              <a:rPr altLang="sv-SE" smtClean="0">
                <a:latin typeface="Century Gothic" panose="020B0502020202020204" pitchFamily="34" charset="0"/>
              </a:rPr>
              <a:t>Schack</a:t>
            </a:r>
          </a:p>
        </p:txBody>
      </p:sp>
      <p:sp>
        <p:nvSpPr>
          <p:cNvPr id="20483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hangingPunct="1"/>
            <a:r>
              <a:rPr altLang="sv-SE" dirty="0" smtClean="0">
                <a:latin typeface="Century Gothic" panose="020B0502020202020204" pitchFamily="34" charset="0"/>
              </a:rPr>
              <a:t>Vad?</a:t>
            </a:r>
          </a:p>
          <a:p>
            <a:pPr lvl="1" hangingPunct="1"/>
            <a:r>
              <a:rPr altLang="sv-SE" dirty="0" smtClean="0">
                <a:latin typeface="Century Gothic" panose="020B0502020202020204" pitchFamily="34" charset="0"/>
              </a:rPr>
              <a:t>2 spelare</a:t>
            </a:r>
          </a:p>
          <a:p>
            <a:pPr lvl="1" hangingPunct="1"/>
            <a:r>
              <a:rPr altLang="sv-SE" dirty="0" smtClean="0">
                <a:latin typeface="Century Gothic" panose="020B0502020202020204" pitchFamily="34" charset="0"/>
              </a:rPr>
              <a:t>Vinst/förlust/remi</a:t>
            </a:r>
          </a:p>
          <a:p>
            <a:pPr lvl="1" hangingPunct="1"/>
            <a:r>
              <a:rPr altLang="sv-SE" dirty="0" smtClean="0">
                <a:latin typeface="Century Gothic" panose="020B0502020202020204" pitchFamily="34" charset="0"/>
              </a:rPr>
              <a:t>8x8 med pjäser</a:t>
            </a:r>
          </a:p>
          <a:p>
            <a:pPr lvl="1" hangingPunct="1"/>
            <a:r>
              <a:rPr altLang="sv-SE" dirty="0" smtClean="0">
                <a:latin typeface="Century Gothic" panose="020B0502020202020204" pitchFamily="34" charset="0"/>
              </a:rPr>
              <a:t>Fånga motspelarkung</a:t>
            </a:r>
          </a:p>
          <a:p>
            <a:pPr lvl="1" hangingPunct="1"/>
            <a:r>
              <a:rPr altLang="sv-SE" dirty="0" smtClean="0">
                <a:latin typeface="Century Gothic" panose="020B0502020202020204" pitchFamily="34" charset="0"/>
              </a:rPr>
              <a:t>Extra regler</a:t>
            </a:r>
          </a:p>
          <a:p>
            <a:pPr hangingPunct="1"/>
            <a:r>
              <a:rPr lang="en-US" altLang="sv-SE" dirty="0" err="1" smtClean="0">
                <a:latin typeface="Century Gothic" panose="020B0502020202020204" pitchFamily="34" charset="0"/>
              </a:rPr>
              <a:t>Varför</a:t>
            </a:r>
            <a:r>
              <a:rPr lang="en-US" altLang="sv-SE" dirty="0" smtClean="0">
                <a:latin typeface="Century Gothic" panose="020B0502020202020204" pitchFamily="34" charset="0"/>
              </a:rPr>
              <a:t> </a:t>
            </a:r>
            <a:r>
              <a:rPr lang="en-US" altLang="sv-SE" dirty="0" err="1" smtClean="0">
                <a:latin typeface="Century Gothic" panose="020B0502020202020204" pitchFamily="34" charset="0"/>
              </a:rPr>
              <a:t>undersöka</a:t>
            </a:r>
            <a:r>
              <a:rPr lang="en-US" altLang="sv-SE" dirty="0" smtClean="0">
                <a:latin typeface="Century Gothic" panose="020B0502020202020204" pitchFamily="34" charset="0"/>
              </a:rPr>
              <a:t> CBR?</a:t>
            </a:r>
            <a:endParaRPr lang="en-US" altLang="sv-SE" dirty="0" smtClean="0">
              <a:latin typeface="Century Gothic" panose="020B0502020202020204" pitchFamily="34" charset="0"/>
            </a:endParaRPr>
          </a:p>
          <a:p>
            <a:pPr hangingPunct="1"/>
            <a:r>
              <a:rPr lang="en-US" altLang="sv-SE" dirty="0" err="1" smtClean="0">
                <a:latin typeface="Century Gothic" panose="020B0502020202020204" pitchFamily="34" charset="0"/>
              </a:rPr>
              <a:t>Passande</a:t>
            </a:r>
            <a:r>
              <a:rPr lang="en-US" altLang="sv-SE" dirty="0" smtClean="0">
                <a:latin typeface="Century Gothic" panose="020B0502020202020204" pitchFamily="34" charset="0"/>
              </a:rPr>
              <a:t>?</a:t>
            </a:r>
            <a:endParaRPr altLang="sv-SE" dirty="0" smtClean="0">
              <a:latin typeface="Century Gothic" panose="020B0502020202020204" pitchFamily="34" charset="0"/>
            </a:endParaRPr>
          </a:p>
          <a:p>
            <a:pPr lvl="1" hangingPunct="1"/>
            <a:endParaRPr altLang="sv-SE" dirty="0" smtClean="0">
              <a:latin typeface="Century Gothic" panose="020B0502020202020204" pitchFamily="34" charset="0"/>
            </a:endParaRPr>
          </a:p>
          <a:p>
            <a:pPr hangingPunct="1"/>
            <a:endParaRPr altLang="sv-SE" dirty="0" smtClean="0">
              <a:latin typeface="Century Gothic" panose="020B0502020202020204" pitchFamily="34" charset="0"/>
            </a:endParaRP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>
            <a:lvl1pPr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07A7C0B-24D9-4EF9-9BA4-3C679D5DD8D2}" type="slidenum">
              <a:rPr lang="sv-SE" altLang="sv-SE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sv-SE" altLang="sv-SE" smtClean="0">
              <a:solidFill>
                <a:srgbClr val="FFFFFF"/>
              </a:solidFill>
            </a:endParaRPr>
          </a:p>
        </p:txBody>
      </p:sp>
      <p:pic>
        <p:nvPicPr>
          <p:cNvPr id="20485" name="Bildobjekt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5" y="2603500"/>
            <a:ext cx="28051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sv-SE" smtClean="0">
                <a:latin typeface="Century Gothic" panose="020B0502020202020204" pitchFamily="34" charset="0"/>
              </a:rPr>
              <a:t>Problem</a:t>
            </a:r>
          </a:p>
        </p:txBody>
      </p:sp>
      <p:sp>
        <p:nvSpPr>
          <p:cNvPr id="21507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eaLnBrk="1" hangingPunct="1"/>
            <a:r>
              <a:rPr altLang="sv-SE" dirty="0" smtClean="0">
                <a:latin typeface="Century Gothic" panose="020B0502020202020204" pitchFamily="34" charset="0"/>
              </a:rPr>
              <a:t>Schackspelande AI-agent</a:t>
            </a:r>
          </a:p>
          <a:p>
            <a:pPr eaLnBrk="1" hangingPunct="1"/>
            <a:r>
              <a:rPr altLang="sv-SE" dirty="0" smtClean="0">
                <a:latin typeface="Century Gothic" panose="020B0502020202020204" pitchFamily="34" charset="0"/>
              </a:rPr>
              <a:t>Grundlig likhet</a:t>
            </a:r>
          </a:p>
          <a:p>
            <a:pPr lvl="1" eaLnBrk="1" hangingPunct="1"/>
            <a:r>
              <a:rPr altLang="sv-SE" dirty="0" smtClean="0">
                <a:latin typeface="Century Gothic" panose="020B0502020202020204" pitchFamily="34" charset="0"/>
              </a:rPr>
              <a:t>Inga strategier</a:t>
            </a:r>
          </a:p>
          <a:p>
            <a:pPr lvl="1" eaLnBrk="1" hangingPunct="1"/>
            <a:r>
              <a:rPr altLang="sv-SE" dirty="0" smtClean="0">
                <a:latin typeface="Century Gothic" panose="020B0502020202020204" pitchFamily="34" charset="0"/>
              </a:rPr>
              <a:t>Likt bilder</a:t>
            </a:r>
          </a:p>
          <a:p>
            <a:pPr eaLnBrk="1" hangingPunct="1"/>
            <a:r>
              <a:rPr altLang="sv-SE" dirty="0" smtClean="0">
                <a:latin typeface="Century Gothic" panose="020B0502020202020204" pitchFamily="34" charset="0"/>
              </a:rPr>
              <a:t>Experter</a:t>
            </a:r>
          </a:p>
          <a:p>
            <a:pPr lvl="1" eaLnBrk="1" hangingPunct="1"/>
            <a:r>
              <a:rPr altLang="sv-SE" dirty="0" smtClean="0">
                <a:latin typeface="Century Gothic" panose="020B0502020202020204" pitchFamily="34" charset="0"/>
              </a:rPr>
              <a:t>relativt bra?</a:t>
            </a:r>
          </a:p>
        </p:txBody>
      </p:sp>
      <p:sp>
        <p:nvSpPr>
          <p:cNvPr id="4" name="Rektangel 10"/>
          <p:cNvSpPr/>
          <p:nvPr/>
        </p:nvSpPr>
        <p:spPr>
          <a:xfrm>
            <a:off x="7699375" y="3281363"/>
            <a:ext cx="3567113" cy="1738312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anchor="ctr" anchorCtr="1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kern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Rektangel 11"/>
          <p:cNvSpPr/>
          <p:nvPr/>
        </p:nvSpPr>
        <p:spPr>
          <a:xfrm>
            <a:off x="7761288" y="3346450"/>
            <a:ext cx="3567112" cy="1738313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anchor="ctr" anchorCtr="1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kern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Rektangel 12"/>
          <p:cNvSpPr/>
          <p:nvPr/>
        </p:nvSpPr>
        <p:spPr>
          <a:xfrm>
            <a:off x="7823200" y="3413125"/>
            <a:ext cx="3565525" cy="1738313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anchor="ctr" anchorCtr="1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kern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Rektangel 13"/>
          <p:cNvSpPr/>
          <p:nvPr/>
        </p:nvSpPr>
        <p:spPr>
          <a:xfrm>
            <a:off x="7883525" y="3473450"/>
            <a:ext cx="3567113" cy="1738313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anchor="ctr" anchorCtr="1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kern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" name="Rektangel 4"/>
          <p:cNvSpPr/>
          <p:nvPr/>
        </p:nvSpPr>
        <p:spPr>
          <a:xfrm>
            <a:off x="7935913" y="3533775"/>
            <a:ext cx="3567112" cy="1738313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anchor="ctr" anchorCtr="1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kern="0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1513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825" y="3605213"/>
            <a:ext cx="1577975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3605213"/>
            <a:ext cx="1577975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Höger 6"/>
          <p:cNvSpPr/>
          <p:nvPr/>
        </p:nvSpPr>
        <p:spPr>
          <a:xfrm>
            <a:off x="9575800" y="4306888"/>
            <a:ext cx="254000" cy="296862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E33D6F"/>
          </a:solidFill>
          <a:ln w="19046" cap="rnd">
            <a:solidFill>
              <a:srgbClr val="A72A50"/>
            </a:solidFill>
            <a:prstDash val="solid"/>
            <a:miter/>
          </a:ln>
        </p:spPr>
        <p:txBody>
          <a:bodyPr anchor="ctr" anchorCtr="1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kern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Upp 9"/>
          <p:cNvSpPr/>
          <p:nvPr/>
        </p:nvSpPr>
        <p:spPr>
          <a:xfrm>
            <a:off x="10860088" y="4241800"/>
            <a:ext cx="90487" cy="271463"/>
          </a:xfrm>
          <a:custGeom>
            <a:avLst>
              <a:gd name="f0" fmla="val 36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B31166"/>
          </a:solidFill>
          <a:ln w="19046" cap="rnd">
            <a:solidFill>
              <a:srgbClr val="830949"/>
            </a:solidFill>
            <a:prstDash val="solid"/>
            <a:miter/>
          </a:ln>
        </p:spPr>
        <p:txBody>
          <a:bodyPr anchor="ctr" anchorCtr="1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kern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517" name="Platshållare för bild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>
            <a:lvl1pPr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09EEE81-FCD7-4DDD-8211-97C707DFF7A2}" type="slidenum">
              <a:rPr lang="sv-SE" altLang="sv-SE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sv-SE" altLang="sv-SE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1"/>
            <a:r>
              <a:rPr altLang="sv-SE" dirty="0" smtClean="0">
                <a:latin typeface="Century Gothic" panose="020B0502020202020204" pitchFamily="34" charset="0"/>
              </a:rPr>
              <a:t>Implementation - Hämtning</a:t>
            </a:r>
            <a:endParaRPr altLang="sv-SE" dirty="0" smtClean="0">
              <a:latin typeface="Century Gothic" panose="020B0502020202020204" pitchFamily="34" charset="0"/>
            </a:endParaRPr>
          </a:p>
        </p:txBody>
      </p:sp>
      <p:sp>
        <p:nvSpPr>
          <p:cNvPr id="22531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hangingPunct="1"/>
            <a:r>
              <a:rPr altLang="sv-SE" smtClean="0">
                <a:latin typeface="Century Gothic" panose="020B0502020202020204" pitchFamily="34" charset="0"/>
              </a:rPr>
              <a:t>Läge+drag</a:t>
            </a:r>
          </a:p>
          <a:p>
            <a:pPr hangingPunct="1"/>
            <a:r>
              <a:rPr altLang="sv-SE" smtClean="0">
                <a:latin typeface="Century Gothic" panose="020B0502020202020204" pitchFamily="34" charset="0"/>
              </a:rPr>
              <a:t>Lista</a:t>
            </a:r>
          </a:p>
          <a:p>
            <a:pPr hangingPunct="1"/>
            <a:r>
              <a:rPr altLang="sv-SE" smtClean="0">
                <a:latin typeface="Century Gothic" panose="020B0502020202020204" pitchFamily="34" charset="0"/>
              </a:rPr>
              <a:t>Likhet</a:t>
            </a:r>
          </a:p>
          <a:p>
            <a:pPr lvl="1" hangingPunct="1"/>
            <a:r>
              <a:rPr altLang="sv-SE" smtClean="0">
                <a:latin typeface="Century Gothic" panose="020B0502020202020204" pitchFamily="34" charset="0"/>
              </a:rPr>
              <a:t>Genomsnitt per ruta</a:t>
            </a:r>
          </a:p>
          <a:p>
            <a:pPr lvl="1" hangingPunct="1"/>
            <a:r>
              <a:rPr altLang="sv-SE" smtClean="0">
                <a:latin typeface="Century Gothic" panose="020B0502020202020204" pitchFamily="34" charset="0"/>
              </a:rPr>
              <a:t>Mer lika rutor</a:t>
            </a:r>
          </a:p>
          <a:p>
            <a:pPr lvl="1" hangingPunct="1"/>
            <a:endParaRPr altLang="sv-SE" smtClean="0">
              <a:latin typeface="Century Gothic" panose="020B0502020202020204" pitchFamily="34" charset="0"/>
            </a:endParaRPr>
          </a:p>
        </p:txBody>
      </p:sp>
      <p:pic>
        <p:nvPicPr>
          <p:cNvPr id="22532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25" y="3738563"/>
            <a:ext cx="21526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Rak pil 7"/>
          <p:cNvCxnSpPr>
            <a:stCxn id="22532" idx="3"/>
          </p:cNvCxnSpPr>
          <p:nvPr/>
        </p:nvCxnSpPr>
        <p:spPr>
          <a:xfrm flipV="1">
            <a:off x="7204075" y="3436938"/>
            <a:ext cx="1546225" cy="137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4" name="textruta 8"/>
          <p:cNvSpPr txBox="1">
            <a:spLocks noChangeArrowheads="1"/>
          </p:cNvSpPr>
          <p:nvPr/>
        </p:nvSpPr>
        <p:spPr bwMode="auto">
          <a:xfrm>
            <a:off x="6799263" y="3170238"/>
            <a:ext cx="183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v-SE" altLang="sv-SE">
                <a:solidFill>
                  <a:schemeClr val="tx1"/>
                </a:solidFill>
                <a:latin typeface="Calibri" panose="020F0502020204030204" pitchFamily="34" charset="0"/>
              </a:rPr>
              <a:t>Högre likhetsgrad</a:t>
            </a:r>
          </a:p>
        </p:txBody>
      </p:sp>
      <p:sp>
        <p:nvSpPr>
          <p:cNvPr id="22535" name="Platshållare för bildnumm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>
            <a:lvl1pPr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FE51ABA-A62D-4F79-AE07-ADF2DC0D3C6D}" type="slidenum">
              <a:rPr lang="sv-SE" altLang="sv-SE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sv-SE" altLang="sv-SE" smtClean="0">
              <a:solidFill>
                <a:srgbClr val="FFFFFF"/>
              </a:solidFill>
            </a:endParaRPr>
          </a:p>
        </p:txBody>
      </p:sp>
      <p:pic>
        <p:nvPicPr>
          <p:cNvPr id="22536" name="Bildobjekt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25" y="2398713"/>
            <a:ext cx="21240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Bildobjekt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588" y="4494213"/>
            <a:ext cx="21145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1"/>
            <a:r>
              <a:rPr altLang="sv-SE" dirty="0" smtClean="0">
                <a:latin typeface="Century Gothic" panose="020B0502020202020204" pitchFamily="34" charset="0"/>
              </a:rPr>
              <a:t>Implementation - Anpassning</a:t>
            </a:r>
            <a:endParaRPr altLang="sv-SE" dirty="0" smtClean="0">
              <a:latin typeface="Century Gothic" panose="020B0502020202020204" pitchFamily="34" charset="0"/>
            </a:endParaRPr>
          </a:p>
        </p:txBody>
      </p:sp>
      <p:sp>
        <p:nvSpPr>
          <p:cNvPr id="23555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hangingPunct="1"/>
            <a:r>
              <a:rPr altLang="sv-SE" smtClean="0">
                <a:latin typeface="Century Gothic" panose="020B0502020202020204" pitchFamily="34" charset="0"/>
              </a:rPr>
              <a:t>Direkt anpassning</a:t>
            </a:r>
          </a:p>
          <a:p>
            <a:pPr lvl="1" hangingPunct="1"/>
            <a:r>
              <a:rPr altLang="sv-SE" smtClean="0">
                <a:latin typeface="Century Gothic" panose="020B0502020202020204" pitchFamily="34" charset="0"/>
              </a:rPr>
              <a:t>Inte baserat på olikheter</a:t>
            </a:r>
          </a:p>
          <a:p>
            <a:pPr hangingPunct="1"/>
            <a:r>
              <a:rPr altLang="sv-SE" smtClean="0">
                <a:latin typeface="Century Gothic" panose="020B0502020202020204" pitchFamily="34" charset="0"/>
              </a:rPr>
              <a:t>Konfigurerbarhet - Vikter</a:t>
            </a:r>
          </a:p>
          <a:p>
            <a:pPr hangingPunct="1"/>
            <a:endParaRPr altLang="sv-SE" smtClean="0">
              <a:latin typeface="Century Gothic" panose="020B0502020202020204" pitchFamily="34" charset="0"/>
            </a:endParaRPr>
          </a:p>
          <a:p>
            <a:pPr hangingPunct="1"/>
            <a:r>
              <a:rPr lang="en-US" altLang="sv-SE" smtClean="0">
                <a:latin typeface="Century Gothic" panose="020B0502020202020204" pitchFamily="34" charset="0"/>
              </a:rPr>
              <a:t>Delar</a:t>
            </a:r>
          </a:p>
          <a:p>
            <a:pPr lvl="1" hangingPunct="1"/>
            <a:r>
              <a:rPr lang="en-US" altLang="sv-SE" smtClean="0">
                <a:latin typeface="Century Gothic" panose="020B0502020202020204" pitchFamily="34" charset="0"/>
              </a:rPr>
              <a:t>Inverterat Avstånd</a:t>
            </a:r>
          </a:p>
          <a:p>
            <a:pPr lvl="1" hangingPunct="1"/>
            <a:r>
              <a:rPr lang="en-US" altLang="sv-SE" smtClean="0">
                <a:latin typeface="Century Gothic" panose="020B0502020202020204" pitchFamily="34" charset="0"/>
              </a:rPr>
              <a:t>Innehåll</a:t>
            </a:r>
          </a:p>
        </p:txBody>
      </p:sp>
      <p:sp>
        <p:nvSpPr>
          <p:cNvPr id="23556" name="Platshållare för bildnummer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>
            <a:lvl1pPr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B31166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E377E18-B3C5-4E82-9B90-292600246618}" type="slidenum">
              <a:rPr lang="sv-SE" altLang="sv-SE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sv-SE" altLang="sv-SE" smtClean="0">
              <a:solidFill>
                <a:srgbClr val="FFFFFF"/>
              </a:solidFill>
            </a:endParaRPr>
          </a:p>
        </p:txBody>
      </p:sp>
      <p:sp>
        <p:nvSpPr>
          <p:cNvPr id="3" name="Rektangel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30545" y="4064627"/>
            <a:ext cx="4319772" cy="610103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sv-SE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hangingPunct="1"/>
            <a:r>
              <a:rPr altLang="sv-SE" dirty="0" smtClean="0">
                <a:latin typeface="Century Gothic" panose="020B0502020202020204" pitchFamily="34" charset="0"/>
              </a:rPr>
              <a:t>Mellan källrutor</a:t>
            </a:r>
          </a:p>
          <a:p>
            <a:pPr hangingPunct="1"/>
            <a:r>
              <a:rPr lang="en-US" altLang="sv-SE" dirty="0" err="1" smtClean="0">
                <a:latin typeface="Century Gothic" panose="020B0502020202020204" pitchFamily="34" charset="0"/>
              </a:rPr>
              <a:t>Mellan</a:t>
            </a:r>
            <a:r>
              <a:rPr lang="en-US" altLang="sv-SE" dirty="0" smtClean="0">
                <a:latin typeface="Century Gothic" panose="020B0502020202020204" pitchFamily="34" charset="0"/>
              </a:rPr>
              <a:t> </a:t>
            </a:r>
            <a:r>
              <a:rPr lang="en-US" altLang="sv-SE" dirty="0" err="1" smtClean="0">
                <a:latin typeface="Century Gothic" panose="020B0502020202020204" pitchFamily="34" charset="0"/>
              </a:rPr>
              <a:t>destinationsrutor</a:t>
            </a:r>
            <a:endParaRPr lang="en-US" altLang="sv-SE" dirty="0" smtClean="0">
              <a:latin typeface="Century Gothic" panose="020B0502020202020204" pitchFamily="34" charset="0"/>
            </a:endParaRPr>
          </a:p>
          <a:p>
            <a:pPr hangingPunct="1"/>
            <a:r>
              <a:rPr lang="en-US" altLang="sv-SE" dirty="0" err="1" smtClean="0">
                <a:latin typeface="Century Gothic" panose="020B0502020202020204" pitchFamily="34" charset="0"/>
              </a:rPr>
              <a:t>Manhattanavstånd</a:t>
            </a:r>
            <a:endParaRPr altLang="sv-SE" dirty="0" smtClean="0">
              <a:latin typeface="Century Gothic" panose="020B0502020202020204" pitchFamily="34" charset="0"/>
            </a:endParaRPr>
          </a:p>
          <a:p>
            <a:r>
              <a:rPr lang="en-US" altLang="sv-SE" dirty="0" err="1" smtClean="0">
                <a:latin typeface="Century Gothic" panose="020B0502020202020204" pitchFamily="34" charset="0"/>
              </a:rPr>
              <a:t>Vikter</a:t>
            </a:r>
            <a:endParaRPr altLang="sv-SE" dirty="0" smtClean="0">
              <a:latin typeface="Century Gothic" panose="020B0502020202020204" pitchFamily="34" charset="0"/>
            </a:endParaRPr>
          </a:p>
        </p:txBody>
      </p:sp>
      <p:pic>
        <p:nvPicPr>
          <p:cNvPr id="24579" name="Bildobjekt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338" y="3867150"/>
            <a:ext cx="2114550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sv-SE" smtClean="0">
                <a:latin typeface="Century Gothic" panose="020B0502020202020204" pitchFamily="34" charset="0"/>
              </a:rPr>
              <a:t>Anpassning</a:t>
            </a:r>
            <a:r>
              <a:rPr lang="en-US" altLang="sv-SE" smtClean="0">
                <a:latin typeface="Century Gothic" panose="020B0502020202020204" pitchFamily="34" charset="0"/>
              </a:rPr>
              <a:t> - </a:t>
            </a:r>
            <a:r>
              <a:rPr altLang="sv-SE" smtClean="0">
                <a:latin typeface="Century Gothic" panose="020B0502020202020204" pitchFamily="34" charset="0"/>
              </a:rPr>
              <a:t>Avstånd</a:t>
            </a:r>
          </a:p>
        </p:txBody>
      </p:sp>
      <p:sp>
        <p:nvSpPr>
          <p:cNvPr id="24581" name="Platshållare för bild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E021C0-2CBA-4146-A259-45F923D4E00B}" type="slidenum">
              <a:rPr lang="sv-SE" altLang="sv-SE" smtClean="0">
                <a:solidFill>
                  <a:srgbClr val="FFFFFF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sv-SE" altLang="sv-SE" smtClean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" name="Rak pil 7"/>
          <p:cNvCxnSpPr/>
          <p:nvPr/>
        </p:nvCxnSpPr>
        <p:spPr>
          <a:xfrm flipV="1">
            <a:off x="8691563" y="5186363"/>
            <a:ext cx="1271587" cy="36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Rak pil 9"/>
          <p:cNvCxnSpPr/>
          <p:nvPr/>
        </p:nvCxnSpPr>
        <p:spPr>
          <a:xfrm>
            <a:off x="8691563" y="5551488"/>
            <a:ext cx="1976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584" name="textruta 10"/>
          <p:cNvSpPr txBox="1">
            <a:spLocks noChangeArrowheads="1"/>
          </p:cNvSpPr>
          <p:nvPr/>
        </p:nvSpPr>
        <p:spPr bwMode="auto">
          <a:xfrm>
            <a:off x="7720013" y="5349875"/>
            <a:ext cx="995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sv-SE"/>
              <a:t>Källrutor</a:t>
            </a:r>
            <a:endParaRPr lang="sv-SE" altLang="sv-SE"/>
          </a:p>
        </p:txBody>
      </p:sp>
      <p:sp>
        <p:nvSpPr>
          <p:cNvPr id="24585" name="textruta 11"/>
          <p:cNvSpPr txBox="1">
            <a:spLocks noChangeArrowheads="1"/>
          </p:cNvSpPr>
          <p:nvPr/>
        </p:nvSpPr>
        <p:spPr bwMode="auto">
          <a:xfrm>
            <a:off x="9577388" y="2603500"/>
            <a:ext cx="1831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sv-SE"/>
              <a:t>Destinationsrutor</a:t>
            </a:r>
            <a:endParaRPr lang="sv-SE" altLang="sv-SE"/>
          </a:p>
        </p:txBody>
      </p:sp>
      <p:cxnSp>
        <p:nvCxnSpPr>
          <p:cNvPr id="14" name="Rak pil 13"/>
          <p:cNvCxnSpPr>
            <a:stCxn id="24585" idx="2"/>
          </p:cNvCxnSpPr>
          <p:nvPr/>
        </p:nvCxnSpPr>
        <p:spPr>
          <a:xfrm flipH="1">
            <a:off x="10218738" y="2973388"/>
            <a:ext cx="274637" cy="155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ak pil 16"/>
          <p:cNvCxnSpPr/>
          <p:nvPr/>
        </p:nvCxnSpPr>
        <p:spPr>
          <a:xfrm>
            <a:off x="10493375" y="2973388"/>
            <a:ext cx="342900" cy="89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ktangel 2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54951" y="5281090"/>
            <a:ext cx="6403687" cy="404983"/>
          </a:xfrm>
          <a:prstGeom prst="rect">
            <a:avLst/>
          </a:prstGeom>
          <a:blipFill rotWithShape="0">
            <a:blip r:embed="rId3"/>
            <a:stretch>
              <a:fillRect b="-8955"/>
            </a:stretch>
          </a:blipFill>
        </p:spPr>
        <p:txBody>
          <a:bodyPr/>
          <a:lstStyle/>
          <a:p>
            <a:r>
              <a:rPr lang="sv-SE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 smtClean="0">
                <a:latin typeface="Century Gothic" panose="020B0502020202020204" pitchFamily="34" charset="0"/>
              </a:rPr>
              <a:t>Anpassning - Innehåll</a:t>
            </a:r>
            <a:endParaRPr altLang="sv-SE" smtClean="0">
              <a:latin typeface="Century Gothic" panose="020B0502020202020204" pitchFamily="34" charset="0"/>
            </a:endParaRPr>
          </a:p>
        </p:txBody>
      </p:sp>
      <p:sp>
        <p:nvSpPr>
          <p:cNvPr id="25603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r>
              <a:rPr lang="en-US" altLang="sv-SE" dirty="0" err="1" smtClean="0">
                <a:latin typeface="Century Gothic" panose="020B0502020202020204" pitchFamily="34" charset="0"/>
              </a:rPr>
              <a:t>Likhet</a:t>
            </a:r>
            <a:r>
              <a:rPr lang="en-US" altLang="sv-SE" dirty="0" smtClean="0">
                <a:latin typeface="Century Gothic" panose="020B0502020202020204" pitchFamily="34" charset="0"/>
              </a:rPr>
              <a:t> </a:t>
            </a:r>
            <a:r>
              <a:rPr lang="en-US" altLang="sv-SE" dirty="0" err="1" smtClean="0">
                <a:latin typeface="Century Gothic" panose="020B0502020202020204" pitchFamily="34" charset="0"/>
              </a:rPr>
              <a:t>på</a:t>
            </a:r>
            <a:r>
              <a:rPr lang="en-US" altLang="sv-SE" dirty="0" smtClean="0">
                <a:latin typeface="Century Gothic" panose="020B0502020202020204" pitchFamily="34" charset="0"/>
              </a:rPr>
              <a:t> </a:t>
            </a:r>
            <a:r>
              <a:rPr lang="en-US" altLang="sv-SE" dirty="0" err="1" smtClean="0">
                <a:latin typeface="Century Gothic" panose="020B0502020202020204" pitchFamily="34" charset="0"/>
              </a:rPr>
              <a:t>rutor</a:t>
            </a:r>
            <a:endParaRPr lang="en-US" altLang="sv-SE" dirty="0" smtClean="0">
              <a:latin typeface="Century Gothic" panose="020B0502020202020204" pitchFamily="34" charset="0"/>
            </a:endParaRPr>
          </a:p>
          <a:p>
            <a:r>
              <a:rPr lang="en-US" altLang="sv-SE" dirty="0" err="1" smtClean="0">
                <a:latin typeface="Century Gothic" panose="020B0502020202020204" pitchFamily="34" charset="0"/>
              </a:rPr>
              <a:t>Källrutor</a:t>
            </a:r>
            <a:endParaRPr lang="en-US" altLang="sv-SE" dirty="0" smtClean="0">
              <a:latin typeface="Century Gothic" panose="020B0502020202020204" pitchFamily="34" charset="0"/>
            </a:endParaRPr>
          </a:p>
          <a:p>
            <a:r>
              <a:rPr lang="en-US" altLang="sv-SE" dirty="0" err="1" smtClean="0">
                <a:latin typeface="Century Gothic" panose="020B0502020202020204" pitchFamily="34" charset="0"/>
              </a:rPr>
              <a:t>Desinationsrutor</a:t>
            </a:r>
            <a:endParaRPr lang="en-US" altLang="sv-SE" dirty="0" smtClean="0">
              <a:latin typeface="Century Gothic" panose="020B0502020202020204" pitchFamily="34" charset="0"/>
            </a:endParaRPr>
          </a:p>
          <a:p>
            <a:r>
              <a:rPr lang="en-US" altLang="sv-SE" dirty="0" err="1" smtClean="0">
                <a:latin typeface="Century Gothic" panose="020B0502020202020204" pitchFamily="34" charset="0"/>
              </a:rPr>
              <a:t>Vikter</a:t>
            </a:r>
            <a:endParaRPr altLang="sv-SE" dirty="0" smtClean="0">
              <a:latin typeface="Century Gothic" panose="020B0502020202020204" pitchFamily="34" charset="0"/>
            </a:endParaRPr>
          </a:p>
        </p:txBody>
      </p:sp>
      <p:sp>
        <p:nvSpPr>
          <p:cNvPr id="25604" name="Platshållare för bild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9C5BDE-66BD-4A3A-BEF3-963DC5689CE2}" type="slidenum">
              <a:rPr lang="sv-SE" altLang="sv-SE" smtClean="0">
                <a:solidFill>
                  <a:srgbClr val="FFFFFF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sv-SE" altLang="sv-SE" smtClean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560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2979738"/>
            <a:ext cx="14382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ktangel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54951" y="4911491"/>
            <a:ext cx="6110904" cy="50687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sv-SE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n styrelser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</TotalTime>
  <Words>191</Words>
  <Application>Microsoft Office PowerPoint</Application>
  <PresentationFormat>Bredbild</PresentationFormat>
  <Paragraphs>106</Paragraphs>
  <Slides>14</Slides>
  <Notes>1</Notes>
  <HiddenSlides>0</HiddenSlides>
  <MMClips>1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9" baseType="lpstr">
      <vt:lpstr>Calibri</vt:lpstr>
      <vt:lpstr>Arial</vt:lpstr>
      <vt:lpstr>Century Gothic</vt:lpstr>
      <vt:lpstr>Wingdings 3</vt:lpstr>
      <vt:lpstr>Ion styrelserum</vt:lpstr>
      <vt:lpstr>En Schack AI-agent Baserad på Case-Based Reasoning med Grundlig Likhet</vt:lpstr>
      <vt:lpstr>Introduktion</vt:lpstr>
      <vt:lpstr>Case-based reasoning</vt:lpstr>
      <vt:lpstr>Schack</vt:lpstr>
      <vt:lpstr>Problem</vt:lpstr>
      <vt:lpstr>Implementation - Hämtning</vt:lpstr>
      <vt:lpstr>Implementation - Anpassning</vt:lpstr>
      <vt:lpstr>Anpassning - Avstånd</vt:lpstr>
      <vt:lpstr>Anpassning - Innehåll</vt:lpstr>
      <vt:lpstr>Undersökning</vt:lpstr>
      <vt:lpstr>Undersökning – Pilotstudieparti</vt:lpstr>
      <vt:lpstr>Pilotstudie</vt:lpstr>
      <vt:lpstr>Progression</vt:lpstr>
      <vt:lpstr>Frågor?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Flexibel Schack AI-agent Baserad på Case-Based Reasoning</dc:title>
  <dc:creator>Johannes Qvarford</dc:creator>
  <cp:lastModifiedBy>Johannes Qvarford</cp:lastModifiedBy>
  <cp:revision>51</cp:revision>
  <dcterms:created xsi:type="dcterms:W3CDTF">2015-02-21T12:58:53Z</dcterms:created>
  <dcterms:modified xsi:type="dcterms:W3CDTF">2015-04-20T14:54:10Z</dcterms:modified>
</cp:coreProperties>
</file>