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3" r:id="rId6"/>
    <p:sldId id="265" r:id="rId7"/>
    <p:sldId id="266" r:id="rId8"/>
    <p:sldId id="270" r:id="rId9"/>
    <p:sldId id="271" r:id="rId10"/>
    <p:sldId id="264" r:id="rId11"/>
    <p:sldId id="272" r:id="rId12"/>
    <p:sldId id="267" r:id="rId13"/>
    <p:sldId id="269" r:id="rId14"/>
    <p:sldId id="262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sv-SE"/>
          </a:p>
        </p:txBody>
      </p:sp>
      <p:sp>
        <p:nvSpPr>
          <p:cNvPr id="3" name="Platshållare för datum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69AB2835-09B8-44D7-956A-01B4179CDEC0}" type="datetime1">
              <a:rPr lang="sv-SE"/>
              <a:pPr lvl="0"/>
              <a:t>2015-04-20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Platshållare för anteckninga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Platshållare för bildnumm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E5817684-19D1-469D-9093-9AF3791E6143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492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Platshållare för anteckninga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AE104A-2051-4BC7-9020-2908744CD02E}" type="slidenum">
              <a:t>1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7079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8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5" name="Rectangle 10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6" name="Title 1"/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7" name="Subtitle 2"/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underrubrik i bakgrunden</a:t>
            </a:r>
            <a:endParaRPr lang="en-US"/>
          </a:p>
        </p:txBody>
      </p:sp>
      <p:sp>
        <p:nvSpPr>
          <p:cNvPr id="8" name="Date Placeholder 3"/>
          <p:cNvSpPr txBox="1">
            <a:spLocks noGrp="1"/>
          </p:cNvSpPr>
          <p:nvPr>
            <p:ph type="dt" sz="half" idx="7"/>
          </p:nvPr>
        </p:nvSpPr>
        <p:spPr>
          <a:xfrm rot="5400013">
            <a:off x="10158417" y="1792288"/>
            <a:ext cx="990596" cy="304796"/>
          </a:xfrm>
        </p:spPr>
        <p:txBody>
          <a:bodyPr anchor="t"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 lvl="0"/>
            <a:fld id="{641449CE-665D-42FE-B28B-A39A349A440F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9" name="Footer Placeholder 4"/>
          <p:cNvSpPr txBox="1">
            <a:spLocks noGrp="1"/>
          </p:cNvSpPr>
          <p:nvPr>
            <p:ph type="ftr" sz="quarter" idx="9"/>
          </p:nvPr>
        </p:nvSpPr>
        <p:spPr>
          <a:xfrm rot="5400013">
            <a:off x="8952707" y="3228189"/>
            <a:ext cx="3859216" cy="304796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1ADA71-ADF7-40EF-92A1-A97D232CB6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4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2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10371510">
              <a:off x="263767" y="4438250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val f5"/>
                <a:gd name="f87" fmla="val f6"/>
                <a:gd name="f88" fmla="val f7"/>
                <a:gd name="f89" fmla="*/ f80 f0 1"/>
                <a:gd name="f90" fmla="*/ f81 f0 1"/>
                <a:gd name="f91" fmla="*/ f82 f0 1"/>
                <a:gd name="f92" fmla="*/ f83 f0 1"/>
                <a:gd name="f93" fmla="+- f88 0 f86"/>
                <a:gd name="f94" fmla="+- f87 0 f86"/>
                <a:gd name="f95" fmla="*/ f89 1 f2"/>
                <a:gd name="f96" fmla="*/ f90 1 f2"/>
                <a:gd name="f97" fmla="*/ f91 1 f2"/>
                <a:gd name="f98" fmla="*/ f92 1 f2"/>
                <a:gd name="f99" fmla="*/ f94 1 10000"/>
                <a:gd name="f100" fmla="*/ f93 1 5291"/>
                <a:gd name="f101" fmla="*/ 2147483646 f94 1"/>
                <a:gd name="f102" fmla="*/ 0 f93 1"/>
                <a:gd name="f103" fmla="*/ 2147483646 f93 1"/>
                <a:gd name="f104" fmla="*/ 0 f94 1"/>
                <a:gd name="f105" fmla="*/ 10000 f94 1"/>
                <a:gd name="f106" fmla="*/ 5291 f93 1"/>
                <a:gd name="f107" fmla="+- f95 0 f1"/>
                <a:gd name="f108" fmla="+- f96 0 f1"/>
                <a:gd name="f109" fmla="+- f97 0 f1"/>
                <a:gd name="f110" fmla="+- f98 0 f1"/>
                <a:gd name="f111" fmla="*/ f101 1 10000"/>
                <a:gd name="f112" fmla="*/ f102 1 5291"/>
                <a:gd name="f113" fmla="*/ f103 1 5291"/>
                <a:gd name="f114" fmla="*/ f104 1 10000"/>
                <a:gd name="f115" fmla="*/ f105 1 10000"/>
                <a:gd name="f116" fmla="*/ f106 1 5291"/>
                <a:gd name="f117" fmla="*/ f111 1 f99"/>
                <a:gd name="f118" fmla="*/ f112 1 f100"/>
                <a:gd name="f119" fmla="*/ f113 1 f100"/>
                <a:gd name="f120" fmla="*/ f114 1 f99"/>
                <a:gd name="f121" fmla="*/ f115 1 f99"/>
                <a:gd name="f122" fmla="*/ f116 1 f100"/>
                <a:gd name="f123" fmla="*/ f120 f84 1"/>
                <a:gd name="f124" fmla="*/ f121 f84 1"/>
                <a:gd name="f125" fmla="*/ f122 f85 1"/>
                <a:gd name="f126" fmla="*/ f118 f85 1"/>
                <a:gd name="f127" fmla="*/ f117 f84 1"/>
                <a:gd name="f128" fmla="*/ f119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27" y="f126"/>
                </a:cxn>
                <a:cxn ang="f108">
                  <a:pos x="f127" y="f128"/>
                </a:cxn>
                <a:cxn ang="f109">
                  <a:pos x="f127" y="f128"/>
                </a:cxn>
                <a:cxn ang="f110">
                  <a:pos x="f123" y="f128"/>
                </a:cxn>
              </a:cxnLst>
              <a:rect l="f123" t="f126" r="f124" b="f125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0799991">
              <a:off x="459505" y="321109"/>
              <a:ext cx="11277596" cy="45338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04"/>
                <a:gd name="f7" fmla="val 2856"/>
                <a:gd name="f8" fmla="val 1"/>
                <a:gd name="f9" fmla="val 6943"/>
                <a:gd name="f10" fmla="val 26"/>
                <a:gd name="f11" fmla="val 6782"/>
                <a:gd name="f12" fmla="val 50"/>
                <a:gd name="f13" fmla="val 6621"/>
                <a:gd name="f14" fmla="val 73"/>
                <a:gd name="f15" fmla="val 6459"/>
                <a:gd name="f16" fmla="val 93"/>
                <a:gd name="f17" fmla="val 6298"/>
                <a:gd name="f18" fmla="val 113"/>
                <a:gd name="f19" fmla="val 6136"/>
                <a:gd name="f20" fmla="val 132"/>
                <a:gd name="f21" fmla="val 5976"/>
                <a:gd name="f22" fmla="val 148"/>
                <a:gd name="f23" fmla="val 5814"/>
                <a:gd name="f24" fmla="val 163"/>
                <a:gd name="f25" fmla="val 5653"/>
                <a:gd name="f26" fmla="val 177"/>
                <a:gd name="f27" fmla="val 5494"/>
                <a:gd name="f28" fmla="val 189"/>
                <a:gd name="f29" fmla="val 5334"/>
                <a:gd name="f30" fmla="val 201"/>
                <a:gd name="f31" fmla="val 5175"/>
                <a:gd name="f32" fmla="val 211"/>
                <a:gd name="f33" fmla="val 5017"/>
                <a:gd name="f34" fmla="val 219"/>
                <a:gd name="f35" fmla="val 4859"/>
                <a:gd name="f36" fmla="val 227"/>
                <a:gd name="f37" fmla="val 4703"/>
                <a:gd name="f38" fmla="val 234"/>
                <a:gd name="f39" fmla="val 4548"/>
                <a:gd name="f40" fmla="val 239"/>
                <a:gd name="f41" fmla="val 4393"/>
                <a:gd name="f42" fmla="val 243"/>
                <a:gd name="f43" fmla="val 4240"/>
                <a:gd name="f44" fmla="val 247"/>
                <a:gd name="f45" fmla="val 4088"/>
                <a:gd name="f46" fmla="val 249"/>
                <a:gd name="f47" fmla="val 3937"/>
                <a:gd name="f48" fmla="val 251"/>
                <a:gd name="f49" fmla="val 3788"/>
                <a:gd name="f50" fmla="val 252"/>
                <a:gd name="f51" fmla="val 3640"/>
                <a:gd name="f52" fmla="val 3494"/>
                <a:gd name="f53" fmla="val 3349"/>
                <a:gd name="f54" fmla="val 3207"/>
                <a:gd name="f55" fmla="val 246"/>
                <a:gd name="f56" fmla="val 3066"/>
                <a:gd name="f57" fmla="val 2928"/>
                <a:gd name="f58" fmla="val 240"/>
                <a:gd name="f59" fmla="val 2791"/>
                <a:gd name="f60" fmla="val 235"/>
                <a:gd name="f61" fmla="val 2656"/>
                <a:gd name="f62" fmla="val 230"/>
                <a:gd name="f63" fmla="val 2524"/>
                <a:gd name="f64" fmla="val 225"/>
                <a:gd name="f65" fmla="val 2266"/>
                <a:gd name="f66" fmla="val 212"/>
                <a:gd name="f67" fmla="val 2019"/>
                <a:gd name="f68" fmla="val 198"/>
                <a:gd name="f69" fmla="val 1782"/>
                <a:gd name="f70" fmla="val 183"/>
                <a:gd name="f71" fmla="val 1557"/>
                <a:gd name="f72" fmla="val 167"/>
                <a:gd name="f73" fmla="val 1343"/>
                <a:gd name="f74" fmla="val 150"/>
                <a:gd name="f75" fmla="val 1144"/>
                <a:gd name="f76" fmla="val 957"/>
                <a:gd name="f77" fmla="val 114"/>
                <a:gd name="f78" fmla="val 785"/>
                <a:gd name="f79" fmla="val 96"/>
                <a:gd name="f80" fmla="val 627"/>
                <a:gd name="f81" fmla="val 79"/>
                <a:gd name="f82" fmla="val 487"/>
                <a:gd name="f83" fmla="val 63"/>
                <a:gd name="f84" fmla="val 361"/>
                <a:gd name="f85" fmla="val 48"/>
                <a:gd name="f86" fmla="val 254"/>
                <a:gd name="f87" fmla="val 35"/>
                <a:gd name="f88" fmla="val 165"/>
                <a:gd name="f89" fmla="val 23"/>
                <a:gd name="f90" fmla="val 42"/>
                <a:gd name="f91" fmla="val 6"/>
                <a:gd name="f92" fmla="+- 0 0 -360"/>
                <a:gd name="f93" fmla="+- 0 0 -90"/>
                <a:gd name="f94" fmla="+- 0 0 -180"/>
                <a:gd name="f95" fmla="+- 0 0 -270"/>
                <a:gd name="f96" fmla="*/ f3 1 7104"/>
                <a:gd name="f97" fmla="*/ f4 1 2856"/>
                <a:gd name="f98" fmla="val f5"/>
                <a:gd name="f99" fmla="val f6"/>
                <a:gd name="f100" fmla="val f7"/>
                <a:gd name="f101" fmla="*/ f92 f0 1"/>
                <a:gd name="f102" fmla="*/ f93 f0 1"/>
                <a:gd name="f103" fmla="*/ f94 f0 1"/>
                <a:gd name="f104" fmla="*/ f95 f0 1"/>
                <a:gd name="f105" fmla="+- f100 0 f98"/>
                <a:gd name="f106" fmla="+- f99 0 f98"/>
                <a:gd name="f107" fmla="*/ f101 1 f2"/>
                <a:gd name="f108" fmla="*/ f102 1 f2"/>
                <a:gd name="f109" fmla="*/ f103 1 f2"/>
                <a:gd name="f110" fmla="*/ f104 1 f2"/>
                <a:gd name="f111" fmla="*/ f106 1 7104"/>
                <a:gd name="f112" fmla="*/ f105 1 2856"/>
                <a:gd name="f113" fmla="*/ 2147483646 f106 1"/>
                <a:gd name="f114" fmla="*/ 0 f105 1"/>
                <a:gd name="f115" fmla="*/ 2147483646 f105 1"/>
                <a:gd name="f116" fmla="*/ 0 f106 1"/>
                <a:gd name="f117" fmla="*/ 7104 f106 1"/>
                <a:gd name="f118" fmla="*/ 2856 f105 1"/>
                <a:gd name="f119" fmla="+- f107 0 f1"/>
                <a:gd name="f120" fmla="+- f108 0 f1"/>
                <a:gd name="f121" fmla="+- f109 0 f1"/>
                <a:gd name="f122" fmla="+- f110 0 f1"/>
                <a:gd name="f123" fmla="*/ f113 1 7104"/>
                <a:gd name="f124" fmla="*/ f114 1 2856"/>
                <a:gd name="f125" fmla="*/ f115 1 2856"/>
                <a:gd name="f126" fmla="*/ f116 1 7104"/>
                <a:gd name="f127" fmla="*/ f117 1 7104"/>
                <a:gd name="f128" fmla="*/ f118 1 2856"/>
                <a:gd name="f129" fmla="*/ f123 1 f111"/>
                <a:gd name="f130" fmla="*/ f124 1 f112"/>
                <a:gd name="f131" fmla="*/ f125 1 f112"/>
                <a:gd name="f132" fmla="*/ f126 1 f111"/>
                <a:gd name="f133" fmla="*/ f127 1 f111"/>
                <a:gd name="f134" fmla="*/ f128 1 f112"/>
                <a:gd name="f135" fmla="*/ f132 f96 1"/>
                <a:gd name="f136" fmla="*/ f133 f96 1"/>
                <a:gd name="f137" fmla="*/ f134 f97 1"/>
                <a:gd name="f138" fmla="*/ f130 f97 1"/>
                <a:gd name="f139" fmla="*/ f129 f96 1"/>
                <a:gd name="f140" fmla="*/ f131 f9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9">
                  <a:pos x="f139" y="f138"/>
                </a:cxn>
                <a:cxn ang="f120">
                  <a:pos x="f139" y="f140"/>
                </a:cxn>
                <a:cxn ang="f121">
                  <a:pos x="f139" y="f140"/>
                </a:cxn>
                <a:cxn ang="f122">
                  <a:pos x="f135" y="f140"/>
                </a:cxn>
              </a:cxnLst>
              <a:rect l="f135" t="f138" r="f136" b="f137"/>
              <a:pathLst>
                <a:path w="7104" h="2856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48"/>
                  </a:lnTo>
                  <a:lnTo>
                    <a:pt x="f52" y="f48"/>
                  </a:lnTo>
                  <a:lnTo>
                    <a:pt x="f53" y="f46"/>
                  </a:lnTo>
                  <a:lnTo>
                    <a:pt x="f54" y="f55"/>
                  </a:lnTo>
                  <a:lnTo>
                    <a:pt x="f56" y="f42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4969928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429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536664"/>
            <a:ext cx="8825660" cy="493711"/>
          </a:xfrm>
        </p:spPr>
        <p:txBody>
          <a:bodyPr/>
          <a:lstStyle>
            <a:lvl1pPr marL="0" indent="0">
              <a:buNone/>
              <a:defRPr sz="12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EDAB5-2ECB-40CE-8D57-2E3AD471BFCA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0F66B3-B36B-4EBB-8DCF-D909B804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3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5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2714872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val f5"/>
                <a:gd name="f87" fmla="val f6"/>
                <a:gd name="f88" fmla="val f7"/>
                <a:gd name="f89" fmla="*/ f80 f0 1"/>
                <a:gd name="f90" fmla="*/ f81 f0 1"/>
                <a:gd name="f91" fmla="*/ f82 f0 1"/>
                <a:gd name="f92" fmla="*/ f83 f0 1"/>
                <a:gd name="f93" fmla="+- f88 0 f86"/>
                <a:gd name="f94" fmla="+- f87 0 f86"/>
                <a:gd name="f95" fmla="*/ f89 1 f2"/>
                <a:gd name="f96" fmla="*/ f90 1 f2"/>
                <a:gd name="f97" fmla="*/ f91 1 f2"/>
                <a:gd name="f98" fmla="*/ f92 1 f2"/>
                <a:gd name="f99" fmla="*/ f94 1 10000"/>
                <a:gd name="f100" fmla="*/ f93 1 5291"/>
                <a:gd name="f101" fmla="*/ 2147483646 f94 1"/>
                <a:gd name="f102" fmla="*/ 0 f93 1"/>
                <a:gd name="f103" fmla="*/ 2147483646 f93 1"/>
                <a:gd name="f104" fmla="*/ 0 f94 1"/>
                <a:gd name="f105" fmla="*/ 10000 f94 1"/>
                <a:gd name="f106" fmla="*/ 5291 f93 1"/>
                <a:gd name="f107" fmla="+- f95 0 f1"/>
                <a:gd name="f108" fmla="+- f96 0 f1"/>
                <a:gd name="f109" fmla="+- f97 0 f1"/>
                <a:gd name="f110" fmla="+- f98 0 f1"/>
                <a:gd name="f111" fmla="*/ f101 1 10000"/>
                <a:gd name="f112" fmla="*/ f102 1 5291"/>
                <a:gd name="f113" fmla="*/ f103 1 5291"/>
                <a:gd name="f114" fmla="*/ f104 1 10000"/>
                <a:gd name="f115" fmla="*/ f105 1 10000"/>
                <a:gd name="f116" fmla="*/ f106 1 5291"/>
                <a:gd name="f117" fmla="*/ f111 1 f99"/>
                <a:gd name="f118" fmla="*/ f112 1 f100"/>
                <a:gd name="f119" fmla="*/ f113 1 f100"/>
                <a:gd name="f120" fmla="*/ f114 1 f99"/>
                <a:gd name="f121" fmla="*/ f115 1 f99"/>
                <a:gd name="f122" fmla="*/ f116 1 f100"/>
                <a:gd name="f123" fmla="*/ f120 f84 1"/>
                <a:gd name="f124" fmla="*/ f121 f84 1"/>
                <a:gd name="f125" fmla="*/ f122 f85 1"/>
                <a:gd name="f126" fmla="*/ f118 f85 1"/>
                <a:gd name="f127" fmla="*/ f117 f84 1"/>
                <a:gd name="f128" fmla="*/ f119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27" y="f126"/>
                </a:cxn>
                <a:cxn ang="f108">
                  <a:pos x="f127" y="f128"/>
                </a:cxn>
                <a:cxn ang="f109">
                  <a:pos x="f127" y="f128"/>
                </a:cxn>
                <a:cxn ang="f110">
                  <a:pos x="f123" y="f128"/>
                </a:cxn>
              </a:cxnLst>
              <a:rect l="f123" t="f126" r="f124" b="f125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5608" y="2801319"/>
              <a:ext cx="11277596" cy="36026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7946"/>
                <a:gd name="f8" fmla="val 7945"/>
                <a:gd name="f9" fmla="val 4"/>
                <a:gd name="f10" fmla="val 9773"/>
                <a:gd name="f11" fmla="val 91"/>
                <a:gd name="f12" fmla="val 9547"/>
                <a:gd name="f13" fmla="val 175"/>
                <a:gd name="f14" fmla="val 9320"/>
                <a:gd name="f15" fmla="val 256"/>
                <a:gd name="f16" fmla="val 9092"/>
                <a:gd name="f17" fmla="val 326"/>
                <a:gd name="f18" fmla="val 8865"/>
                <a:gd name="f19" fmla="val 396"/>
                <a:gd name="f20" fmla="val 8637"/>
                <a:gd name="f21" fmla="val 462"/>
                <a:gd name="f22" fmla="val 8412"/>
                <a:gd name="f23" fmla="val 518"/>
                <a:gd name="f24" fmla="val 8184"/>
                <a:gd name="f25" fmla="val 571"/>
                <a:gd name="f26" fmla="val 7957"/>
                <a:gd name="f27" fmla="val 620"/>
                <a:gd name="f28" fmla="val 7734"/>
                <a:gd name="f29" fmla="val 662"/>
                <a:gd name="f30" fmla="val 7508"/>
                <a:gd name="f31" fmla="val 704"/>
                <a:gd name="f32" fmla="val 7285"/>
                <a:gd name="f33" fmla="val 739"/>
                <a:gd name="f34" fmla="val 7062"/>
                <a:gd name="f35" fmla="val 767"/>
                <a:gd name="f36" fmla="val 6840"/>
                <a:gd name="f37" fmla="val 795"/>
                <a:gd name="f38" fmla="val 6620"/>
                <a:gd name="f39" fmla="val 819"/>
                <a:gd name="f40" fmla="val 6402"/>
                <a:gd name="f41" fmla="val 837"/>
                <a:gd name="f42" fmla="val 6184"/>
                <a:gd name="f43" fmla="val 851"/>
                <a:gd name="f44" fmla="val 5968"/>
                <a:gd name="f45" fmla="val 865"/>
                <a:gd name="f46" fmla="val 5755"/>
                <a:gd name="f47" fmla="val 872"/>
                <a:gd name="f48" fmla="val 5542"/>
                <a:gd name="f49" fmla="val 879"/>
                <a:gd name="f50" fmla="val 5332"/>
                <a:gd name="f51" fmla="val 882"/>
                <a:gd name="f52" fmla="val 5124"/>
                <a:gd name="f53" fmla="val 4918"/>
                <a:gd name="f54" fmla="val 4714"/>
                <a:gd name="f55" fmla="val 4514"/>
                <a:gd name="f56" fmla="val 861"/>
                <a:gd name="f57" fmla="val 4316"/>
                <a:gd name="f58" fmla="val 4122"/>
                <a:gd name="f59" fmla="val 840"/>
                <a:gd name="f60" fmla="val 3929"/>
                <a:gd name="f61" fmla="val 823"/>
                <a:gd name="f62" fmla="val 3739"/>
                <a:gd name="f63" fmla="val 805"/>
                <a:gd name="f64" fmla="val 3553"/>
                <a:gd name="f65" fmla="val 788"/>
                <a:gd name="f66" fmla="val 3190"/>
                <a:gd name="f67" fmla="val 742"/>
                <a:gd name="f68" fmla="val 2842"/>
                <a:gd name="f69" fmla="val 693"/>
                <a:gd name="f70" fmla="val 2508"/>
                <a:gd name="f71" fmla="val 641"/>
                <a:gd name="f72" fmla="val 2192"/>
                <a:gd name="f73" fmla="val 585"/>
                <a:gd name="f74" fmla="val 1890"/>
                <a:gd name="f75" fmla="val 525"/>
                <a:gd name="f76" fmla="val 1610"/>
                <a:gd name="f77" fmla="val 1347"/>
                <a:gd name="f78" fmla="val 399"/>
                <a:gd name="f79" fmla="val 1105"/>
                <a:gd name="f80" fmla="val 336"/>
                <a:gd name="f81" fmla="val 883"/>
                <a:gd name="f82" fmla="val 277"/>
                <a:gd name="f83" fmla="val 686"/>
                <a:gd name="f84" fmla="val 221"/>
                <a:gd name="f85" fmla="val 508"/>
                <a:gd name="f86" fmla="val 168"/>
                <a:gd name="f87" fmla="val 358"/>
                <a:gd name="f88" fmla="val 123"/>
                <a:gd name="f89" fmla="val 232"/>
                <a:gd name="f90" fmla="val 81"/>
                <a:gd name="f91" fmla="val 59"/>
                <a:gd name="f92" fmla="val 21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7946"/>
                <a:gd name="f99" fmla="val f5"/>
                <a:gd name="f100" fmla="val f6"/>
                <a:gd name="f101" fmla="val f7"/>
                <a:gd name="f102" fmla="*/ f93 f0 1"/>
                <a:gd name="f103" fmla="*/ f94 f0 1"/>
                <a:gd name="f104" fmla="*/ f95 f0 1"/>
                <a:gd name="f105" fmla="*/ f96 f0 1"/>
                <a:gd name="f106" fmla="+- f101 0 f99"/>
                <a:gd name="f107" fmla="+- f100 0 f99"/>
                <a:gd name="f108" fmla="*/ f102 1 f2"/>
                <a:gd name="f109" fmla="*/ f103 1 f2"/>
                <a:gd name="f110" fmla="*/ f104 1 f2"/>
                <a:gd name="f111" fmla="*/ f105 1 f2"/>
                <a:gd name="f112" fmla="*/ f107 1 10000"/>
                <a:gd name="f113" fmla="*/ f106 1 7946"/>
                <a:gd name="f114" fmla="*/ 2147483646 f107 1"/>
                <a:gd name="f115" fmla="*/ 0 f106 1"/>
                <a:gd name="f116" fmla="*/ 2147483646 f106 1"/>
                <a:gd name="f117" fmla="*/ 0 f107 1"/>
                <a:gd name="f118" fmla="*/ 10000 f107 1"/>
                <a:gd name="f119" fmla="*/ 7946 f106 1"/>
                <a:gd name="f120" fmla="+- f108 0 f1"/>
                <a:gd name="f121" fmla="+- f109 0 f1"/>
                <a:gd name="f122" fmla="+- f110 0 f1"/>
                <a:gd name="f123" fmla="+- f111 0 f1"/>
                <a:gd name="f124" fmla="*/ f114 1 10000"/>
                <a:gd name="f125" fmla="*/ f115 1 7946"/>
                <a:gd name="f126" fmla="*/ f116 1 7946"/>
                <a:gd name="f127" fmla="*/ f117 1 10000"/>
                <a:gd name="f128" fmla="*/ f118 1 10000"/>
                <a:gd name="f129" fmla="*/ f119 1 7946"/>
                <a:gd name="f130" fmla="*/ f124 1 f112"/>
                <a:gd name="f131" fmla="*/ f125 1 f113"/>
                <a:gd name="f132" fmla="*/ f126 1 f113"/>
                <a:gd name="f133" fmla="*/ f127 1 f112"/>
                <a:gd name="f134" fmla="*/ f128 1 f112"/>
                <a:gd name="f135" fmla="*/ f129 1 f113"/>
                <a:gd name="f136" fmla="*/ f133 f97 1"/>
                <a:gd name="f137" fmla="*/ f134 f97 1"/>
                <a:gd name="f138" fmla="*/ f135 f98 1"/>
                <a:gd name="f139" fmla="*/ f131 f98 1"/>
                <a:gd name="f140" fmla="*/ f130 f97 1"/>
                <a:gd name="f141" fmla="*/ f132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0">
                  <a:pos x="f140" y="f139"/>
                </a:cxn>
                <a:cxn ang="f121">
                  <a:pos x="f140" y="f141"/>
                </a:cxn>
                <a:cxn ang="f122">
                  <a:pos x="f140" y="f141"/>
                </a:cxn>
                <a:cxn ang="f123">
                  <a:pos x="f136" y="f141"/>
                </a:cxn>
              </a:cxnLst>
              <a:rect l="f136" t="f139" r="f137" b="f138"/>
              <a:pathLst>
                <a:path w="10000" h="7946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Rectangle 12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48797" y="1063419"/>
            <a:ext cx="8831814" cy="137298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543299"/>
            <a:ext cx="8825660" cy="2476496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808459-60BF-4F1B-8FE7-893AA657E901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B06875-57DA-4DBA-B201-00BB3EDB45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6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9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21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22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3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4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4185118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val f5"/>
                <a:gd name="f87" fmla="val f6"/>
                <a:gd name="f88" fmla="val f7"/>
                <a:gd name="f89" fmla="*/ f80 f0 1"/>
                <a:gd name="f90" fmla="*/ f81 f0 1"/>
                <a:gd name="f91" fmla="*/ f82 f0 1"/>
                <a:gd name="f92" fmla="*/ f83 f0 1"/>
                <a:gd name="f93" fmla="+- f88 0 f86"/>
                <a:gd name="f94" fmla="+- f87 0 f86"/>
                <a:gd name="f95" fmla="*/ f89 1 f2"/>
                <a:gd name="f96" fmla="*/ f90 1 f2"/>
                <a:gd name="f97" fmla="*/ f91 1 f2"/>
                <a:gd name="f98" fmla="*/ f92 1 f2"/>
                <a:gd name="f99" fmla="*/ f94 1 10000"/>
                <a:gd name="f100" fmla="*/ f93 1 5291"/>
                <a:gd name="f101" fmla="*/ 2147483646 f94 1"/>
                <a:gd name="f102" fmla="*/ 0 f93 1"/>
                <a:gd name="f103" fmla="*/ 2147483646 f93 1"/>
                <a:gd name="f104" fmla="*/ 0 f94 1"/>
                <a:gd name="f105" fmla="*/ 10000 f94 1"/>
                <a:gd name="f106" fmla="*/ 5291 f93 1"/>
                <a:gd name="f107" fmla="+- f95 0 f1"/>
                <a:gd name="f108" fmla="+- f96 0 f1"/>
                <a:gd name="f109" fmla="+- f97 0 f1"/>
                <a:gd name="f110" fmla="+- f98 0 f1"/>
                <a:gd name="f111" fmla="*/ f101 1 10000"/>
                <a:gd name="f112" fmla="*/ f102 1 5291"/>
                <a:gd name="f113" fmla="*/ f103 1 5291"/>
                <a:gd name="f114" fmla="*/ f104 1 10000"/>
                <a:gd name="f115" fmla="*/ f105 1 10000"/>
                <a:gd name="f116" fmla="*/ f106 1 5291"/>
                <a:gd name="f117" fmla="*/ f111 1 f99"/>
                <a:gd name="f118" fmla="*/ f112 1 f100"/>
                <a:gd name="f119" fmla="*/ f113 1 f100"/>
                <a:gd name="f120" fmla="*/ f114 1 f99"/>
                <a:gd name="f121" fmla="*/ f115 1 f99"/>
                <a:gd name="f122" fmla="*/ f116 1 f100"/>
                <a:gd name="f123" fmla="*/ f120 f84 1"/>
                <a:gd name="f124" fmla="*/ f121 f84 1"/>
                <a:gd name="f125" fmla="*/ f122 f85 1"/>
                <a:gd name="f126" fmla="*/ f118 f85 1"/>
                <a:gd name="f127" fmla="*/ f117 f84 1"/>
                <a:gd name="f128" fmla="*/ f119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27" y="f126"/>
                </a:cxn>
                <a:cxn ang="f108">
                  <a:pos x="f127" y="f128"/>
                </a:cxn>
                <a:cxn ang="f109">
                  <a:pos x="f127" y="f128"/>
                </a:cxn>
                <a:cxn ang="f110">
                  <a:pos x="f123" y="f128"/>
                </a:cxn>
              </a:cxnLst>
              <a:rect l="f123" t="f126" r="f124" b="f125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val f5"/>
                <a:gd name="f100" fmla="val f6"/>
                <a:gd name="f101" fmla="val f7"/>
                <a:gd name="f102" fmla="*/ f93 f0 1"/>
                <a:gd name="f103" fmla="*/ f94 f0 1"/>
                <a:gd name="f104" fmla="*/ f95 f0 1"/>
                <a:gd name="f105" fmla="*/ f96 f0 1"/>
                <a:gd name="f106" fmla="+- f101 0 f99"/>
                <a:gd name="f107" fmla="+- f100 0 f99"/>
                <a:gd name="f108" fmla="*/ f102 1 f2"/>
                <a:gd name="f109" fmla="*/ f103 1 f2"/>
                <a:gd name="f110" fmla="*/ f104 1 f2"/>
                <a:gd name="f111" fmla="*/ f105 1 f2"/>
                <a:gd name="f112" fmla="*/ f107 1 10000"/>
                <a:gd name="f113" fmla="*/ f106 1 8000"/>
                <a:gd name="f114" fmla="*/ 2147483646 f107 1"/>
                <a:gd name="f115" fmla="*/ 0 f106 1"/>
                <a:gd name="f116" fmla="*/ 2147483646 f106 1"/>
                <a:gd name="f117" fmla="*/ 0 f107 1"/>
                <a:gd name="f118" fmla="*/ 10000 f107 1"/>
                <a:gd name="f119" fmla="*/ 8000 f106 1"/>
                <a:gd name="f120" fmla="+- f108 0 f1"/>
                <a:gd name="f121" fmla="+- f109 0 f1"/>
                <a:gd name="f122" fmla="+- f110 0 f1"/>
                <a:gd name="f123" fmla="+- f111 0 f1"/>
                <a:gd name="f124" fmla="*/ f114 1 10000"/>
                <a:gd name="f125" fmla="*/ f115 1 8000"/>
                <a:gd name="f126" fmla="*/ f116 1 8000"/>
                <a:gd name="f127" fmla="*/ f117 1 10000"/>
                <a:gd name="f128" fmla="*/ f118 1 10000"/>
                <a:gd name="f129" fmla="*/ f119 1 8000"/>
                <a:gd name="f130" fmla="*/ f124 1 f112"/>
                <a:gd name="f131" fmla="*/ f125 1 f113"/>
                <a:gd name="f132" fmla="*/ f126 1 f113"/>
                <a:gd name="f133" fmla="*/ f127 1 f112"/>
                <a:gd name="f134" fmla="*/ f128 1 f112"/>
                <a:gd name="f135" fmla="*/ f129 1 f113"/>
                <a:gd name="f136" fmla="*/ f133 f97 1"/>
                <a:gd name="f137" fmla="*/ f134 f97 1"/>
                <a:gd name="f138" fmla="*/ f135 f98 1"/>
                <a:gd name="f139" fmla="*/ f131 f98 1"/>
                <a:gd name="f140" fmla="*/ f130 f97 1"/>
                <a:gd name="f141" fmla="*/ f132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0">
                  <a:pos x="f140" y="f139"/>
                </a:cxn>
                <a:cxn ang="f121">
                  <a:pos x="f140" y="f141"/>
                </a:cxn>
                <a:cxn ang="f122">
                  <a:pos x="f140" y="f141"/>
                </a:cxn>
                <a:cxn ang="f123">
                  <a:pos x="f136" y="f141"/>
                </a:cxn>
              </a:cxnLst>
              <a:rect l="f136" t="f139" r="f137" b="f138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TextBox 15"/>
          <p:cNvSpPr txBox="1"/>
          <p:nvPr/>
        </p:nvSpPr>
        <p:spPr>
          <a:xfrm>
            <a:off x="881060" y="608011"/>
            <a:ext cx="801691" cy="15684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 pitchFamily="34"/>
                <a:cs typeface="Arial" pitchFamily="3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83777" y="2613026"/>
            <a:ext cx="654052" cy="15700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 pitchFamily="34"/>
                <a:cs typeface="Arial" pitchFamily="34"/>
              </a:rPr>
              <a:t>”</a:t>
            </a:r>
          </a:p>
        </p:txBody>
      </p:sp>
      <p:sp>
        <p:nvSpPr>
          <p:cNvPr id="14" name="Rectangle 18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5" name="Title 1"/>
          <p:cNvSpPr txBox="1">
            <a:spLocks noGrp="1"/>
          </p:cNvSpPr>
          <p:nvPr>
            <p:ph type="title"/>
          </p:nvPr>
        </p:nvSpPr>
        <p:spPr>
          <a:xfrm>
            <a:off x="1581875" y="982129"/>
            <a:ext cx="8453902" cy="269662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945943" y="3678768"/>
            <a:ext cx="7731215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029200"/>
            <a:ext cx="9244894" cy="997857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8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B2D489-FA10-4278-B514-A170756369A1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9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20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BECB7D-2CDC-49DD-B1E6-6A382F1F3A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4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6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4193585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val f5"/>
                <a:gd name="f87" fmla="val f6"/>
                <a:gd name="f88" fmla="val f7"/>
                <a:gd name="f89" fmla="*/ f80 f0 1"/>
                <a:gd name="f90" fmla="*/ f81 f0 1"/>
                <a:gd name="f91" fmla="*/ f82 f0 1"/>
                <a:gd name="f92" fmla="*/ f83 f0 1"/>
                <a:gd name="f93" fmla="+- f88 0 f86"/>
                <a:gd name="f94" fmla="+- f87 0 f86"/>
                <a:gd name="f95" fmla="*/ f89 1 f2"/>
                <a:gd name="f96" fmla="*/ f90 1 f2"/>
                <a:gd name="f97" fmla="*/ f91 1 f2"/>
                <a:gd name="f98" fmla="*/ f92 1 f2"/>
                <a:gd name="f99" fmla="*/ f94 1 10000"/>
                <a:gd name="f100" fmla="*/ f93 1 5291"/>
                <a:gd name="f101" fmla="*/ 2147483646 f94 1"/>
                <a:gd name="f102" fmla="*/ 0 f93 1"/>
                <a:gd name="f103" fmla="*/ 2147483646 f93 1"/>
                <a:gd name="f104" fmla="*/ 0 f94 1"/>
                <a:gd name="f105" fmla="*/ 10000 f94 1"/>
                <a:gd name="f106" fmla="*/ 5291 f93 1"/>
                <a:gd name="f107" fmla="+- f95 0 f1"/>
                <a:gd name="f108" fmla="+- f96 0 f1"/>
                <a:gd name="f109" fmla="+- f97 0 f1"/>
                <a:gd name="f110" fmla="+- f98 0 f1"/>
                <a:gd name="f111" fmla="*/ f101 1 10000"/>
                <a:gd name="f112" fmla="*/ f102 1 5291"/>
                <a:gd name="f113" fmla="*/ f103 1 5291"/>
                <a:gd name="f114" fmla="*/ f104 1 10000"/>
                <a:gd name="f115" fmla="*/ f105 1 10000"/>
                <a:gd name="f116" fmla="*/ f106 1 5291"/>
                <a:gd name="f117" fmla="*/ f111 1 f99"/>
                <a:gd name="f118" fmla="*/ f112 1 f100"/>
                <a:gd name="f119" fmla="*/ f113 1 f100"/>
                <a:gd name="f120" fmla="*/ f114 1 f99"/>
                <a:gd name="f121" fmla="*/ f115 1 f99"/>
                <a:gd name="f122" fmla="*/ f116 1 f100"/>
                <a:gd name="f123" fmla="*/ f120 f84 1"/>
                <a:gd name="f124" fmla="*/ f121 f84 1"/>
                <a:gd name="f125" fmla="*/ f122 f85 1"/>
                <a:gd name="f126" fmla="*/ f118 f85 1"/>
                <a:gd name="f127" fmla="*/ f117 f84 1"/>
                <a:gd name="f128" fmla="*/ f119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27" y="f126"/>
                </a:cxn>
                <a:cxn ang="f108">
                  <a:pos x="f127" y="f128"/>
                </a:cxn>
                <a:cxn ang="f109">
                  <a:pos x="f127" y="f128"/>
                </a:cxn>
                <a:cxn ang="f110">
                  <a:pos x="f123" y="f128"/>
                </a:cxn>
              </a:cxnLst>
              <a:rect l="f123" t="f126" r="f124" b="f125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val f5"/>
                <a:gd name="f100" fmla="val f6"/>
                <a:gd name="f101" fmla="val f7"/>
                <a:gd name="f102" fmla="*/ f93 f0 1"/>
                <a:gd name="f103" fmla="*/ f94 f0 1"/>
                <a:gd name="f104" fmla="*/ f95 f0 1"/>
                <a:gd name="f105" fmla="*/ f96 f0 1"/>
                <a:gd name="f106" fmla="+- f101 0 f99"/>
                <a:gd name="f107" fmla="+- f100 0 f99"/>
                <a:gd name="f108" fmla="*/ f102 1 f2"/>
                <a:gd name="f109" fmla="*/ f103 1 f2"/>
                <a:gd name="f110" fmla="*/ f104 1 f2"/>
                <a:gd name="f111" fmla="*/ f105 1 f2"/>
                <a:gd name="f112" fmla="*/ f107 1 10000"/>
                <a:gd name="f113" fmla="*/ f106 1 8000"/>
                <a:gd name="f114" fmla="*/ 2147483646 f107 1"/>
                <a:gd name="f115" fmla="*/ 0 f106 1"/>
                <a:gd name="f116" fmla="*/ 2147483646 f106 1"/>
                <a:gd name="f117" fmla="*/ 0 f107 1"/>
                <a:gd name="f118" fmla="*/ 10000 f107 1"/>
                <a:gd name="f119" fmla="*/ 8000 f106 1"/>
                <a:gd name="f120" fmla="+- f108 0 f1"/>
                <a:gd name="f121" fmla="+- f109 0 f1"/>
                <a:gd name="f122" fmla="+- f110 0 f1"/>
                <a:gd name="f123" fmla="+- f111 0 f1"/>
                <a:gd name="f124" fmla="*/ f114 1 10000"/>
                <a:gd name="f125" fmla="*/ f115 1 8000"/>
                <a:gd name="f126" fmla="*/ f116 1 8000"/>
                <a:gd name="f127" fmla="*/ f117 1 10000"/>
                <a:gd name="f128" fmla="*/ f118 1 10000"/>
                <a:gd name="f129" fmla="*/ f119 1 8000"/>
                <a:gd name="f130" fmla="*/ f124 1 f112"/>
                <a:gd name="f131" fmla="*/ f125 1 f113"/>
                <a:gd name="f132" fmla="*/ f126 1 f113"/>
                <a:gd name="f133" fmla="*/ f127 1 f112"/>
                <a:gd name="f134" fmla="*/ f128 1 f112"/>
                <a:gd name="f135" fmla="*/ f129 1 f113"/>
                <a:gd name="f136" fmla="*/ f133 f97 1"/>
                <a:gd name="f137" fmla="*/ f134 f97 1"/>
                <a:gd name="f138" fmla="*/ f135 f98 1"/>
                <a:gd name="f139" fmla="*/ f131 f98 1"/>
                <a:gd name="f140" fmla="*/ f130 f97 1"/>
                <a:gd name="f141" fmla="*/ f132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0">
                  <a:pos x="f140" y="f139"/>
                </a:cxn>
                <a:cxn ang="f121">
                  <a:pos x="f140" y="f141"/>
                </a:cxn>
                <a:cxn ang="f122">
                  <a:pos x="f140" y="f141"/>
                </a:cxn>
                <a:cxn ang="f123">
                  <a:pos x="f136" y="f141"/>
                </a:cxn>
              </a:cxnLst>
              <a:rect l="f136" t="f139" r="f137" b="f138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Rectangle 13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2370664"/>
            <a:ext cx="8825660" cy="182251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5024966"/>
            <a:ext cx="882566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6B703A-365F-4674-A63F-13F0F357F3DA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48B0F1-7F99-4992-9D82-85259F12CE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6"/>
          <p:cNvCxnSpPr/>
          <p:nvPr/>
        </p:nvCxnSpPr>
        <p:spPr>
          <a:xfrm>
            <a:off x="4403722" y="2570158"/>
            <a:ext cx="0" cy="3492506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prstDash val="solid"/>
            <a:miter/>
          </a:ln>
        </p:spPr>
      </p:cxnSp>
      <p:cxnSp>
        <p:nvCxnSpPr>
          <p:cNvPr id="3" name="Straight Connector 17"/>
          <p:cNvCxnSpPr/>
          <p:nvPr/>
        </p:nvCxnSpPr>
        <p:spPr>
          <a:xfrm>
            <a:off x="7772400" y="2570158"/>
            <a:ext cx="0" cy="3492506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prstDash val="solid"/>
            <a:miter/>
          </a:ln>
        </p:spPr>
      </p:cxn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2603497"/>
            <a:ext cx="314187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179761"/>
            <a:ext cx="314187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2719" y="2603497"/>
            <a:ext cx="314700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12719" y="3179761"/>
            <a:ext cx="314700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88135" y="2603497"/>
            <a:ext cx="314572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88327" y="3179761"/>
            <a:ext cx="3145536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11081C-8035-4884-B2FC-24BA5308C790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2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127A70-C37A-4261-B7B5-AF65D0B482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42"/>
          <p:cNvCxnSpPr/>
          <p:nvPr/>
        </p:nvCxnSpPr>
        <p:spPr>
          <a:xfrm>
            <a:off x="4405314" y="2570158"/>
            <a:ext cx="0" cy="3492506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prstDash val="solid"/>
            <a:miter/>
          </a:ln>
        </p:spPr>
      </p:cxnSp>
      <p:cxnSp>
        <p:nvCxnSpPr>
          <p:cNvPr id="3" name="Straight Connector 43"/>
          <p:cNvCxnSpPr/>
          <p:nvPr/>
        </p:nvCxnSpPr>
        <p:spPr>
          <a:xfrm>
            <a:off x="7797802" y="2570158"/>
            <a:ext cx="0" cy="3492506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prstDash val="solid"/>
            <a:miter/>
          </a:ln>
        </p:spPr>
      </p:cxn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4532845"/>
            <a:ext cx="305043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334548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68863" y="4532845"/>
            <a:ext cx="305043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748460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0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7017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982776" y="4532845"/>
            <a:ext cx="3051096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8163031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982776" y="5109100"/>
            <a:ext cx="3051096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019D5-935F-4C45-B992-F7C8464A5AB8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5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560390" y="6391271"/>
            <a:ext cx="3644898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343291-B7D8-4694-BF15-9664F0461D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54951" y="2603497"/>
            <a:ext cx="8825660" cy="34162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10694986" y="6391271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CBD10C9F-6055-458F-B7D4-32E8EB1D7CFF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2F3900-2D4E-4847-8E6E-079EA0DE9C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1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4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8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9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6"/>
            <p:cNvSpPr/>
            <p:nvPr/>
          </p:nvSpPr>
          <p:spPr>
            <a:xfrm>
              <a:off x="414342" y="401641"/>
              <a:ext cx="6511927" cy="60547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5101754">
              <a:off x="6294738" y="4577734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val f5"/>
                <a:gd name="f87" fmla="val f6"/>
                <a:gd name="f88" fmla="val f7"/>
                <a:gd name="f89" fmla="*/ f80 f0 1"/>
                <a:gd name="f90" fmla="*/ f81 f0 1"/>
                <a:gd name="f91" fmla="*/ f82 f0 1"/>
                <a:gd name="f92" fmla="*/ f83 f0 1"/>
                <a:gd name="f93" fmla="+- f88 0 f86"/>
                <a:gd name="f94" fmla="+- f87 0 f86"/>
                <a:gd name="f95" fmla="*/ f89 1 f2"/>
                <a:gd name="f96" fmla="*/ f90 1 f2"/>
                <a:gd name="f97" fmla="*/ f91 1 f2"/>
                <a:gd name="f98" fmla="*/ f92 1 f2"/>
                <a:gd name="f99" fmla="*/ f94 1 10000"/>
                <a:gd name="f100" fmla="*/ f93 1 5291"/>
                <a:gd name="f101" fmla="*/ 2147483646 f94 1"/>
                <a:gd name="f102" fmla="*/ 0 f93 1"/>
                <a:gd name="f103" fmla="*/ 2147483646 f93 1"/>
                <a:gd name="f104" fmla="*/ 0 f94 1"/>
                <a:gd name="f105" fmla="*/ 10000 f94 1"/>
                <a:gd name="f106" fmla="*/ 5291 f93 1"/>
                <a:gd name="f107" fmla="+- f95 0 f1"/>
                <a:gd name="f108" fmla="+- f96 0 f1"/>
                <a:gd name="f109" fmla="+- f97 0 f1"/>
                <a:gd name="f110" fmla="+- f98 0 f1"/>
                <a:gd name="f111" fmla="*/ f101 1 10000"/>
                <a:gd name="f112" fmla="*/ f102 1 5291"/>
                <a:gd name="f113" fmla="*/ f103 1 5291"/>
                <a:gd name="f114" fmla="*/ f104 1 10000"/>
                <a:gd name="f115" fmla="*/ f105 1 10000"/>
                <a:gd name="f116" fmla="*/ f106 1 5291"/>
                <a:gd name="f117" fmla="*/ f111 1 f99"/>
                <a:gd name="f118" fmla="*/ f112 1 f100"/>
                <a:gd name="f119" fmla="*/ f113 1 f100"/>
                <a:gd name="f120" fmla="*/ f114 1 f99"/>
                <a:gd name="f121" fmla="*/ f115 1 f99"/>
                <a:gd name="f122" fmla="*/ f116 1 f100"/>
                <a:gd name="f123" fmla="*/ f120 f84 1"/>
                <a:gd name="f124" fmla="*/ f121 f84 1"/>
                <a:gd name="f125" fmla="*/ f122 f85 1"/>
                <a:gd name="f126" fmla="*/ f118 f85 1"/>
                <a:gd name="f127" fmla="*/ f117 f84 1"/>
                <a:gd name="f128" fmla="*/ f119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27" y="f126"/>
                </a:cxn>
                <a:cxn ang="f108">
                  <a:pos x="f127" y="f128"/>
                </a:cxn>
                <a:cxn ang="f109">
                  <a:pos x="f127" y="f128"/>
                </a:cxn>
                <a:cxn ang="f110">
                  <a:pos x="f123" y="f128"/>
                </a:cxn>
              </a:cxnLst>
              <a:rect l="f123" t="f126" r="f124" b="f125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5400013">
              <a:off x="4449237" y="2801754"/>
              <a:ext cx="6053666" cy="12545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val f5"/>
                <a:gd name="f100" fmla="val f6"/>
                <a:gd name="f101" fmla="val f7"/>
                <a:gd name="f102" fmla="*/ f93 f0 1"/>
                <a:gd name="f103" fmla="*/ f94 f0 1"/>
                <a:gd name="f104" fmla="*/ f95 f0 1"/>
                <a:gd name="f105" fmla="*/ f96 f0 1"/>
                <a:gd name="f106" fmla="+- f101 0 f99"/>
                <a:gd name="f107" fmla="+- f100 0 f99"/>
                <a:gd name="f108" fmla="*/ f102 1 f2"/>
                <a:gd name="f109" fmla="*/ f103 1 f2"/>
                <a:gd name="f110" fmla="*/ f104 1 f2"/>
                <a:gd name="f111" fmla="*/ f105 1 f2"/>
                <a:gd name="f112" fmla="*/ f107 1 10000"/>
                <a:gd name="f113" fmla="*/ f106 1 8000"/>
                <a:gd name="f114" fmla="*/ 2147483646 f107 1"/>
                <a:gd name="f115" fmla="*/ 0 f106 1"/>
                <a:gd name="f116" fmla="*/ 2147483646 f106 1"/>
                <a:gd name="f117" fmla="*/ 0 f107 1"/>
                <a:gd name="f118" fmla="*/ 10000 f107 1"/>
                <a:gd name="f119" fmla="*/ 8000 f106 1"/>
                <a:gd name="f120" fmla="+- f108 0 f1"/>
                <a:gd name="f121" fmla="+- f109 0 f1"/>
                <a:gd name="f122" fmla="+- f110 0 f1"/>
                <a:gd name="f123" fmla="+- f111 0 f1"/>
                <a:gd name="f124" fmla="*/ f114 1 10000"/>
                <a:gd name="f125" fmla="*/ f115 1 8000"/>
                <a:gd name="f126" fmla="*/ f116 1 8000"/>
                <a:gd name="f127" fmla="*/ f117 1 10000"/>
                <a:gd name="f128" fmla="*/ f118 1 10000"/>
                <a:gd name="f129" fmla="*/ f119 1 8000"/>
                <a:gd name="f130" fmla="*/ f124 1 f112"/>
                <a:gd name="f131" fmla="*/ f125 1 f113"/>
                <a:gd name="f132" fmla="*/ f126 1 f113"/>
                <a:gd name="f133" fmla="*/ f127 1 f112"/>
                <a:gd name="f134" fmla="*/ f128 1 f112"/>
                <a:gd name="f135" fmla="*/ f129 1 f113"/>
                <a:gd name="f136" fmla="*/ f133 f97 1"/>
                <a:gd name="f137" fmla="*/ f134 f97 1"/>
                <a:gd name="f138" fmla="*/ f135 f98 1"/>
                <a:gd name="f139" fmla="*/ f131 f98 1"/>
                <a:gd name="f140" fmla="*/ f130 f97 1"/>
                <a:gd name="f141" fmla="*/ f132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0">
                  <a:pos x="f140" y="f139"/>
                </a:cxn>
                <a:cxn ang="f121">
                  <a:pos x="f140" y="f141"/>
                </a:cxn>
                <a:cxn ang="f122">
                  <a:pos x="f140" y="f141"/>
                </a:cxn>
                <a:cxn ang="f123">
                  <a:pos x="f136" y="f141"/>
                </a:cxn>
              </a:cxnLst>
              <a:rect l="f136" t="f139" r="f137" b="f138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3" name="Rectangle 13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585237" y="1278468"/>
            <a:ext cx="1409968" cy="4748588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54951" y="1278468"/>
            <a:ext cx="6256023" cy="47485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6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10653710" y="6391271"/>
            <a:ext cx="992188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DDA43D8F-218C-4DB8-8F2C-B2BB65477F80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6EC74-D889-4EB6-AB00-7F0F23F3B1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88256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830E37-3C04-4862-9F57-F2928351B524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C3E265-1560-4567-B54D-DD355C32EB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7289797" y="401641"/>
              <a:ext cx="4478338" cy="60547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6200004">
              <a:off x="3787248" y="2801689"/>
              <a:ext cx="6053666" cy="12545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val f5"/>
                <a:gd name="f100" fmla="val f6"/>
                <a:gd name="f101" fmla="val f7"/>
                <a:gd name="f102" fmla="*/ f93 f0 1"/>
                <a:gd name="f103" fmla="*/ f94 f0 1"/>
                <a:gd name="f104" fmla="*/ f95 f0 1"/>
                <a:gd name="f105" fmla="*/ f96 f0 1"/>
                <a:gd name="f106" fmla="+- f101 0 f99"/>
                <a:gd name="f107" fmla="+- f100 0 f99"/>
                <a:gd name="f108" fmla="*/ f102 1 f2"/>
                <a:gd name="f109" fmla="*/ f103 1 f2"/>
                <a:gd name="f110" fmla="*/ f104 1 f2"/>
                <a:gd name="f111" fmla="*/ f105 1 f2"/>
                <a:gd name="f112" fmla="*/ f107 1 10000"/>
                <a:gd name="f113" fmla="*/ f106 1 8000"/>
                <a:gd name="f114" fmla="*/ 2147483646 f107 1"/>
                <a:gd name="f115" fmla="*/ 0 f106 1"/>
                <a:gd name="f116" fmla="*/ 2147483646 f106 1"/>
                <a:gd name="f117" fmla="*/ 0 f107 1"/>
                <a:gd name="f118" fmla="*/ 10000 f107 1"/>
                <a:gd name="f119" fmla="*/ 8000 f106 1"/>
                <a:gd name="f120" fmla="+- f108 0 f1"/>
                <a:gd name="f121" fmla="+- f109 0 f1"/>
                <a:gd name="f122" fmla="+- f110 0 f1"/>
                <a:gd name="f123" fmla="+- f111 0 f1"/>
                <a:gd name="f124" fmla="*/ f114 1 10000"/>
                <a:gd name="f125" fmla="*/ f115 1 8000"/>
                <a:gd name="f126" fmla="*/ f116 1 8000"/>
                <a:gd name="f127" fmla="*/ f117 1 10000"/>
                <a:gd name="f128" fmla="*/ f118 1 10000"/>
                <a:gd name="f129" fmla="*/ f119 1 8000"/>
                <a:gd name="f130" fmla="*/ f124 1 f112"/>
                <a:gd name="f131" fmla="*/ f125 1 f113"/>
                <a:gd name="f132" fmla="*/ f126 1 f113"/>
                <a:gd name="f133" fmla="*/ f127 1 f112"/>
                <a:gd name="f134" fmla="*/ f128 1 f112"/>
                <a:gd name="f135" fmla="*/ f129 1 f113"/>
                <a:gd name="f136" fmla="*/ f133 f97 1"/>
                <a:gd name="f137" fmla="*/ f134 f97 1"/>
                <a:gd name="f138" fmla="*/ f135 f98 1"/>
                <a:gd name="f139" fmla="*/ f131 f98 1"/>
                <a:gd name="f140" fmla="*/ f130 f97 1"/>
                <a:gd name="f141" fmla="*/ f132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0">
                  <a:pos x="f140" y="f139"/>
                </a:cxn>
                <a:cxn ang="f121">
                  <a:pos x="f140" y="f141"/>
                </a:cxn>
                <a:cxn ang="f122">
                  <a:pos x="f140" y="f141"/>
                </a:cxn>
                <a:cxn ang="f123">
                  <a:pos x="f136" y="f141"/>
                </a:cxn>
              </a:cxnLst>
              <a:rect l="f136" t="f139" r="f137" b="f138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15922474">
              <a:off x="4698351" y="1826073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val f5"/>
                <a:gd name="f87" fmla="val f6"/>
                <a:gd name="f88" fmla="val f7"/>
                <a:gd name="f89" fmla="*/ f80 f0 1"/>
                <a:gd name="f90" fmla="*/ f81 f0 1"/>
                <a:gd name="f91" fmla="*/ f82 f0 1"/>
                <a:gd name="f92" fmla="*/ f83 f0 1"/>
                <a:gd name="f93" fmla="+- f88 0 f86"/>
                <a:gd name="f94" fmla="+- f87 0 f86"/>
                <a:gd name="f95" fmla="*/ f89 1 f2"/>
                <a:gd name="f96" fmla="*/ f90 1 f2"/>
                <a:gd name="f97" fmla="*/ f91 1 f2"/>
                <a:gd name="f98" fmla="*/ f92 1 f2"/>
                <a:gd name="f99" fmla="*/ f94 1 10000"/>
                <a:gd name="f100" fmla="*/ f93 1 5291"/>
                <a:gd name="f101" fmla="*/ 2147483646 f94 1"/>
                <a:gd name="f102" fmla="*/ 0 f93 1"/>
                <a:gd name="f103" fmla="*/ 2147483646 f93 1"/>
                <a:gd name="f104" fmla="*/ 0 f94 1"/>
                <a:gd name="f105" fmla="*/ 10000 f94 1"/>
                <a:gd name="f106" fmla="*/ 5291 f93 1"/>
                <a:gd name="f107" fmla="+- f95 0 f1"/>
                <a:gd name="f108" fmla="+- f96 0 f1"/>
                <a:gd name="f109" fmla="+- f97 0 f1"/>
                <a:gd name="f110" fmla="+- f98 0 f1"/>
                <a:gd name="f111" fmla="*/ f101 1 10000"/>
                <a:gd name="f112" fmla="*/ f102 1 5291"/>
                <a:gd name="f113" fmla="*/ f103 1 5291"/>
                <a:gd name="f114" fmla="*/ f104 1 10000"/>
                <a:gd name="f115" fmla="*/ f105 1 10000"/>
                <a:gd name="f116" fmla="*/ f106 1 5291"/>
                <a:gd name="f117" fmla="*/ f111 1 f99"/>
                <a:gd name="f118" fmla="*/ f112 1 f100"/>
                <a:gd name="f119" fmla="*/ f113 1 f100"/>
                <a:gd name="f120" fmla="*/ f114 1 f99"/>
                <a:gd name="f121" fmla="*/ f115 1 f99"/>
                <a:gd name="f122" fmla="*/ f116 1 f100"/>
                <a:gd name="f123" fmla="*/ f120 f84 1"/>
                <a:gd name="f124" fmla="*/ f121 f84 1"/>
                <a:gd name="f125" fmla="*/ f122 f85 1"/>
                <a:gd name="f126" fmla="*/ f118 f85 1"/>
                <a:gd name="f127" fmla="*/ f117 f84 1"/>
                <a:gd name="f128" fmla="*/ f119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27" y="f126"/>
                </a:cxn>
                <a:cxn ang="f108">
                  <a:pos x="f127" y="f128"/>
                </a:cxn>
                <a:cxn ang="f109">
                  <a:pos x="f127" y="f128"/>
                </a:cxn>
                <a:cxn ang="f110">
                  <a:pos x="f123" y="f128"/>
                </a:cxn>
              </a:cxnLst>
              <a:rect l="f123" t="f126" r="f124" b="f125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3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1154951" y="2677646"/>
            <a:ext cx="4351026" cy="2283823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Text Placeholder 2"/>
          <p:cNvSpPr txBox="1">
            <a:spLocks noGrp="1"/>
          </p:cNvSpPr>
          <p:nvPr>
            <p:ph type="body" idx="1"/>
          </p:nvPr>
        </p:nvSpPr>
        <p:spPr>
          <a:xfrm>
            <a:off x="6895563" y="2677646"/>
            <a:ext cx="3757543" cy="2283823"/>
          </a:xfrm>
        </p:spPr>
        <p:txBody>
          <a:bodyPr anchor="ctr"/>
          <a:lstStyle>
            <a:lvl1pPr marL="0" indent="0">
              <a:buNone/>
              <a:defRPr sz="2000"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EEFF5F-61FF-4297-A054-3E2178680C99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4F4F2E-2C9F-434D-9AC4-7BF81B260F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0871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F3D3D7-0AB5-4DAA-8DEA-ABDBC3ECA391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7AC90B-8FC1-44C1-9938-0EFBDA9B91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6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4825160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5495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08711" y="2603497"/>
            <a:ext cx="4825160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0871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3D5E1A-3DED-41BA-8643-C078595C87B7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9F142B-7B50-4037-AB27-8EB63ED07B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E523D6-CC64-4ECF-81B3-72B1F7D0BCEF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86C41C-756D-4740-902B-0AEE886ED5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3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75501D-E668-485B-B18F-1CFD9978F292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4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AD49C-4792-46A8-954A-0753F7C9D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8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9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0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1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5713408" y="401641"/>
              <a:ext cx="6054727" cy="60547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5922474">
              <a:off x="3140478" y="1826073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val f5"/>
                <a:gd name="f87" fmla="val f6"/>
                <a:gd name="f88" fmla="val f7"/>
                <a:gd name="f89" fmla="*/ f80 f0 1"/>
                <a:gd name="f90" fmla="*/ f81 f0 1"/>
                <a:gd name="f91" fmla="*/ f82 f0 1"/>
                <a:gd name="f92" fmla="*/ f83 f0 1"/>
                <a:gd name="f93" fmla="+- f88 0 f86"/>
                <a:gd name="f94" fmla="+- f87 0 f86"/>
                <a:gd name="f95" fmla="*/ f89 1 f2"/>
                <a:gd name="f96" fmla="*/ f90 1 f2"/>
                <a:gd name="f97" fmla="*/ f91 1 f2"/>
                <a:gd name="f98" fmla="*/ f92 1 f2"/>
                <a:gd name="f99" fmla="*/ f94 1 10000"/>
                <a:gd name="f100" fmla="*/ f93 1 5291"/>
                <a:gd name="f101" fmla="*/ 2147483646 f94 1"/>
                <a:gd name="f102" fmla="*/ 0 f93 1"/>
                <a:gd name="f103" fmla="*/ 2147483646 f93 1"/>
                <a:gd name="f104" fmla="*/ 0 f94 1"/>
                <a:gd name="f105" fmla="*/ 10000 f94 1"/>
                <a:gd name="f106" fmla="*/ 5291 f93 1"/>
                <a:gd name="f107" fmla="+- f95 0 f1"/>
                <a:gd name="f108" fmla="+- f96 0 f1"/>
                <a:gd name="f109" fmla="+- f97 0 f1"/>
                <a:gd name="f110" fmla="+- f98 0 f1"/>
                <a:gd name="f111" fmla="*/ f101 1 10000"/>
                <a:gd name="f112" fmla="*/ f102 1 5291"/>
                <a:gd name="f113" fmla="*/ f103 1 5291"/>
                <a:gd name="f114" fmla="*/ f104 1 10000"/>
                <a:gd name="f115" fmla="*/ f105 1 10000"/>
                <a:gd name="f116" fmla="*/ f106 1 5291"/>
                <a:gd name="f117" fmla="*/ f111 1 f99"/>
                <a:gd name="f118" fmla="*/ f112 1 f100"/>
                <a:gd name="f119" fmla="*/ f113 1 f100"/>
                <a:gd name="f120" fmla="*/ f114 1 f99"/>
                <a:gd name="f121" fmla="*/ f115 1 f99"/>
                <a:gd name="f122" fmla="*/ f116 1 f100"/>
                <a:gd name="f123" fmla="*/ f120 f84 1"/>
                <a:gd name="f124" fmla="*/ f121 f84 1"/>
                <a:gd name="f125" fmla="*/ f122 f85 1"/>
                <a:gd name="f126" fmla="*/ f118 f85 1"/>
                <a:gd name="f127" fmla="*/ f117 f84 1"/>
                <a:gd name="f128" fmla="*/ f119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27" y="f126"/>
                </a:cxn>
                <a:cxn ang="f108">
                  <a:pos x="f127" y="f128"/>
                </a:cxn>
                <a:cxn ang="f109">
                  <a:pos x="f127" y="f128"/>
                </a:cxn>
                <a:cxn ang="f110">
                  <a:pos x="f123" y="f128"/>
                </a:cxn>
              </a:cxnLst>
              <a:rect l="f123" t="f126" r="f124" b="f125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16200004">
              <a:off x="2229375" y="2801689"/>
              <a:ext cx="6053666" cy="12545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val f5"/>
                <a:gd name="f100" fmla="val f6"/>
                <a:gd name="f101" fmla="val f7"/>
                <a:gd name="f102" fmla="*/ f93 f0 1"/>
                <a:gd name="f103" fmla="*/ f94 f0 1"/>
                <a:gd name="f104" fmla="*/ f95 f0 1"/>
                <a:gd name="f105" fmla="*/ f96 f0 1"/>
                <a:gd name="f106" fmla="+- f101 0 f99"/>
                <a:gd name="f107" fmla="+- f100 0 f99"/>
                <a:gd name="f108" fmla="*/ f102 1 f2"/>
                <a:gd name="f109" fmla="*/ f103 1 f2"/>
                <a:gd name="f110" fmla="*/ f104 1 f2"/>
                <a:gd name="f111" fmla="*/ f105 1 f2"/>
                <a:gd name="f112" fmla="*/ f107 1 10000"/>
                <a:gd name="f113" fmla="*/ f106 1 8000"/>
                <a:gd name="f114" fmla="*/ 2147483646 f107 1"/>
                <a:gd name="f115" fmla="*/ 0 f106 1"/>
                <a:gd name="f116" fmla="*/ 2147483646 f106 1"/>
                <a:gd name="f117" fmla="*/ 0 f107 1"/>
                <a:gd name="f118" fmla="*/ 10000 f107 1"/>
                <a:gd name="f119" fmla="*/ 8000 f106 1"/>
                <a:gd name="f120" fmla="+- f108 0 f1"/>
                <a:gd name="f121" fmla="+- f109 0 f1"/>
                <a:gd name="f122" fmla="+- f110 0 f1"/>
                <a:gd name="f123" fmla="+- f111 0 f1"/>
                <a:gd name="f124" fmla="*/ f114 1 10000"/>
                <a:gd name="f125" fmla="*/ f115 1 8000"/>
                <a:gd name="f126" fmla="*/ f116 1 8000"/>
                <a:gd name="f127" fmla="*/ f117 1 10000"/>
                <a:gd name="f128" fmla="*/ f118 1 10000"/>
                <a:gd name="f129" fmla="*/ f119 1 8000"/>
                <a:gd name="f130" fmla="*/ f124 1 f112"/>
                <a:gd name="f131" fmla="*/ f125 1 f113"/>
                <a:gd name="f132" fmla="*/ f126 1 f113"/>
                <a:gd name="f133" fmla="*/ f127 1 f112"/>
                <a:gd name="f134" fmla="*/ f128 1 f112"/>
                <a:gd name="f135" fmla="*/ f129 1 f113"/>
                <a:gd name="f136" fmla="*/ f133 f97 1"/>
                <a:gd name="f137" fmla="*/ f134 f97 1"/>
                <a:gd name="f138" fmla="*/ f135 f98 1"/>
                <a:gd name="f139" fmla="*/ f131 f98 1"/>
                <a:gd name="f140" fmla="*/ f130 f97 1"/>
                <a:gd name="f141" fmla="*/ f132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0">
                  <a:pos x="f140" y="f139"/>
                </a:cxn>
                <a:cxn ang="f121">
                  <a:pos x="f140" y="f141"/>
                </a:cxn>
                <a:cxn ang="f122">
                  <a:pos x="f140" y="f141"/>
                </a:cxn>
                <a:cxn ang="f123">
                  <a:pos x="f136" y="f141"/>
                </a:cxn>
              </a:cxnLst>
              <a:rect l="f136" t="f139" r="f137" b="f138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3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1154951" y="1295403"/>
            <a:ext cx="2793153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Content Placeholder 2"/>
          <p:cNvSpPr txBox="1">
            <a:spLocks noGrp="1"/>
          </p:cNvSpPr>
          <p:nvPr>
            <p:ph idx="1"/>
          </p:nvPr>
        </p:nvSpPr>
        <p:spPr>
          <a:xfrm>
            <a:off x="5781147" y="1447796"/>
            <a:ext cx="5190070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6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2793153" cy="2895603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6789AB-2CC4-4D93-818B-52F301DD4B67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533956-26B6-4640-8938-A1A60FCD29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6172200" y="401641"/>
              <a:ext cx="5595935" cy="60547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5922474">
              <a:off x="4203587" y="1826073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val f5"/>
                <a:gd name="f87" fmla="val f6"/>
                <a:gd name="f88" fmla="val f7"/>
                <a:gd name="f89" fmla="*/ f80 f0 1"/>
                <a:gd name="f90" fmla="*/ f81 f0 1"/>
                <a:gd name="f91" fmla="*/ f82 f0 1"/>
                <a:gd name="f92" fmla="*/ f83 f0 1"/>
                <a:gd name="f93" fmla="+- f88 0 f86"/>
                <a:gd name="f94" fmla="+- f87 0 f86"/>
                <a:gd name="f95" fmla="*/ f89 1 f2"/>
                <a:gd name="f96" fmla="*/ f90 1 f2"/>
                <a:gd name="f97" fmla="*/ f91 1 f2"/>
                <a:gd name="f98" fmla="*/ f92 1 f2"/>
                <a:gd name="f99" fmla="*/ f94 1 10000"/>
                <a:gd name="f100" fmla="*/ f93 1 5291"/>
                <a:gd name="f101" fmla="*/ 2147483646 f94 1"/>
                <a:gd name="f102" fmla="*/ 0 f93 1"/>
                <a:gd name="f103" fmla="*/ 2147483646 f93 1"/>
                <a:gd name="f104" fmla="*/ 0 f94 1"/>
                <a:gd name="f105" fmla="*/ 10000 f94 1"/>
                <a:gd name="f106" fmla="*/ 5291 f93 1"/>
                <a:gd name="f107" fmla="+- f95 0 f1"/>
                <a:gd name="f108" fmla="+- f96 0 f1"/>
                <a:gd name="f109" fmla="+- f97 0 f1"/>
                <a:gd name="f110" fmla="+- f98 0 f1"/>
                <a:gd name="f111" fmla="*/ f101 1 10000"/>
                <a:gd name="f112" fmla="*/ f102 1 5291"/>
                <a:gd name="f113" fmla="*/ f103 1 5291"/>
                <a:gd name="f114" fmla="*/ f104 1 10000"/>
                <a:gd name="f115" fmla="*/ f105 1 10000"/>
                <a:gd name="f116" fmla="*/ f106 1 5291"/>
                <a:gd name="f117" fmla="*/ f111 1 f99"/>
                <a:gd name="f118" fmla="*/ f112 1 f100"/>
                <a:gd name="f119" fmla="*/ f113 1 f100"/>
                <a:gd name="f120" fmla="*/ f114 1 f99"/>
                <a:gd name="f121" fmla="*/ f115 1 f99"/>
                <a:gd name="f122" fmla="*/ f116 1 f100"/>
                <a:gd name="f123" fmla="*/ f120 f84 1"/>
                <a:gd name="f124" fmla="*/ f121 f84 1"/>
                <a:gd name="f125" fmla="*/ f122 f85 1"/>
                <a:gd name="f126" fmla="*/ f118 f85 1"/>
                <a:gd name="f127" fmla="*/ f117 f84 1"/>
                <a:gd name="f128" fmla="*/ f119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27" y="f126"/>
                </a:cxn>
                <a:cxn ang="f108">
                  <a:pos x="f127" y="f128"/>
                </a:cxn>
                <a:cxn ang="f109">
                  <a:pos x="f127" y="f128"/>
                </a:cxn>
                <a:cxn ang="f110">
                  <a:pos x="f123" y="f128"/>
                </a:cxn>
              </a:cxnLst>
              <a:rect l="f123" t="f126" r="f124" b="f125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16200004">
              <a:off x="3295438" y="2801689"/>
              <a:ext cx="6053666" cy="12545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val f5"/>
                <a:gd name="f100" fmla="val f6"/>
                <a:gd name="f101" fmla="val f7"/>
                <a:gd name="f102" fmla="*/ f93 f0 1"/>
                <a:gd name="f103" fmla="*/ f94 f0 1"/>
                <a:gd name="f104" fmla="*/ f95 f0 1"/>
                <a:gd name="f105" fmla="*/ f96 f0 1"/>
                <a:gd name="f106" fmla="+- f101 0 f99"/>
                <a:gd name="f107" fmla="+- f100 0 f99"/>
                <a:gd name="f108" fmla="*/ f102 1 f2"/>
                <a:gd name="f109" fmla="*/ f103 1 f2"/>
                <a:gd name="f110" fmla="*/ f104 1 f2"/>
                <a:gd name="f111" fmla="*/ f105 1 f2"/>
                <a:gd name="f112" fmla="*/ f107 1 10000"/>
                <a:gd name="f113" fmla="*/ f106 1 8000"/>
                <a:gd name="f114" fmla="*/ 2147483646 f107 1"/>
                <a:gd name="f115" fmla="*/ 0 f106 1"/>
                <a:gd name="f116" fmla="*/ 2147483646 f106 1"/>
                <a:gd name="f117" fmla="*/ 0 f107 1"/>
                <a:gd name="f118" fmla="*/ 10000 f107 1"/>
                <a:gd name="f119" fmla="*/ 8000 f106 1"/>
                <a:gd name="f120" fmla="+- f108 0 f1"/>
                <a:gd name="f121" fmla="+- f109 0 f1"/>
                <a:gd name="f122" fmla="+- f110 0 f1"/>
                <a:gd name="f123" fmla="+- f111 0 f1"/>
                <a:gd name="f124" fmla="*/ f114 1 10000"/>
                <a:gd name="f125" fmla="*/ f115 1 8000"/>
                <a:gd name="f126" fmla="*/ f116 1 8000"/>
                <a:gd name="f127" fmla="*/ f117 1 10000"/>
                <a:gd name="f128" fmla="*/ f118 1 10000"/>
                <a:gd name="f129" fmla="*/ f119 1 8000"/>
                <a:gd name="f130" fmla="*/ f124 1 f112"/>
                <a:gd name="f131" fmla="*/ f125 1 f113"/>
                <a:gd name="f132" fmla="*/ f126 1 f113"/>
                <a:gd name="f133" fmla="*/ f127 1 f112"/>
                <a:gd name="f134" fmla="*/ f128 1 f112"/>
                <a:gd name="f135" fmla="*/ f129 1 f113"/>
                <a:gd name="f136" fmla="*/ f133 f97 1"/>
                <a:gd name="f137" fmla="*/ f134 f97 1"/>
                <a:gd name="f138" fmla="*/ f135 f98 1"/>
                <a:gd name="f139" fmla="*/ f131 f98 1"/>
                <a:gd name="f140" fmla="*/ f130 f97 1"/>
                <a:gd name="f141" fmla="*/ f132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0">
                  <a:pos x="f140" y="f139"/>
                </a:cxn>
                <a:cxn ang="f121">
                  <a:pos x="f140" y="f141"/>
                </a:cxn>
                <a:cxn ang="f122">
                  <a:pos x="f140" y="f141"/>
                </a:cxn>
                <a:cxn ang="f123">
                  <a:pos x="f136" y="f141"/>
                </a:cxn>
              </a:cxnLst>
              <a:rect l="f136" t="f139" r="f137" b="f138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3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1154951" y="1693331"/>
            <a:ext cx="3865132" cy="1735668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547872" y="1143000"/>
            <a:ext cx="3227191" cy="4572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6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A9E5CE-A54F-4ED4-BB0A-F859AD3ABCEC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7E34BD-F0CB-4A9D-9390-E2106CD07D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6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19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2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5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6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val f5"/>
                <a:gd name="f87" fmla="val f6"/>
                <a:gd name="f88" fmla="val f7"/>
                <a:gd name="f89" fmla="*/ f80 f0 1"/>
                <a:gd name="f90" fmla="*/ f81 f0 1"/>
                <a:gd name="f91" fmla="*/ f82 f0 1"/>
                <a:gd name="f92" fmla="*/ f83 f0 1"/>
                <a:gd name="f93" fmla="+- f88 0 f86"/>
                <a:gd name="f94" fmla="+- f87 0 f86"/>
                <a:gd name="f95" fmla="*/ f89 1 f2"/>
                <a:gd name="f96" fmla="*/ f90 1 f2"/>
                <a:gd name="f97" fmla="*/ f91 1 f2"/>
                <a:gd name="f98" fmla="*/ f92 1 f2"/>
                <a:gd name="f99" fmla="*/ f94 1 10000"/>
                <a:gd name="f100" fmla="*/ f93 1 5291"/>
                <a:gd name="f101" fmla="*/ 2147483646 f94 1"/>
                <a:gd name="f102" fmla="*/ 0 f93 1"/>
                <a:gd name="f103" fmla="*/ 2147483646 f93 1"/>
                <a:gd name="f104" fmla="*/ 0 f94 1"/>
                <a:gd name="f105" fmla="*/ 10000 f94 1"/>
                <a:gd name="f106" fmla="*/ 5291 f93 1"/>
                <a:gd name="f107" fmla="+- f95 0 f1"/>
                <a:gd name="f108" fmla="+- f96 0 f1"/>
                <a:gd name="f109" fmla="+- f97 0 f1"/>
                <a:gd name="f110" fmla="+- f98 0 f1"/>
                <a:gd name="f111" fmla="*/ f101 1 10000"/>
                <a:gd name="f112" fmla="*/ f102 1 5291"/>
                <a:gd name="f113" fmla="*/ f103 1 5291"/>
                <a:gd name="f114" fmla="*/ f104 1 10000"/>
                <a:gd name="f115" fmla="*/ f105 1 10000"/>
                <a:gd name="f116" fmla="*/ f106 1 5291"/>
                <a:gd name="f117" fmla="*/ f111 1 f99"/>
                <a:gd name="f118" fmla="*/ f112 1 f100"/>
                <a:gd name="f119" fmla="*/ f113 1 f100"/>
                <a:gd name="f120" fmla="*/ f114 1 f99"/>
                <a:gd name="f121" fmla="*/ f115 1 f99"/>
                <a:gd name="f122" fmla="*/ f116 1 f100"/>
                <a:gd name="f123" fmla="*/ f120 f84 1"/>
                <a:gd name="f124" fmla="*/ f121 f84 1"/>
                <a:gd name="f125" fmla="*/ f122 f85 1"/>
                <a:gd name="f126" fmla="*/ f118 f85 1"/>
                <a:gd name="f127" fmla="*/ f117 f84 1"/>
                <a:gd name="f128" fmla="*/ f119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27" y="f126"/>
                </a:cxn>
                <a:cxn ang="f108">
                  <a:pos x="f127" y="f128"/>
                </a:cxn>
                <a:cxn ang="f109">
                  <a:pos x="f127" y="f128"/>
                </a:cxn>
                <a:cxn ang="f110">
                  <a:pos x="f123" y="f128"/>
                </a:cxn>
              </a:cxnLst>
              <a:rect l="f123" t="f126" r="f124" b="f125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04"/>
                <a:gd name="f7" fmla="val 2856"/>
                <a:gd name="f8" fmla="val 1"/>
                <a:gd name="f9" fmla="val 6943"/>
                <a:gd name="f10" fmla="val 26"/>
                <a:gd name="f11" fmla="val 6782"/>
                <a:gd name="f12" fmla="val 50"/>
                <a:gd name="f13" fmla="val 6621"/>
                <a:gd name="f14" fmla="val 73"/>
                <a:gd name="f15" fmla="val 6459"/>
                <a:gd name="f16" fmla="val 93"/>
                <a:gd name="f17" fmla="val 6298"/>
                <a:gd name="f18" fmla="val 113"/>
                <a:gd name="f19" fmla="val 6136"/>
                <a:gd name="f20" fmla="val 132"/>
                <a:gd name="f21" fmla="val 5976"/>
                <a:gd name="f22" fmla="val 148"/>
                <a:gd name="f23" fmla="val 5814"/>
                <a:gd name="f24" fmla="val 163"/>
                <a:gd name="f25" fmla="val 5653"/>
                <a:gd name="f26" fmla="val 177"/>
                <a:gd name="f27" fmla="val 5494"/>
                <a:gd name="f28" fmla="val 189"/>
                <a:gd name="f29" fmla="val 5334"/>
                <a:gd name="f30" fmla="val 201"/>
                <a:gd name="f31" fmla="val 5175"/>
                <a:gd name="f32" fmla="val 211"/>
                <a:gd name="f33" fmla="val 5017"/>
                <a:gd name="f34" fmla="val 219"/>
                <a:gd name="f35" fmla="val 4859"/>
                <a:gd name="f36" fmla="val 227"/>
                <a:gd name="f37" fmla="val 4703"/>
                <a:gd name="f38" fmla="val 234"/>
                <a:gd name="f39" fmla="val 4548"/>
                <a:gd name="f40" fmla="val 239"/>
                <a:gd name="f41" fmla="val 4393"/>
                <a:gd name="f42" fmla="val 243"/>
                <a:gd name="f43" fmla="val 4240"/>
                <a:gd name="f44" fmla="val 247"/>
                <a:gd name="f45" fmla="val 4088"/>
                <a:gd name="f46" fmla="val 249"/>
                <a:gd name="f47" fmla="val 3937"/>
                <a:gd name="f48" fmla="val 251"/>
                <a:gd name="f49" fmla="val 3788"/>
                <a:gd name="f50" fmla="val 252"/>
                <a:gd name="f51" fmla="val 3640"/>
                <a:gd name="f52" fmla="val 3494"/>
                <a:gd name="f53" fmla="val 3349"/>
                <a:gd name="f54" fmla="val 3207"/>
                <a:gd name="f55" fmla="val 246"/>
                <a:gd name="f56" fmla="val 3066"/>
                <a:gd name="f57" fmla="val 2928"/>
                <a:gd name="f58" fmla="val 240"/>
                <a:gd name="f59" fmla="val 2791"/>
                <a:gd name="f60" fmla="val 235"/>
                <a:gd name="f61" fmla="val 2656"/>
                <a:gd name="f62" fmla="val 230"/>
                <a:gd name="f63" fmla="val 2524"/>
                <a:gd name="f64" fmla="val 225"/>
                <a:gd name="f65" fmla="val 2266"/>
                <a:gd name="f66" fmla="val 212"/>
                <a:gd name="f67" fmla="val 2019"/>
                <a:gd name="f68" fmla="val 198"/>
                <a:gd name="f69" fmla="val 1782"/>
                <a:gd name="f70" fmla="val 183"/>
                <a:gd name="f71" fmla="val 1557"/>
                <a:gd name="f72" fmla="val 167"/>
                <a:gd name="f73" fmla="val 1343"/>
                <a:gd name="f74" fmla="val 150"/>
                <a:gd name="f75" fmla="val 1144"/>
                <a:gd name="f76" fmla="val 957"/>
                <a:gd name="f77" fmla="val 114"/>
                <a:gd name="f78" fmla="val 785"/>
                <a:gd name="f79" fmla="val 96"/>
                <a:gd name="f80" fmla="val 627"/>
                <a:gd name="f81" fmla="val 79"/>
                <a:gd name="f82" fmla="val 487"/>
                <a:gd name="f83" fmla="val 63"/>
                <a:gd name="f84" fmla="val 361"/>
                <a:gd name="f85" fmla="val 48"/>
                <a:gd name="f86" fmla="val 254"/>
                <a:gd name="f87" fmla="val 35"/>
                <a:gd name="f88" fmla="val 165"/>
                <a:gd name="f89" fmla="val 23"/>
                <a:gd name="f90" fmla="val 42"/>
                <a:gd name="f91" fmla="val 6"/>
                <a:gd name="f92" fmla="+- 0 0 -360"/>
                <a:gd name="f93" fmla="+- 0 0 -90"/>
                <a:gd name="f94" fmla="+- 0 0 -180"/>
                <a:gd name="f95" fmla="+- 0 0 -270"/>
                <a:gd name="f96" fmla="*/ f3 1 7104"/>
                <a:gd name="f97" fmla="*/ f4 1 2856"/>
                <a:gd name="f98" fmla="val f5"/>
                <a:gd name="f99" fmla="val f6"/>
                <a:gd name="f100" fmla="val f7"/>
                <a:gd name="f101" fmla="*/ f92 f0 1"/>
                <a:gd name="f102" fmla="*/ f93 f0 1"/>
                <a:gd name="f103" fmla="*/ f94 f0 1"/>
                <a:gd name="f104" fmla="*/ f95 f0 1"/>
                <a:gd name="f105" fmla="+- f100 0 f98"/>
                <a:gd name="f106" fmla="+- f99 0 f98"/>
                <a:gd name="f107" fmla="*/ f101 1 f2"/>
                <a:gd name="f108" fmla="*/ f102 1 f2"/>
                <a:gd name="f109" fmla="*/ f103 1 f2"/>
                <a:gd name="f110" fmla="*/ f104 1 f2"/>
                <a:gd name="f111" fmla="*/ f106 1 7104"/>
                <a:gd name="f112" fmla="*/ f105 1 2856"/>
                <a:gd name="f113" fmla="*/ 2147483646 f106 1"/>
                <a:gd name="f114" fmla="*/ 0 f105 1"/>
                <a:gd name="f115" fmla="*/ 2147483646 f105 1"/>
                <a:gd name="f116" fmla="*/ 0 f106 1"/>
                <a:gd name="f117" fmla="*/ 7104 f106 1"/>
                <a:gd name="f118" fmla="*/ 2856 f105 1"/>
                <a:gd name="f119" fmla="+- f107 0 f1"/>
                <a:gd name="f120" fmla="+- f108 0 f1"/>
                <a:gd name="f121" fmla="+- f109 0 f1"/>
                <a:gd name="f122" fmla="+- f110 0 f1"/>
                <a:gd name="f123" fmla="*/ f113 1 7104"/>
                <a:gd name="f124" fmla="*/ f114 1 2856"/>
                <a:gd name="f125" fmla="*/ f115 1 2856"/>
                <a:gd name="f126" fmla="*/ f116 1 7104"/>
                <a:gd name="f127" fmla="*/ f117 1 7104"/>
                <a:gd name="f128" fmla="*/ f118 1 2856"/>
                <a:gd name="f129" fmla="*/ f123 1 f111"/>
                <a:gd name="f130" fmla="*/ f124 1 f112"/>
                <a:gd name="f131" fmla="*/ f125 1 f112"/>
                <a:gd name="f132" fmla="*/ f126 1 f111"/>
                <a:gd name="f133" fmla="*/ f127 1 f111"/>
                <a:gd name="f134" fmla="*/ f128 1 f112"/>
                <a:gd name="f135" fmla="*/ f132 f96 1"/>
                <a:gd name="f136" fmla="*/ f133 f96 1"/>
                <a:gd name="f137" fmla="*/ f134 f97 1"/>
                <a:gd name="f138" fmla="*/ f130 f97 1"/>
                <a:gd name="f139" fmla="*/ f129 f96 1"/>
                <a:gd name="f140" fmla="*/ f131 f9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9">
                  <a:pos x="f139" y="f138"/>
                </a:cxn>
                <a:cxn ang="f120">
                  <a:pos x="f139" y="f140"/>
                </a:cxn>
                <a:cxn ang="f121">
                  <a:pos x="f139" y="f140"/>
                </a:cxn>
                <a:cxn ang="f122">
                  <a:pos x="f135" y="f140"/>
                </a:cxn>
              </a:cxnLst>
              <a:rect l="f135" t="f138" r="f136" b="f137"/>
              <a:pathLst>
                <a:path w="7104" h="2856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48"/>
                  </a:lnTo>
                  <a:lnTo>
                    <a:pt x="f52" y="f48"/>
                  </a:lnTo>
                  <a:lnTo>
                    <a:pt x="f53" y="f46"/>
                  </a:lnTo>
                  <a:lnTo>
                    <a:pt x="f54" y="f55"/>
                  </a:lnTo>
                  <a:lnTo>
                    <a:pt x="f56" y="f42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val f5"/>
                <a:gd name="f19" fmla="val f6"/>
                <a:gd name="f20" fmla="val f7"/>
                <a:gd name="f21" fmla="*/ f12 f0 1"/>
                <a:gd name="f22" fmla="*/ f13 f0 1"/>
                <a:gd name="f23" fmla="*/ f14 f0 1"/>
                <a:gd name="f24" fmla="*/ f15 f0 1"/>
                <a:gd name="f25" fmla="+- f20 0 f18"/>
                <a:gd name="f26" fmla="+- f19 0 f18"/>
                <a:gd name="f27" fmla="*/ f21 1 f2"/>
                <a:gd name="f28" fmla="*/ f22 1 f2"/>
                <a:gd name="f29" fmla="*/ f23 1 f2"/>
                <a:gd name="f30" fmla="*/ f24 1 f2"/>
                <a:gd name="f31" fmla="*/ f26 1 15356"/>
                <a:gd name="f32" fmla="*/ f25 1 8638"/>
                <a:gd name="f33" fmla="*/ 2147483646 f26 1"/>
                <a:gd name="f34" fmla="*/ 0 f25 1"/>
                <a:gd name="f35" fmla="*/ 2147483646 f25 1"/>
                <a:gd name="f36" fmla="*/ 0 f26 1"/>
                <a:gd name="f37" fmla="*/ 15356 f26 1"/>
                <a:gd name="f38" fmla="*/ 8638 f25 1"/>
                <a:gd name="f39" fmla="+- f27 0 f1"/>
                <a:gd name="f40" fmla="+- f28 0 f1"/>
                <a:gd name="f41" fmla="+- f29 0 f1"/>
                <a:gd name="f42" fmla="+- f30 0 f1"/>
                <a:gd name="f43" fmla="*/ f33 1 15356"/>
                <a:gd name="f44" fmla="*/ f34 1 8638"/>
                <a:gd name="f45" fmla="*/ f35 1 8638"/>
                <a:gd name="f46" fmla="*/ f36 1 15356"/>
                <a:gd name="f47" fmla="*/ f37 1 15356"/>
                <a:gd name="f48" fmla="*/ f38 1 8638"/>
                <a:gd name="f49" fmla="*/ f43 1 f31"/>
                <a:gd name="f50" fmla="*/ f44 1 f32"/>
                <a:gd name="f51" fmla="*/ f45 1 f32"/>
                <a:gd name="f52" fmla="*/ f46 1 f31"/>
                <a:gd name="f53" fmla="*/ f47 1 f31"/>
                <a:gd name="f54" fmla="*/ f48 1 f32"/>
                <a:gd name="f55" fmla="*/ f52 f16 1"/>
                <a:gd name="f56" fmla="*/ f53 f16 1"/>
                <a:gd name="f57" fmla="*/ f54 f17 1"/>
                <a:gd name="f58" fmla="*/ f50 f17 1"/>
                <a:gd name="f59" fmla="*/ f49 f16 1"/>
                <a:gd name="f60" fmla="*/ f5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9" y="f58"/>
                </a:cxn>
                <a:cxn ang="f40">
                  <a:pos x="f59" y="f60"/>
                </a:cxn>
                <a:cxn ang="f41">
                  <a:pos x="f59" y="f60"/>
                </a:cxn>
                <a:cxn ang="f42">
                  <a:pos x="f55" y="f60"/>
                </a:cxn>
              </a:cxnLst>
              <a:rect l="f55" t="f58" r="f56" b="f57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Title Placeholder 1"/>
          <p:cNvSpPr txBox="1">
            <a:spLocks noGrp="1"/>
          </p:cNvSpPr>
          <p:nvPr>
            <p:ph type="title"/>
          </p:nvPr>
        </p:nvSpPr>
        <p:spPr>
          <a:xfrm>
            <a:off x="1155701" y="973141"/>
            <a:ext cx="8761415" cy="7080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55701" y="2603497"/>
            <a:ext cx="8761415" cy="3416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653710" y="6391271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fld id="{5F9BBD58-DBA6-4027-A38B-E9CCC358E428}" type="datetime1">
              <a:rPr lang="sv-SE"/>
              <a:pPr lvl="0"/>
              <a:t>2015-04-20</a:t>
            </a:fld>
            <a:endParaRPr lang="en-US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560390" y="6391271"/>
            <a:ext cx="3860797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Rectangle 20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CA607FE3-3900-4BD6-9E85-9CD8B4EDB5D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4572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sv-SE" sz="3600" b="0" i="0" u="none" strike="noStrike" kern="1200" cap="none" spc="0" baseline="0">
          <a:solidFill>
            <a:srgbClr val="EBEBEB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NULL" TargetMode="External"/><Relationship Id="rId2" Type="http://schemas.openxmlformats.org/officeDocument/2006/relationships/video" Target="file:///C:\Users\Johannes\Documents\Projects\a12johqv.Examination\Part2\Presentation\Presentation%20genomf&#246;rande\Recording.mp4" TargetMode="External"/><Relationship Id="rId1" Type="http://schemas.microsoft.com/office/2007/relationships/media" Target="NULL" TargetMode="Externa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nmentor.com/fil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ctrTitle"/>
          </p:nvPr>
        </p:nvSpPr>
        <p:spPr>
          <a:xfrm>
            <a:off x="1155701" y="2100267"/>
            <a:ext cx="8824910" cy="2676521"/>
          </a:xfrm>
        </p:spPr>
        <p:txBody>
          <a:bodyPr/>
          <a:lstStyle/>
          <a:p>
            <a:pPr lvl="0" hangingPunct="1"/>
            <a:r>
              <a:rPr lang="sv-SE" sz="4900">
                <a:latin typeface="Century Gothic" pitchFamily="34"/>
              </a:rPr>
              <a:t>En Schack AI-agent Baserad på </a:t>
            </a:r>
            <a:r>
              <a:rPr lang="en-US" sz="4900">
                <a:latin typeface="Century Gothic" pitchFamily="34"/>
              </a:rPr>
              <a:t>Case-Based Reasoning med </a:t>
            </a:r>
            <a:r>
              <a:rPr lang="sv-SE" sz="4900">
                <a:latin typeface="Century Gothic" pitchFamily="34"/>
              </a:rPr>
              <a:t>Grundlig Likhet</a:t>
            </a:r>
          </a:p>
        </p:txBody>
      </p:sp>
      <p:sp>
        <p:nvSpPr>
          <p:cNvPr id="3" name="Underrubrik 2"/>
          <p:cNvSpPr txBox="1">
            <a:spLocks noGrp="1"/>
          </p:cNvSpPr>
          <p:nvPr>
            <p:ph type="subTitle" idx="1"/>
          </p:nvPr>
        </p:nvSpPr>
        <p:spPr>
          <a:xfrm>
            <a:off x="1155701" y="4776789"/>
            <a:ext cx="8824910" cy="862014"/>
          </a:xfrm>
        </p:spPr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E9BC06-7F85-427C-AB99-0DC4279DA7AB}" type="slidenum">
              <a:t>1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Undersökning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Flera matcher</a:t>
            </a:r>
          </a:p>
          <a:p>
            <a:pPr lvl="1" hangingPunct="1"/>
            <a:r>
              <a:rPr lang="sv-SE">
                <a:latin typeface="Century Gothic" pitchFamily="34"/>
              </a:rPr>
              <a:t>Alla möter alla</a:t>
            </a:r>
          </a:p>
          <a:p>
            <a:pPr lvl="1" hangingPunct="1"/>
            <a:r>
              <a:rPr lang="sv-SE">
                <a:latin typeface="Century Gothic" pitchFamily="34"/>
              </a:rPr>
              <a:t>Olika konfiguration</a:t>
            </a:r>
          </a:p>
          <a:p>
            <a:pPr lvl="0" hangingPunct="1"/>
            <a:r>
              <a:rPr lang="sv-SE">
                <a:latin typeface="Century Gothic" pitchFamily="34"/>
              </a:rPr>
              <a:t>Resultat</a:t>
            </a:r>
          </a:p>
          <a:p>
            <a:pPr lvl="1" hangingPunct="1"/>
            <a:r>
              <a:rPr lang="sv-SE">
                <a:latin typeface="Century Gothic" pitchFamily="34"/>
              </a:rPr>
              <a:t>Inspelade matcher</a:t>
            </a:r>
          </a:p>
        </p:txBody>
      </p:sp>
      <p:sp>
        <p:nvSpPr>
          <p:cNvPr id="4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2A4588-0CCC-4B4E-83F0-912DD8A6B68C}" type="slidenum">
              <a:t>10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Undersökning – Pilotstudieparti</a:t>
            </a:r>
            <a:endParaRPr lang="sv-SE"/>
          </a:p>
        </p:txBody>
      </p:sp>
      <p:pic>
        <p:nvPicPr>
          <p:cNvPr id="3" name="Recording"/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5"/>
          <a:srcRect l="1370" t="9393" r="59821" b="22112"/>
          <a:stretch>
            <a:fillRect/>
          </a:stretch>
        </p:blipFill>
        <p:spPr>
          <a:xfrm>
            <a:off x="3894548" y="2394255"/>
            <a:ext cx="4307345" cy="4307345"/>
          </a:xfrm>
        </p:spPr>
      </p:pic>
      <p:sp>
        <p:nvSpPr>
          <p:cNvPr id="4" name="Platshållare för bildnummer 3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6B6BE0-6C8D-4B29-B66E-29204F4B2A96}" type="slidenum">
              <a:t>11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Pilotstudie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5 experter</a:t>
            </a:r>
          </a:p>
          <a:p>
            <a:pPr lvl="1" hangingPunct="1"/>
            <a:r>
              <a:rPr lang="sv-SE">
                <a:latin typeface="Century Gothic" pitchFamily="34"/>
                <a:hlinkClick r:id="rId2"/>
              </a:rPr>
              <a:t>http://www.pgnmentor.com/files.html</a:t>
            </a:r>
            <a:endParaRPr lang="sv-SE">
              <a:latin typeface="Century Gothic" pitchFamily="34"/>
            </a:endParaRPr>
          </a:p>
          <a:p>
            <a:pPr lvl="1" hangingPunct="1"/>
            <a:r>
              <a:rPr lang="sv-SE">
                <a:latin typeface="Century Gothic" pitchFamily="34"/>
              </a:rPr>
              <a:t>Ranking ~1900 till ~2900</a:t>
            </a:r>
          </a:p>
          <a:p>
            <a:pPr lvl="1" hangingPunct="1"/>
            <a:r>
              <a:rPr lang="sv-SE">
                <a:latin typeface="Century Gothic" pitchFamily="34"/>
              </a:rPr>
              <a:t>Olika många partier</a:t>
            </a:r>
          </a:p>
          <a:p>
            <a:pPr lvl="0" hangingPunct="1"/>
            <a:r>
              <a:rPr lang="en-US">
                <a:latin typeface="Century Gothic" pitchFamily="34"/>
              </a:rPr>
              <a:t>Intryck</a:t>
            </a:r>
          </a:p>
          <a:p>
            <a:pPr lvl="1" hangingPunct="1"/>
            <a:r>
              <a:rPr lang="en-US">
                <a:latin typeface="Century Gothic" pitchFamily="34"/>
              </a:rPr>
              <a:t>Inte passande</a:t>
            </a:r>
            <a:endParaRPr lang="sv-SE">
              <a:latin typeface="Century Gothic" pitchFamily="34"/>
            </a:endParaRPr>
          </a:p>
          <a:p>
            <a:pPr lvl="1" hangingPunct="1"/>
            <a:r>
              <a:rPr lang="sv-SE">
                <a:latin typeface="Century Gothic" pitchFamily="34"/>
              </a:rPr>
              <a:t>Remi</a:t>
            </a:r>
          </a:p>
          <a:p>
            <a:pPr lvl="1" hangingPunct="1"/>
            <a:r>
              <a:rPr lang="sv-SE">
                <a:latin typeface="Century Gothic" pitchFamily="34"/>
              </a:rPr>
              <a:t>Upprepade lägen</a:t>
            </a:r>
          </a:p>
        </p:txBody>
      </p:sp>
      <p:sp>
        <p:nvSpPr>
          <p:cNvPr id="4" name="Platshållare för bildnummer 3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4D3F09-3E92-4529-A518-FD6B74F14880}" type="slidenum">
              <a:t>12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Progression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Generellt inga hinder</a:t>
            </a:r>
          </a:p>
          <a:p>
            <a:pPr lvl="0" hangingPunct="1"/>
            <a:r>
              <a:rPr lang="sv-SE">
                <a:latin typeface="Century Gothic" pitchFamily="34"/>
              </a:rPr>
              <a:t>Prestandaövervägningar</a:t>
            </a:r>
          </a:p>
          <a:p>
            <a:pPr lvl="0" hangingPunct="1"/>
            <a:r>
              <a:rPr lang="sv-SE">
                <a:latin typeface="Century Gothic" pitchFamily="34"/>
              </a:rPr>
              <a:t>Flaskhalsar</a:t>
            </a:r>
          </a:p>
          <a:p>
            <a:pPr lvl="1" hangingPunct="1"/>
            <a:r>
              <a:rPr lang="sv-SE">
                <a:latin typeface="Century Gothic" pitchFamily="34"/>
              </a:rPr>
              <a:t>Hämtningslikhet</a:t>
            </a:r>
          </a:p>
          <a:p>
            <a:pPr lvl="1" hangingPunct="1"/>
            <a:r>
              <a:rPr lang="sv-SE">
                <a:latin typeface="Century Gothic" pitchFamily="34"/>
              </a:rPr>
              <a:t>Draggenerering -&gt; 14x snabbare</a:t>
            </a:r>
          </a:p>
          <a:p>
            <a:pPr lvl="1" hangingPunct="1"/>
            <a:r>
              <a:rPr lang="en-US">
                <a:latin typeface="Century Gothic" pitchFamily="34"/>
              </a:rPr>
              <a:t>Generellt -&gt; 7.5x snabbare</a:t>
            </a:r>
            <a:endParaRPr lang="sv-SE">
              <a:latin typeface="Century Gothic" pitchFamily="34"/>
            </a:endParaRPr>
          </a:p>
          <a:p>
            <a:pPr lvl="0" hangingPunct="1"/>
            <a:r>
              <a:rPr lang="sv-SE">
                <a:latin typeface="Century Gothic" pitchFamily="34"/>
              </a:rPr>
              <a:t>Enhetstestning</a:t>
            </a:r>
          </a:p>
        </p:txBody>
      </p:sp>
      <p:sp>
        <p:nvSpPr>
          <p:cNvPr id="4" name="Platshållare för bildnummer 3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BB4DD1-E121-485E-B49F-F09B9829A6D4}" type="slidenum">
              <a:t>13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Frågor?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endParaRPr lang="sv-SE"/>
          </a:p>
        </p:txBody>
      </p:sp>
      <p:sp>
        <p:nvSpPr>
          <p:cNvPr id="4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255FC5-A4B8-4F00-8461-EB084ABDD69A}" type="slidenum">
              <a:t>14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Introduktion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Vem är jag?</a:t>
            </a:r>
          </a:p>
          <a:p>
            <a:pPr lvl="0" hangingPunct="1"/>
            <a:r>
              <a:rPr lang="sv-SE">
                <a:latin typeface="Century Gothic" pitchFamily="34"/>
              </a:rPr>
              <a:t>Bakgrund</a:t>
            </a:r>
          </a:p>
          <a:p>
            <a:pPr lvl="0" hangingPunct="1"/>
            <a:r>
              <a:rPr lang="sv-SE">
                <a:latin typeface="Century Gothic" pitchFamily="34"/>
              </a:rPr>
              <a:t>Problem</a:t>
            </a:r>
          </a:p>
          <a:p>
            <a:pPr lvl="0" hangingPunct="1"/>
            <a:r>
              <a:rPr lang="sv-SE">
                <a:latin typeface="Century Gothic" pitchFamily="34"/>
              </a:rPr>
              <a:t>Implementationen</a:t>
            </a:r>
          </a:p>
          <a:p>
            <a:pPr lvl="0" hangingPunct="1"/>
            <a:r>
              <a:rPr lang="en-US">
                <a:latin typeface="Century Gothic" pitchFamily="34"/>
              </a:rPr>
              <a:t>Undersökning</a:t>
            </a:r>
          </a:p>
          <a:p>
            <a:pPr lvl="0" hangingPunct="1"/>
            <a:r>
              <a:rPr lang="en-US">
                <a:latin typeface="Century Gothic" pitchFamily="34"/>
              </a:rPr>
              <a:t>Frågor</a:t>
            </a:r>
            <a:endParaRPr lang="sv-SE">
              <a:latin typeface="Century Gothic" pitchFamily="34"/>
            </a:endParaRPr>
          </a:p>
          <a:p>
            <a:pPr lvl="0" hangingPunct="1"/>
            <a:endParaRPr lang="en-US">
              <a:latin typeface="Century Gothic" pitchFamily="34"/>
            </a:endParaRPr>
          </a:p>
        </p:txBody>
      </p:sp>
      <p:sp>
        <p:nvSpPr>
          <p:cNvPr id="4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0A0B23-5467-48FE-BE61-D6A0148EA2F3}" type="slidenum">
              <a:t>2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en-US">
                <a:latin typeface="Century Gothic" pitchFamily="34"/>
              </a:rPr>
              <a:t>Case-based reasoning</a:t>
            </a:r>
            <a:endParaRPr lang="sv-SE">
              <a:latin typeface="Century Gothic" pitchFamily="34"/>
            </a:endParaRP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Problemlösning</a:t>
            </a:r>
          </a:p>
          <a:p>
            <a:pPr lvl="0" hangingPunct="1"/>
            <a:r>
              <a:rPr lang="sv-SE">
                <a:latin typeface="Century Gothic" pitchFamily="34"/>
              </a:rPr>
              <a:t>Lärdom från tidigare problem</a:t>
            </a:r>
          </a:p>
          <a:p>
            <a:pPr lvl="0" hangingPunct="1"/>
            <a:r>
              <a:rPr lang="en-US">
                <a:latin typeface="Century Gothic" pitchFamily="34"/>
              </a:rPr>
              <a:t>Kunskapsbas</a:t>
            </a:r>
            <a:endParaRPr lang="sv-SE">
              <a:latin typeface="Century Gothic" pitchFamily="34"/>
            </a:endParaRPr>
          </a:p>
          <a:p>
            <a:pPr lvl="0" hangingPunct="1"/>
            <a:r>
              <a:rPr lang="sv-SE">
                <a:latin typeface="Century Gothic" pitchFamily="34"/>
              </a:rPr>
              <a:t>Exempel: pris på begagnade bilar</a:t>
            </a:r>
          </a:p>
          <a:p>
            <a:pPr lvl="0" hangingPunct="1"/>
            <a:r>
              <a:rPr lang="en-US">
                <a:latin typeface="Century Gothic" pitchFamily="34"/>
              </a:rPr>
              <a:t>Termer</a:t>
            </a:r>
          </a:p>
          <a:p>
            <a:pPr lvl="1" hangingPunct="1"/>
            <a:r>
              <a:rPr lang="en-US">
                <a:latin typeface="Century Gothic" pitchFamily="34"/>
              </a:rPr>
              <a:t>Fall</a:t>
            </a:r>
          </a:p>
          <a:p>
            <a:pPr lvl="1" hangingPunct="1"/>
            <a:r>
              <a:rPr lang="en-US">
                <a:latin typeface="Century Gothic" pitchFamily="34"/>
              </a:rPr>
              <a:t>Fallbas</a:t>
            </a:r>
            <a:endParaRPr lang="sv-SE">
              <a:latin typeface="Century Gothic" pitchFamily="34"/>
            </a:endParaRPr>
          </a:p>
          <a:p>
            <a:pPr lvl="0" hangingPunct="1"/>
            <a:r>
              <a:rPr lang="sv-SE">
                <a:latin typeface="Century Gothic" pitchFamily="34"/>
              </a:rPr>
              <a:t>Expertdata</a:t>
            </a:r>
          </a:p>
          <a:p>
            <a:pPr lvl="0" hangingPunct="1"/>
            <a:r>
              <a:rPr lang="sv-SE">
                <a:latin typeface="Century Gothic" pitchFamily="34"/>
              </a:rPr>
              <a:t>Hämtning/Anpassning/Återanvändning</a:t>
            </a:r>
          </a:p>
        </p:txBody>
      </p:sp>
      <p:sp>
        <p:nvSpPr>
          <p:cNvPr id="4" name="Rektangel 3"/>
          <p:cNvSpPr/>
          <p:nvPr/>
        </p:nvSpPr>
        <p:spPr>
          <a:xfrm>
            <a:off x="9644067" y="2667003"/>
            <a:ext cx="1962146" cy="102076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9669459" y="2724153"/>
            <a:ext cx="1962146" cy="102076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9728201" y="2790821"/>
            <a:ext cx="1962146" cy="102235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9786942" y="2859091"/>
            <a:ext cx="1960565" cy="102235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9844092" y="2922586"/>
            <a:ext cx="1962146" cy="102076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9" name="Likbent triangel 11"/>
          <p:cNvSpPr/>
          <p:nvPr/>
        </p:nvSpPr>
        <p:spPr>
          <a:xfrm>
            <a:off x="10325103" y="3384551"/>
            <a:ext cx="222254" cy="2000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22418"/>
              <a:gd name="f7" fmla="val 199768"/>
              <a:gd name="f8" fmla="val 111209"/>
              <a:gd name="f9" fmla="+- 0 0 -360"/>
              <a:gd name="f10" fmla="+- 0 0 -90"/>
              <a:gd name="f11" fmla="+- 0 0 -180"/>
              <a:gd name="f12" fmla="+- 0 0 -270"/>
              <a:gd name="f13" fmla="*/ f3 1 222418"/>
              <a:gd name="f14" fmla="*/ f4 1 199768"/>
              <a:gd name="f15" fmla="val f5"/>
              <a:gd name="f16" fmla="val f6"/>
              <a:gd name="f17" fmla="val f7"/>
              <a:gd name="f18" fmla="*/ f9 f0 1"/>
              <a:gd name="f19" fmla="*/ f10 f0 1"/>
              <a:gd name="f20" fmla="*/ f11 f0 1"/>
              <a:gd name="f21" fmla="*/ f12 f0 1"/>
              <a:gd name="f22" fmla="+- f17 0 f15"/>
              <a:gd name="f23" fmla="+- f16 0 f15"/>
              <a:gd name="f24" fmla="*/ f18 1 f2"/>
              <a:gd name="f25" fmla="*/ f19 1 f2"/>
              <a:gd name="f26" fmla="*/ f20 1 f2"/>
              <a:gd name="f27" fmla="*/ f21 1 f2"/>
              <a:gd name="f28" fmla="*/ f23 1 222418"/>
              <a:gd name="f29" fmla="*/ f22 1 199768"/>
              <a:gd name="f30" fmla="*/ 110957 f23 1"/>
              <a:gd name="f31" fmla="*/ 0 f22 1"/>
              <a:gd name="f32" fmla="*/ 221914 f23 1"/>
              <a:gd name="f33" fmla="*/ 100270 f22 1"/>
              <a:gd name="f34" fmla="*/ 200540 f22 1"/>
              <a:gd name="f35" fmla="*/ 0 f23 1"/>
              <a:gd name="f36" fmla="*/ 55479 f23 1"/>
              <a:gd name="f37" fmla="*/ 166435 f23 1"/>
              <a:gd name="f38" fmla="*/ 55605 f23 1"/>
              <a:gd name="f39" fmla="*/ 99884 f22 1"/>
              <a:gd name="f40" fmla="*/ 166813 f23 1"/>
              <a:gd name="f41" fmla="*/ 199768 f22 1"/>
              <a:gd name="f42" fmla="+- f24 0 f1"/>
              <a:gd name="f43" fmla="+- f25 0 f1"/>
              <a:gd name="f44" fmla="+- f26 0 f1"/>
              <a:gd name="f45" fmla="+- f27 0 f1"/>
              <a:gd name="f46" fmla="*/ f30 1 222418"/>
              <a:gd name="f47" fmla="*/ f31 1 199768"/>
              <a:gd name="f48" fmla="*/ f32 1 222418"/>
              <a:gd name="f49" fmla="*/ f33 1 199768"/>
              <a:gd name="f50" fmla="*/ f34 1 199768"/>
              <a:gd name="f51" fmla="*/ f35 1 222418"/>
              <a:gd name="f52" fmla="*/ f36 1 222418"/>
              <a:gd name="f53" fmla="*/ f37 1 222418"/>
              <a:gd name="f54" fmla="*/ f38 1 222418"/>
              <a:gd name="f55" fmla="*/ f39 1 199768"/>
              <a:gd name="f56" fmla="*/ f40 1 222418"/>
              <a:gd name="f57" fmla="*/ f41 1 199768"/>
              <a:gd name="f58" fmla="*/ f46 1 f28"/>
              <a:gd name="f59" fmla="*/ f47 1 f29"/>
              <a:gd name="f60" fmla="*/ f48 1 f28"/>
              <a:gd name="f61" fmla="*/ f49 1 f29"/>
              <a:gd name="f62" fmla="*/ f50 1 f29"/>
              <a:gd name="f63" fmla="*/ f51 1 f28"/>
              <a:gd name="f64" fmla="*/ f52 1 f28"/>
              <a:gd name="f65" fmla="*/ f53 1 f28"/>
              <a:gd name="f66" fmla="*/ f54 1 f28"/>
              <a:gd name="f67" fmla="*/ f56 1 f28"/>
              <a:gd name="f68" fmla="*/ f55 1 f29"/>
              <a:gd name="f69" fmla="*/ f57 1 f29"/>
              <a:gd name="f70" fmla="*/ f66 f13 1"/>
              <a:gd name="f71" fmla="*/ f67 f13 1"/>
              <a:gd name="f72" fmla="*/ f69 f14 1"/>
              <a:gd name="f73" fmla="*/ f68 f14 1"/>
              <a:gd name="f74" fmla="*/ f58 f13 1"/>
              <a:gd name="f75" fmla="*/ f59 f14 1"/>
              <a:gd name="f76" fmla="*/ f60 f13 1"/>
              <a:gd name="f77" fmla="*/ f61 f14 1"/>
              <a:gd name="f78" fmla="*/ f62 f14 1"/>
              <a:gd name="f79" fmla="*/ f63 f13 1"/>
              <a:gd name="f80" fmla="*/ f64 f13 1"/>
              <a:gd name="f81" fmla="*/ f6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4" y="f75"/>
              </a:cxn>
              <a:cxn ang="f43">
                <a:pos x="f76" y="f77"/>
              </a:cxn>
              <a:cxn ang="f44">
                <a:pos x="f74" y="f78"/>
              </a:cxn>
              <a:cxn ang="f45">
                <a:pos x="f79" y="f77"/>
              </a:cxn>
              <a:cxn ang="f42">
                <a:pos x="f74" y="f75"/>
              </a:cxn>
              <a:cxn ang="f45">
                <a:pos x="f80" y="f77"/>
              </a:cxn>
              <a:cxn ang="f44">
                <a:pos x="f79" y="f78"/>
              </a:cxn>
              <a:cxn ang="f44">
                <a:pos x="f74" y="f78"/>
              </a:cxn>
              <a:cxn ang="f44">
                <a:pos x="f76" y="f78"/>
              </a:cxn>
              <a:cxn ang="f43">
                <a:pos x="f81" y="f77"/>
              </a:cxn>
            </a:cxnLst>
            <a:rect l="f70" t="f73" r="f71" b="f72"/>
            <a:pathLst>
              <a:path w="222418" h="199768">
                <a:moveTo>
                  <a:pt x="f5" y="f7"/>
                </a:moveTo>
                <a:lnTo>
                  <a:pt x="f8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0" name="Likbent triangel 13"/>
          <p:cNvSpPr/>
          <p:nvPr/>
        </p:nvSpPr>
        <p:spPr>
          <a:xfrm>
            <a:off x="9920289" y="3370258"/>
            <a:ext cx="222254" cy="2000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22418"/>
              <a:gd name="f7" fmla="val 199768"/>
              <a:gd name="f8" fmla="val 111209"/>
              <a:gd name="f9" fmla="+- 0 0 -360"/>
              <a:gd name="f10" fmla="+- 0 0 -90"/>
              <a:gd name="f11" fmla="+- 0 0 -180"/>
              <a:gd name="f12" fmla="+- 0 0 -270"/>
              <a:gd name="f13" fmla="*/ f3 1 222418"/>
              <a:gd name="f14" fmla="*/ f4 1 199768"/>
              <a:gd name="f15" fmla="val f5"/>
              <a:gd name="f16" fmla="val f6"/>
              <a:gd name="f17" fmla="val f7"/>
              <a:gd name="f18" fmla="*/ f9 f0 1"/>
              <a:gd name="f19" fmla="*/ f10 f0 1"/>
              <a:gd name="f20" fmla="*/ f11 f0 1"/>
              <a:gd name="f21" fmla="*/ f12 f0 1"/>
              <a:gd name="f22" fmla="+- f17 0 f15"/>
              <a:gd name="f23" fmla="+- f16 0 f15"/>
              <a:gd name="f24" fmla="*/ f18 1 f2"/>
              <a:gd name="f25" fmla="*/ f19 1 f2"/>
              <a:gd name="f26" fmla="*/ f20 1 f2"/>
              <a:gd name="f27" fmla="*/ f21 1 f2"/>
              <a:gd name="f28" fmla="*/ f23 1 222418"/>
              <a:gd name="f29" fmla="*/ f22 1 199768"/>
              <a:gd name="f30" fmla="*/ 110957 f23 1"/>
              <a:gd name="f31" fmla="*/ 0 f22 1"/>
              <a:gd name="f32" fmla="*/ 221914 f23 1"/>
              <a:gd name="f33" fmla="*/ 100270 f22 1"/>
              <a:gd name="f34" fmla="*/ 200540 f22 1"/>
              <a:gd name="f35" fmla="*/ 0 f23 1"/>
              <a:gd name="f36" fmla="*/ 55479 f23 1"/>
              <a:gd name="f37" fmla="*/ 166435 f23 1"/>
              <a:gd name="f38" fmla="*/ 55605 f23 1"/>
              <a:gd name="f39" fmla="*/ 99884 f22 1"/>
              <a:gd name="f40" fmla="*/ 166813 f23 1"/>
              <a:gd name="f41" fmla="*/ 199768 f22 1"/>
              <a:gd name="f42" fmla="+- f24 0 f1"/>
              <a:gd name="f43" fmla="+- f25 0 f1"/>
              <a:gd name="f44" fmla="+- f26 0 f1"/>
              <a:gd name="f45" fmla="+- f27 0 f1"/>
              <a:gd name="f46" fmla="*/ f30 1 222418"/>
              <a:gd name="f47" fmla="*/ f31 1 199768"/>
              <a:gd name="f48" fmla="*/ f32 1 222418"/>
              <a:gd name="f49" fmla="*/ f33 1 199768"/>
              <a:gd name="f50" fmla="*/ f34 1 199768"/>
              <a:gd name="f51" fmla="*/ f35 1 222418"/>
              <a:gd name="f52" fmla="*/ f36 1 222418"/>
              <a:gd name="f53" fmla="*/ f37 1 222418"/>
              <a:gd name="f54" fmla="*/ f38 1 222418"/>
              <a:gd name="f55" fmla="*/ f39 1 199768"/>
              <a:gd name="f56" fmla="*/ f40 1 222418"/>
              <a:gd name="f57" fmla="*/ f41 1 199768"/>
              <a:gd name="f58" fmla="*/ f46 1 f28"/>
              <a:gd name="f59" fmla="*/ f47 1 f29"/>
              <a:gd name="f60" fmla="*/ f48 1 f28"/>
              <a:gd name="f61" fmla="*/ f49 1 f29"/>
              <a:gd name="f62" fmla="*/ f50 1 f29"/>
              <a:gd name="f63" fmla="*/ f51 1 f28"/>
              <a:gd name="f64" fmla="*/ f52 1 f28"/>
              <a:gd name="f65" fmla="*/ f53 1 f28"/>
              <a:gd name="f66" fmla="*/ f54 1 f28"/>
              <a:gd name="f67" fmla="*/ f56 1 f28"/>
              <a:gd name="f68" fmla="*/ f55 1 f29"/>
              <a:gd name="f69" fmla="*/ f57 1 f29"/>
              <a:gd name="f70" fmla="*/ f66 f13 1"/>
              <a:gd name="f71" fmla="*/ f67 f13 1"/>
              <a:gd name="f72" fmla="*/ f69 f14 1"/>
              <a:gd name="f73" fmla="*/ f68 f14 1"/>
              <a:gd name="f74" fmla="*/ f58 f13 1"/>
              <a:gd name="f75" fmla="*/ f59 f14 1"/>
              <a:gd name="f76" fmla="*/ f60 f13 1"/>
              <a:gd name="f77" fmla="*/ f61 f14 1"/>
              <a:gd name="f78" fmla="*/ f62 f14 1"/>
              <a:gd name="f79" fmla="*/ f63 f13 1"/>
              <a:gd name="f80" fmla="*/ f64 f13 1"/>
              <a:gd name="f81" fmla="*/ f6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4" y="f75"/>
              </a:cxn>
              <a:cxn ang="f43">
                <a:pos x="f76" y="f77"/>
              </a:cxn>
              <a:cxn ang="f44">
                <a:pos x="f74" y="f78"/>
              </a:cxn>
              <a:cxn ang="f45">
                <a:pos x="f79" y="f77"/>
              </a:cxn>
              <a:cxn ang="f42">
                <a:pos x="f74" y="f75"/>
              </a:cxn>
              <a:cxn ang="f45">
                <a:pos x="f80" y="f77"/>
              </a:cxn>
              <a:cxn ang="f44">
                <a:pos x="f79" y="f78"/>
              </a:cxn>
              <a:cxn ang="f44">
                <a:pos x="f74" y="f78"/>
              </a:cxn>
              <a:cxn ang="f44">
                <a:pos x="f76" y="f78"/>
              </a:cxn>
              <a:cxn ang="f43">
                <a:pos x="f81" y="f77"/>
              </a:cxn>
            </a:cxnLst>
            <a:rect l="f70" t="f73" r="f71" b="f72"/>
            <a:pathLst>
              <a:path w="222418" h="199768">
                <a:moveTo>
                  <a:pt x="f5" y="f7"/>
                </a:moveTo>
                <a:lnTo>
                  <a:pt x="f8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1" name="Höger 14"/>
          <p:cNvSpPr/>
          <p:nvPr/>
        </p:nvSpPr>
        <p:spPr>
          <a:xfrm>
            <a:off x="10606089" y="3381378"/>
            <a:ext cx="269876" cy="2127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5400"/>
              <a:gd name="f8" fmla="val 13032"/>
              <a:gd name="f9" fmla="val 10800"/>
              <a:gd name="f10" fmla="val 16200"/>
              <a:gd name="f11" fmla="+- 0 0 -360"/>
              <a:gd name="f12" fmla="+- 0 0 -90"/>
              <a:gd name="f13" fmla="+- 0 0 -180"/>
              <a:gd name="f14" fmla="+- 0 0 -270"/>
              <a:gd name="f15" fmla="*/ f3 1 21600"/>
              <a:gd name="f16" fmla="*/ f4 1 21600"/>
              <a:gd name="f17" fmla="val f5"/>
              <a:gd name="f18" fmla="val f6"/>
              <a:gd name="f19" fmla="*/ f11 f0 1"/>
              <a:gd name="f20" fmla="*/ f12 f0 1"/>
              <a:gd name="f21" fmla="*/ f13 f0 1"/>
              <a:gd name="f22" fmla="*/ f14 f0 1"/>
              <a:gd name="f23" fmla="+- f18 0 f17"/>
              <a:gd name="f24" fmla="*/ f19 1 f2"/>
              <a:gd name="f25" fmla="*/ f20 1 f2"/>
              <a:gd name="f26" fmla="*/ f21 1 f2"/>
              <a:gd name="f27" fmla="*/ f22 1 f2"/>
              <a:gd name="f28" fmla="*/ f23 1 21600"/>
              <a:gd name="f29" fmla="*/ 262640713 f23 1"/>
              <a:gd name="f30" fmla="*/ 0 f23 1"/>
              <a:gd name="f31" fmla="*/ 525281414 f23 1"/>
              <a:gd name="f32" fmla="*/ 102047866 f23 1"/>
              <a:gd name="f33" fmla="*/ 204094757 f23 1"/>
              <a:gd name="f34" fmla="*/ 316920722 f23 1"/>
              <a:gd name="f35" fmla="*/ 5400 f23 1"/>
              <a:gd name="f36" fmla="*/ 17316 f23 1"/>
              <a:gd name="f37" fmla="*/ 16200 f23 1"/>
              <a:gd name="f38" fmla="+- f24 0 f1"/>
              <a:gd name="f39" fmla="+- f25 0 f1"/>
              <a:gd name="f40" fmla="+- f26 0 f1"/>
              <a:gd name="f41" fmla="+- f27 0 f1"/>
              <a:gd name="f42" fmla="*/ f29 1 21600"/>
              <a:gd name="f43" fmla="*/ f30 1 21600"/>
              <a:gd name="f44" fmla="*/ f31 1 21600"/>
              <a:gd name="f45" fmla="*/ f32 1 21600"/>
              <a:gd name="f46" fmla="*/ f33 1 21600"/>
              <a:gd name="f47" fmla="*/ f34 1 21600"/>
              <a:gd name="f48" fmla="*/ f35 1 21600"/>
              <a:gd name="f49" fmla="*/ f36 1 21600"/>
              <a:gd name="f50" fmla="*/ f37 1 21600"/>
              <a:gd name="f51" fmla="*/ f42 1 f28"/>
              <a:gd name="f52" fmla="*/ f43 1 f28"/>
              <a:gd name="f53" fmla="*/ f44 1 f28"/>
              <a:gd name="f54" fmla="*/ f45 1 f28"/>
              <a:gd name="f55" fmla="*/ f46 1 f28"/>
              <a:gd name="f56" fmla="*/ f47 1 f28"/>
              <a:gd name="f57" fmla="*/ f49 1 f28"/>
              <a:gd name="f58" fmla="*/ f48 1 f28"/>
              <a:gd name="f59" fmla="*/ f50 1 f28"/>
              <a:gd name="f60" fmla="*/ f52 f15 1"/>
              <a:gd name="f61" fmla="*/ f57 f15 1"/>
              <a:gd name="f62" fmla="*/ f59 f16 1"/>
              <a:gd name="f63" fmla="*/ f58 f16 1"/>
              <a:gd name="f64" fmla="*/ f51 f15 1"/>
              <a:gd name="f65" fmla="*/ f52 f16 1"/>
              <a:gd name="f66" fmla="*/ f53 f15 1"/>
              <a:gd name="f67" fmla="*/ f54 f16 1"/>
              <a:gd name="f68" fmla="*/ f55 f16 1"/>
              <a:gd name="f69" fmla="*/ f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64" y="f65"/>
              </a:cxn>
              <a:cxn ang="f39">
                <a:pos x="f66" y="f67"/>
              </a:cxn>
              <a:cxn ang="f40">
                <a:pos x="f64" y="f68"/>
              </a:cxn>
              <a:cxn ang="f41">
                <a:pos x="f60" y="f67"/>
              </a:cxn>
              <a:cxn ang="f38">
                <a:pos x="f69" y="f65"/>
              </a:cxn>
              <a:cxn ang="f40">
                <a:pos x="f69" y="f68"/>
              </a:cxn>
            </a:cxnLst>
            <a:rect l="f60" t="f63" r="f61" b="f62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8" y="f10"/>
                </a:lnTo>
                <a:lnTo>
                  <a:pt x="f5" y="f10"/>
                </a:lnTo>
                <a:lnTo>
                  <a:pt x="f5" y="f7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2" name="Rektangel 16"/>
          <p:cNvSpPr/>
          <p:nvPr/>
        </p:nvSpPr>
        <p:spPr>
          <a:xfrm>
            <a:off x="6962771" y="4679954"/>
            <a:ext cx="1943100" cy="102235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13" name="Ellips 17"/>
          <p:cNvSpPr/>
          <p:nvPr/>
        </p:nvSpPr>
        <p:spPr>
          <a:xfrm>
            <a:off x="7259641" y="5037136"/>
            <a:ext cx="452435" cy="214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52920"/>
              <a:gd name="f7" fmla="val 214179"/>
              <a:gd name="f8" fmla="val 107090"/>
              <a:gd name="f9" fmla="val 166234"/>
              <a:gd name="f10" fmla="val 101389"/>
              <a:gd name="f11" fmla="val 214180"/>
              <a:gd name="f12" fmla="val 226460"/>
              <a:gd name="f13" fmla="val 351530"/>
              <a:gd name="f14" fmla="val 47945"/>
              <a:gd name="f15" fmla="val 107089"/>
              <a:gd name="f16" fmla="+- 0 0 -360"/>
              <a:gd name="f17" fmla="+- 0 0 -90"/>
              <a:gd name="f18" fmla="+- 0 0 -180"/>
              <a:gd name="f19" fmla="+- 0 0 -270"/>
              <a:gd name="f20" fmla="*/ f3 1 452920"/>
              <a:gd name="f21" fmla="*/ f4 1 214179"/>
              <a:gd name="f22" fmla="val f5"/>
              <a:gd name="f23" fmla="val f6"/>
              <a:gd name="f24" fmla="val f7"/>
              <a:gd name="f25" fmla="*/ f16 f0 1"/>
              <a:gd name="f26" fmla="*/ f17 f0 1"/>
              <a:gd name="f27" fmla="*/ f18 f0 1"/>
              <a:gd name="f28" fmla="*/ f19 f0 1"/>
              <a:gd name="f29" fmla="+- f24 0 f22"/>
              <a:gd name="f30" fmla="+- f23 0 f22"/>
              <a:gd name="f31" fmla="*/ f25 1 f2"/>
              <a:gd name="f32" fmla="*/ f26 1 f2"/>
              <a:gd name="f33" fmla="*/ f27 1 f2"/>
              <a:gd name="f34" fmla="*/ f28 1 f2"/>
              <a:gd name="f35" fmla="*/ f30 1 452920"/>
              <a:gd name="f36" fmla="*/ f29 1 214179"/>
              <a:gd name="f37" fmla="*/ 225737 f30 1"/>
              <a:gd name="f38" fmla="*/ 0 f29 1"/>
              <a:gd name="f39" fmla="*/ 451473 f30 1"/>
              <a:gd name="f40" fmla="*/ 107291 f29 1"/>
              <a:gd name="f41" fmla="*/ 214578 f29 1"/>
              <a:gd name="f42" fmla="*/ 0 f30 1"/>
              <a:gd name="f43" fmla="*/ 66116 f30 1"/>
              <a:gd name="f44" fmla="*/ 31424 f29 1"/>
              <a:gd name="f45" fmla="*/ 183155 f29 1"/>
              <a:gd name="f46" fmla="*/ 385356 f30 1"/>
              <a:gd name="f47" fmla="*/ 66329 f30 1"/>
              <a:gd name="f48" fmla="*/ 31366 f29 1"/>
              <a:gd name="f49" fmla="*/ 386591 f30 1"/>
              <a:gd name="f50" fmla="*/ 182813 f29 1"/>
              <a:gd name="f51" fmla="+- f31 0 f1"/>
              <a:gd name="f52" fmla="+- f32 0 f1"/>
              <a:gd name="f53" fmla="+- f33 0 f1"/>
              <a:gd name="f54" fmla="+- f34 0 f1"/>
              <a:gd name="f55" fmla="*/ f37 1 452920"/>
              <a:gd name="f56" fmla="*/ f38 1 214179"/>
              <a:gd name="f57" fmla="*/ f39 1 452920"/>
              <a:gd name="f58" fmla="*/ f40 1 214179"/>
              <a:gd name="f59" fmla="*/ f41 1 214179"/>
              <a:gd name="f60" fmla="*/ f42 1 452920"/>
              <a:gd name="f61" fmla="*/ f43 1 452920"/>
              <a:gd name="f62" fmla="*/ f44 1 214179"/>
              <a:gd name="f63" fmla="*/ f45 1 214179"/>
              <a:gd name="f64" fmla="*/ f46 1 452920"/>
              <a:gd name="f65" fmla="*/ f47 1 452920"/>
              <a:gd name="f66" fmla="*/ f48 1 214179"/>
              <a:gd name="f67" fmla="*/ f49 1 452920"/>
              <a:gd name="f68" fmla="*/ f50 1 214179"/>
              <a:gd name="f69" fmla="*/ f55 1 f35"/>
              <a:gd name="f70" fmla="*/ f56 1 f36"/>
              <a:gd name="f71" fmla="*/ f57 1 f35"/>
              <a:gd name="f72" fmla="*/ f58 1 f36"/>
              <a:gd name="f73" fmla="*/ f59 1 f36"/>
              <a:gd name="f74" fmla="*/ f60 1 f35"/>
              <a:gd name="f75" fmla="*/ f61 1 f35"/>
              <a:gd name="f76" fmla="*/ f62 1 f36"/>
              <a:gd name="f77" fmla="*/ f63 1 f36"/>
              <a:gd name="f78" fmla="*/ f64 1 f35"/>
              <a:gd name="f79" fmla="*/ f65 1 f35"/>
              <a:gd name="f80" fmla="*/ f67 1 f35"/>
              <a:gd name="f81" fmla="*/ f66 1 f36"/>
              <a:gd name="f82" fmla="*/ f68 1 f36"/>
              <a:gd name="f83" fmla="*/ f79 f20 1"/>
              <a:gd name="f84" fmla="*/ f80 f20 1"/>
              <a:gd name="f85" fmla="*/ f82 f21 1"/>
              <a:gd name="f86" fmla="*/ f81 f21 1"/>
              <a:gd name="f87" fmla="*/ f69 f20 1"/>
              <a:gd name="f88" fmla="*/ f70 f21 1"/>
              <a:gd name="f89" fmla="*/ f71 f20 1"/>
              <a:gd name="f90" fmla="*/ f72 f21 1"/>
              <a:gd name="f91" fmla="*/ f73 f21 1"/>
              <a:gd name="f92" fmla="*/ f74 f20 1"/>
              <a:gd name="f93" fmla="*/ f75 f20 1"/>
              <a:gd name="f94" fmla="*/ f76 f21 1"/>
              <a:gd name="f95" fmla="*/ f77 f21 1"/>
              <a:gd name="f96" fmla="*/ f78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87" y="f88"/>
              </a:cxn>
              <a:cxn ang="f52">
                <a:pos x="f89" y="f90"/>
              </a:cxn>
              <a:cxn ang="f53">
                <a:pos x="f87" y="f91"/>
              </a:cxn>
              <a:cxn ang="f54">
                <a:pos x="f92" y="f90"/>
              </a:cxn>
              <a:cxn ang="f51">
                <a:pos x="f93" y="f94"/>
              </a:cxn>
              <a:cxn ang="f53">
                <a:pos x="f93" y="f95"/>
              </a:cxn>
              <a:cxn ang="f53">
                <a:pos x="f96" y="f95"/>
              </a:cxn>
              <a:cxn ang="f51">
                <a:pos x="f96" y="f94"/>
              </a:cxn>
            </a:cxnLst>
            <a:rect l="f83" t="f86" r="f84" b="f85"/>
            <a:pathLst>
              <a:path w="452920" h="214179">
                <a:moveTo>
                  <a:pt x="f5" y="f8"/>
                </a:moveTo>
                <a:lnTo>
                  <a:pt x="f5" y="f8"/>
                </a:lnTo>
                <a:cubicBezTo>
                  <a:pt x="f5" y="f9"/>
                  <a:pt x="f10" y="f11"/>
                  <a:pt x="f12" y="f11"/>
                </a:cubicBezTo>
                <a:cubicBezTo>
                  <a:pt x="f13" y="f11"/>
                  <a:pt x="f6" y="f9"/>
                  <a:pt x="f6" y="f8"/>
                </a:cubicBezTo>
                <a:cubicBezTo>
                  <a:pt x="f6" y="f14"/>
                  <a:pt x="f13" y="f5"/>
                  <a:pt x="f12" y="f5"/>
                </a:cubicBezTo>
                <a:cubicBezTo>
                  <a:pt x="f10" y="f5"/>
                  <a:pt x="f5" y="f14"/>
                  <a:pt x="f5" y="f15"/>
                </a:cubicBezTo>
                <a:lnTo>
                  <a:pt x="f5" y="f8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Rektangel 18"/>
          <p:cNvSpPr/>
          <p:nvPr/>
        </p:nvSpPr>
        <p:spPr>
          <a:xfrm>
            <a:off x="7131048" y="5145091"/>
            <a:ext cx="214317" cy="222254"/>
          </a:xfrm>
          <a:prstGeom prst="rect">
            <a:avLst/>
          </a:pr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15" name="Rektangel 21"/>
          <p:cNvSpPr/>
          <p:nvPr/>
        </p:nvSpPr>
        <p:spPr>
          <a:xfrm>
            <a:off x="7585076" y="5162546"/>
            <a:ext cx="212726" cy="222254"/>
          </a:xfrm>
          <a:prstGeom prst="rect">
            <a:avLst/>
          </a:pr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16" name="textruta 24"/>
          <p:cNvSpPr txBox="1"/>
          <p:nvPr/>
        </p:nvSpPr>
        <p:spPr>
          <a:xfrm>
            <a:off x="10921995" y="3303590"/>
            <a:ext cx="1133471" cy="3683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entury Gothic"/>
              </a:rPr>
              <a:t>190K</a:t>
            </a:r>
          </a:p>
        </p:txBody>
      </p:sp>
      <p:sp>
        <p:nvSpPr>
          <p:cNvPr id="17" name="Höger 26"/>
          <p:cNvSpPr/>
          <p:nvPr/>
        </p:nvSpPr>
        <p:spPr>
          <a:xfrm>
            <a:off x="7889872" y="5145091"/>
            <a:ext cx="268284" cy="2127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5400"/>
              <a:gd name="f8" fmla="val 13032"/>
              <a:gd name="f9" fmla="val 10800"/>
              <a:gd name="f10" fmla="val 16200"/>
              <a:gd name="f11" fmla="+- 0 0 -360"/>
              <a:gd name="f12" fmla="+- 0 0 -90"/>
              <a:gd name="f13" fmla="+- 0 0 -180"/>
              <a:gd name="f14" fmla="+- 0 0 -270"/>
              <a:gd name="f15" fmla="*/ f3 1 21600"/>
              <a:gd name="f16" fmla="*/ f4 1 21600"/>
              <a:gd name="f17" fmla="val f5"/>
              <a:gd name="f18" fmla="val f6"/>
              <a:gd name="f19" fmla="*/ f11 f0 1"/>
              <a:gd name="f20" fmla="*/ f12 f0 1"/>
              <a:gd name="f21" fmla="*/ f13 f0 1"/>
              <a:gd name="f22" fmla="*/ f14 f0 1"/>
              <a:gd name="f23" fmla="+- f18 0 f17"/>
              <a:gd name="f24" fmla="*/ f19 1 f2"/>
              <a:gd name="f25" fmla="*/ f20 1 f2"/>
              <a:gd name="f26" fmla="*/ f21 1 f2"/>
              <a:gd name="f27" fmla="*/ f22 1 f2"/>
              <a:gd name="f28" fmla="*/ f23 1 21600"/>
              <a:gd name="f29" fmla="*/ 258034629 f23 1"/>
              <a:gd name="f30" fmla="*/ 0 f23 1"/>
              <a:gd name="f31" fmla="*/ 516069109 f23 1"/>
              <a:gd name="f32" fmla="*/ 102047866 f23 1"/>
              <a:gd name="f33" fmla="*/ 204094757 f23 1"/>
              <a:gd name="f34" fmla="*/ 311362644 f23 1"/>
              <a:gd name="f35" fmla="*/ 5400 f23 1"/>
              <a:gd name="f36" fmla="*/ 17316 f23 1"/>
              <a:gd name="f37" fmla="*/ 16200 f23 1"/>
              <a:gd name="f38" fmla="+- f24 0 f1"/>
              <a:gd name="f39" fmla="+- f25 0 f1"/>
              <a:gd name="f40" fmla="+- f26 0 f1"/>
              <a:gd name="f41" fmla="+- f27 0 f1"/>
              <a:gd name="f42" fmla="*/ f29 1 21600"/>
              <a:gd name="f43" fmla="*/ f30 1 21600"/>
              <a:gd name="f44" fmla="*/ f31 1 21600"/>
              <a:gd name="f45" fmla="*/ f32 1 21600"/>
              <a:gd name="f46" fmla="*/ f33 1 21600"/>
              <a:gd name="f47" fmla="*/ f34 1 21600"/>
              <a:gd name="f48" fmla="*/ f35 1 21600"/>
              <a:gd name="f49" fmla="*/ f36 1 21600"/>
              <a:gd name="f50" fmla="*/ f37 1 21600"/>
              <a:gd name="f51" fmla="*/ f42 1 f28"/>
              <a:gd name="f52" fmla="*/ f43 1 f28"/>
              <a:gd name="f53" fmla="*/ f44 1 f28"/>
              <a:gd name="f54" fmla="*/ f45 1 f28"/>
              <a:gd name="f55" fmla="*/ f46 1 f28"/>
              <a:gd name="f56" fmla="*/ f47 1 f28"/>
              <a:gd name="f57" fmla="*/ f49 1 f28"/>
              <a:gd name="f58" fmla="*/ f48 1 f28"/>
              <a:gd name="f59" fmla="*/ f50 1 f28"/>
              <a:gd name="f60" fmla="*/ f52 f15 1"/>
              <a:gd name="f61" fmla="*/ f57 f15 1"/>
              <a:gd name="f62" fmla="*/ f59 f16 1"/>
              <a:gd name="f63" fmla="*/ f58 f16 1"/>
              <a:gd name="f64" fmla="*/ f51 f15 1"/>
              <a:gd name="f65" fmla="*/ f52 f16 1"/>
              <a:gd name="f66" fmla="*/ f53 f15 1"/>
              <a:gd name="f67" fmla="*/ f54 f16 1"/>
              <a:gd name="f68" fmla="*/ f55 f16 1"/>
              <a:gd name="f69" fmla="*/ f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64" y="f65"/>
              </a:cxn>
              <a:cxn ang="f39">
                <a:pos x="f66" y="f67"/>
              </a:cxn>
              <a:cxn ang="f40">
                <a:pos x="f64" y="f68"/>
              </a:cxn>
              <a:cxn ang="f41">
                <a:pos x="f60" y="f67"/>
              </a:cxn>
              <a:cxn ang="f38">
                <a:pos x="f69" y="f65"/>
              </a:cxn>
              <a:cxn ang="f40">
                <a:pos x="f69" y="f68"/>
              </a:cxn>
            </a:cxnLst>
            <a:rect l="f60" t="f63" r="f61" b="f62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8" y="f10"/>
                </a:lnTo>
                <a:lnTo>
                  <a:pt x="f5" y="f10"/>
                </a:lnTo>
                <a:lnTo>
                  <a:pt x="f5" y="f7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8" name="textruta 27"/>
          <p:cNvSpPr txBox="1"/>
          <p:nvPr/>
        </p:nvSpPr>
        <p:spPr>
          <a:xfrm>
            <a:off x="8286750" y="4937129"/>
            <a:ext cx="619121" cy="6461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?</a:t>
            </a:r>
            <a:endParaRPr lang="sv-SE" sz="36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19" name="Svängd 30"/>
          <p:cNvSpPr/>
          <p:nvPr/>
        </p:nvSpPr>
        <p:spPr>
          <a:xfrm>
            <a:off x="8355009" y="3036886"/>
            <a:ext cx="1047746" cy="15176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8761"/>
              <a:gd name="f7" fmla="val 1517300"/>
              <a:gd name="f8" fmla="val 589928"/>
              <a:gd name="f9" fmla="val 336521"/>
              <a:gd name="f10" fmla="val 205426"/>
              <a:gd name="f11" fmla="val 131095"/>
              <a:gd name="f12" fmla="val 458832"/>
              <a:gd name="f13" fmla="val 786571"/>
              <a:gd name="f14" fmla="val 262190"/>
              <a:gd name="f15" fmla="val 524381"/>
              <a:gd name="f16" fmla="val 393285"/>
              <a:gd name="f17" fmla="val 458833"/>
              <a:gd name="f18" fmla="val 350230"/>
              <a:gd name="f19" fmla="val 481325"/>
              <a:gd name="f20" fmla="+- 0 0 -360"/>
              <a:gd name="f21" fmla="+- 0 0 -90"/>
              <a:gd name="f22" fmla="+- 0 0 -180"/>
              <a:gd name="f23" fmla="+- 0 0 -270"/>
              <a:gd name="f24" fmla="*/ f3 1 1048761"/>
              <a:gd name="f25" fmla="*/ f4 1 1517300"/>
              <a:gd name="f26" fmla="val f5"/>
              <a:gd name="f27" fmla="val f6"/>
              <a:gd name="f28" fmla="val f7"/>
              <a:gd name="f29" fmla="*/ f20 f0 1"/>
              <a:gd name="f30" fmla="*/ f21 f0 1"/>
              <a:gd name="f31" fmla="*/ f22 f0 1"/>
              <a:gd name="f32" fmla="*/ f23 f0 1"/>
              <a:gd name="f33" fmla="+- f28 0 f26"/>
              <a:gd name="f34" fmla="+- f27 0 f26"/>
              <a:gd name="f35" fmla="*/ f29 1 f2"/>
              <a:gd name="f36" fmla="*/ f30 1 f2"/>
              <a:gd name="f37" fmla="*/ f31 1 f2"/>
              <a:gd name="f38" fmla="*/ f32 1 f2"/>
              <a:gd name="f39" fmla="*/ f34 1 1048761"/>
              <a:gd name="f40" fmla="*/ f33 1 1517300"/>
              <a:gd name="f41" fmla="*/ 522865 f34 1"/>
              <a:gd name="f42" fmla="*/ 0 f33 1"/>
              <a:gd name="f43" fmla="*/ 1045731 f34 1"/>
              <a:gd name="f44" fmla="*/ 759175 f33 1"/>
              <a:gd name="f45" fmla="*/ 1518350 f33 1"/>
              <a:gd name="f46" fmla="*/ 0 f34 1"/>
              <a:gd name="f47" fmla="*/ 784298 f34 1"/>
              <a:gd name="f48" fmla="*/ 524744 f33 1"/>
              <a:gd name="f49" fmla="*/ 130717 f34 1"/>
              <a:gd name="f50" fmla="*/ 262371 f33 1"/>
              <a:gd name="f51" fmla="*/ 1048761 f34 1"/>
              <a:gd name="f52" fmla="*/ 1517300 f33 1"/>
              <a:gd name="f53" fmla="+- f35 0 f1"/>
              <a:gd name="f54" fmla="+- f36 0 f1"/>
              <a:gd name="f55" fmla="+- f37 0 f1"/>
              <a:gd name="f56" fmla="+- f38 0 f1"/>
              <a:gd name="f57" fmla="*/ f41 1 1048761"/>
              <a:gd name="f58" fmla="*/ f42 1 1517300"/>
              <a:gd name="f59" fmla="*/ f43 1 1048761"/>
              <a:gd name="f60" fmla="*/ f44 1 1517300"/>
              <a:gd name="f61" fmla="*/ f45 1 1517300"/>
              <a:gd name="f62" fmla="*/ f46 1 1048761"/>
              <a:gd name="f63" fmla="*/ f47 1 1048761"/>
              <a:gd name="f64" fmla="*/ f48 1 1517300"/>
              <a:gd name="f65" fmla="*/ f49 1 1048761"/>
              <a:gd name="f66" fmla="*/ f50 1 1517300"/>
              <a:gd name="f67" fmla="*/ f51 1 1048761"/>
              <a:gd name="f68" fmla="*/ f52 1 1517300"/>
              <a:gd name="f69" fmla="*/ f57 1 f39"/>
              <a:gd name="f70" fmla="*/ f58 1 f40"/>
              <a:gd name="f71" fmla="*/ f59 1 f39"/>
              <a:gd name="f72" fmla="*/ f60 1 f40"/>
              <a:gd name="f73" fmla="*/ f61 1 f40"/>
              <a:gd name="f74" fmla="*/ f62 1 f39"/>
              <a:gd name="f75" fmla="*/ f63 1 f39"/>
              <a:gd name="f76" fmla="*/ f64 1 f40"/>
              <a:gd name="f77" fmla="*/ f65 1 f39"/>
              <a:gd name="f78" fmla="*/ f66 1 f40"/>
              <a:gd name="f79" fmla="*/ f67 1 f39"/>
              <a:gd name="f80" fmla="*/ f68 1 f40"/>
              <a:gd name="f81" fmla="*/ f74 f24 1"/>
              <a:gd name="f82" fmla="*/ f79 f24 1"/>
              <a:gd name="f83" fmla="*/ f80 f25 1"/>
              <a:gd name="f84" fmla="*/ f70 f25 1"/>
              <a:gd name="f85" fmla="*/ f69 f24 1"/>
              <a:gd name="f86" fmla="*/ f71 f24 1"/>
              <a:gd name="f87" fmla="*/ f72 f25 1"/>
              <a:gd name="f88" fmla="*/ f73 f25 1"/>
              <a:gd name="f89" fmla="*/ f75 f24 1"/>
              <a:gd name="f90" fmla="*/ f76 f25 1"/>
              <a:gd name="f91" fmla="*/ f77 f24 1"/>
              <a:gd name="f92" fmla="*/ f78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5" y="f84"/>
              </a:cxn>
              <a:cxn ang="f54">
                <a:pos x="f86" y="f87"/>
              </a:cxn>
              <a:cxn ang="f55">
                <a:pos x="f85" y="f88"/>
              </a:cxn>
              <a:cxn ang="f56">
                <a:pos x="f81" y="f87"/>
              </a:cxn>
              <a:cxn ang="f53">
                <a:pos x="f89" y="f84"/>
              </a:cxn>
              <a:cxn ang="f55">
                <a:pos x="f89" y="f90"/>
              </a:cxn>
              <a:cxn ang="f55">
                <a:pos x="f91" y="f88"/>
              </a:cxn>
              <a:cxn ang="f54">
                <a:pos x="f86" y="f92"/>
              </a:cxn>
            </a:cxnLst>
            <a:rect l="f81" t="f84" r="f82" b="f83"/>
            <a:pathLst>
              <a:path w="1048761" h="1517300">
                <a:moveTo>
                  <a:pt x="f5" y="f7"/>
                </a:moveTo>
                <a:lnTo>
                  <a:pt x="f5" y="f8"/>
                </a:lnTo>
                <a:cubicBezTo>
                  <a:pt x="f5" y="f9"/>
                  <a:pt x="f10" y="f11"/>
                  <a:pt x="f12" y="f11"/>
                </a:cubicBezTo>
                <a:lnTo>
                  <a:pt x="f13" y="f11"/>
                </a:lnTo>
                <a:lnTo>
                  <a:pt x="f13" y="f5"/>
                </a:lnTo>
                <a:lnTo>
                  <a:pt x="f6" y="f14"/>
                </a:lnTo>
                <a:lnTo>
                  <a:pt x="f13" y="f15"/>
                </a:lnTo>
                <a:lnTo>
                  <a:pt x="f13" y="f16"/>
                </a:lnTo>
                <a:lnTo>
                  <a:pt x="f17" y="f16"/>
                </a:lnTo>
                <a:lnTo>
                  <a:pt x="f12" y="f16"/>
                </a:lnTo>
                <a:cubicBezTo>
                  <a:pt x="f18" y="f16"/>
                  <a:pt x="f14" y="f19"/>
                  <a:pt x="f14" y="f8"/>
                </a:cubicBezTo>
                <a:lnTo>
                  <a:pt x="f14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20" name="Ellips 17"/>
          <p:cNvSpPr/>
          <p:nvPr/>
        </p:nvSpPr>
        <p:spPr>
          <a:xfrm>
            <a:off x="10026652" y="3273423"/>
            <a:ext cx="452435" cy="2143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52920"/>
              <a:gd name="f7" fmla="val 214179"/>
              <a:gd name="f8" fmla="val 107090"/>
              <a:gd name="f9" fmla="val 166234"/>
              <a:gd name="f10" fmla="val 101389"/>
              <a:gd name="f11" fmla="val 214180"/>
              <a:gd name="f12" fmla="val 226460"/>
              <a:gd name="f13" fmla="val 351530"/>
              <a:gd name="f14" fmla="val 47945"/>
              <a:gd name="f15" fmla="val 107089"/>
              <a:gd name="f16" fmla="+- 0 0 -360"/>
              <a:gd name="f17" fmla="+- 0 0 -90"/>
              <a:gd name="f18" fmla="+- 0 0 -180"/>
              <a:gd name="f19" fmla="+- 0 0 -270"/>
              <a:gd name="f20" fmla="*/ f3 1 452920"/>
              <a:gd name="f21" fmla="*/ f4 1 214179"/>
              <a:gd name="f22" fmla="val f5"/>
              <a:gd name="f23" fmla="val f6"/>
              <a:gd name="f24" fmla="val f7"/>
              <a:gd name="f25" fmla="*/ f16 f0 1"/>
              <a:gd name="f26" fmla="*/ f17 f0 1"/>
              <a:gd name="f27" fmla="*/ f18 f0 1"/>
              <a:gd name="f28" fmla="*/ f19 f0 1"/>
              <a:gd name="f29" fmla="+- f24 0 f22"/>
              <a:gd name="f30" fmla="+- f23 0 f22"/>
              <a:gd name="f31" fmla="*/ f25 1 f2"/>
              <a:gd name="f32" fmla="*/ f26 1 f2"/>
              <a:gd name="f33" fmla="*/ f27 1 f2"/>
              <a:gd name="f34" fmla="*/ f28 1 f2"/>
              <a:gd name="f35" fmla="*/ f30 1 452920"/>
              <a:gd name="f36" fmla="*/ f29 1 214179"/>
              <a:gd name="f37" fmla="*/ 225738 f30 1"/>
              <a:gd name="f38" fmla="*/ 0 f29 1"/>
              <a:gd name="f39" fmla="*/ 451476 f30 1"/>
              <a:gd name="f40" fmla="*/ 107291 f29 1"/>
              <a:gd name="f41" fmla="*/ 214581 f29 1"/>
              <a:gd name="f42" fmla="*/ 0 f30 1"/>
              <a:gd name="f43" fmla="*/ 66117 f30 1"/>
              <a:gd name="f44" fmla="*/ 31426 f29 1"/>
              <a:gd name="f45" fmla="*/ 183156 f29 1"/>
              <a:gd name="f46" fmla="*/ 385358 f30 1"/>
              <a:gd name="f47" fmla="*/ 66329 f30 1"/>
              <a:gd name="f48" fmla="*/ 31366 f29 1"/>
              <a:gd name="f49" fmla="*/ 386591 f30 1"/>
              <a:gd name="f50" fmla="*/ 182813 f29 1"/>
              <a:gd name="f51" fmla="+- f31 0 f1"/>
              <a:gd name="f52" fmla="+- f32 0 f1"/>
              <a:gd name="f53" fmla="+- f33 0 f1"/>
              <a:gd name="f54" fmla="+- f34 0 f1"/>
              <a:gd name="f55" fmla="*/ f37 1 452920"/>
              <a:gd name="f56" fmla="*/ f38 1 214179"/>
              <a:gd name="f57" fmla="*/ f39 1 452920"/>
              <a:gd name="f58" fmla="*/ f40 1 214179"/>
              <a:gd name="f59" fmla="*/ f41 1 214179"/>
              <a:gd name="f60" fmla="*/ f42 1 452920"/>
              <a:gd name="f61" fmla="*/ f43 1 452920"/>
              <a:gd name="f62" fmla="*/ f44 1 214179"/>
              <a:gd name="f63" fmla="*/ f45 1 214179"/>
              <a:gd name="f64" fmla="*/ f46 1 452920"/>
              <a:gd name="f65" fmla="*/ f47 1 452920"/>
              <a:gd name="f66" fmla="*/ f48 1 214179"/>
              <a:gd name="f67" fmla="*/ f49 1 452920"/>
              <a:gd name="f68" fmla="*/ f50 1 214179"/>
              <a:gd name="f69" fmla="*/ f55 1 f35"/>
              <a:gd name="f70" fmla="*/ f56 1 f36"/>
              <a:gd name="f71" fmla="*/ f57 1 f35"/>
              <a:gd name="f72" fmla="*/ f58 1 f36"/>
              <a:gd name="f73" fmla="*/ f59 1 f36"/>
              <a:gd name="f74" fmla="*/ f60 1 f35"/>
              <a:gd name="f75" fmla="*/ f61 1 f35"/>
              <a:gd name="f76" fmla="*/ f62 1 f36"/>
              <a:gd name="f77" fmla="*/ f63 1 f36"/>
              <a:gd name="f78" fmla="*/ f64 1 f35"/>
              <a:gd name="f79" fmla="*/ f65 1 f35"/>
              <a:gd name="f80" fmla="*/ f67 1 f35"/>
              <a:gd name="f81" fmla="*/ f66 1 f36"/>
              <a:gd name="f82" fmla="*/ f68 1 f36"/>
              <a:gd name="f83" fmla="*/ f79 f20 1"/>
              <a:gd name="f84" fmla="*/ f80 f20 1"/>
              <a:gd name="f85" fmla="*/ f82 f21 1"/>
              <a:gd name="f86" fmla="*/ f81 f21 1"/>
              <a:gd name="f87" fmla="*/ f69 f20 1"/>
              <a:gd name="f88" fmla="*/ f70 f21 1"/>
              <a:gd name="f89" fmla="*/ f71 f20 1"/>
              <a:gd name="f90" fmla="*/ f72 f21 1"/>
              <a:gd name="f91" fmla="*/ f73 f21 1"/>
              <a:gd name="f92" fmla="*/ f74 f20 1"/>
              <a:gd name="f93" fmla="*/ f75 f20 1"/>
              <a:gd name="f94" fmla="*/ f76 f21 1"/>
              <a:gd name="f95" fmla="*/ f77 f21 1"/>
              <a:gd name="f96" fmla="*/ f78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87" y="f88"/>
              </a:cxn>
              <a:cxn ang="f52">
                <a:pos x="f89" y="f90"/>
              </a:cxn>
              <a:cxn ang="f53">
                <a:pos x="f87" y="f91"/>
              </a:cxn>
              <a:cxn ang="f54">
                <a:pos x="f92" y="f90"/>
              </a:cxn>
              <a:cxn ang="f51">
                <a:pos x="f93" y="f94"/>
              </a:cxn>
              <a:cxn ang="f53">
                <a:pos x="f93" y="f95"/>
              </a:cxn>
              <a:cxn ang="f53">
                <a:pos x="f96" y="f95"/>
              </a:cxn>
              <a:cxn ang="f51">
                <a:pos x="f96" y="f94"/>
              </a:cxn>
            </a:cxnLst>
            <a:rect l="f83" t="f86" r="f84" b="f85"/>
            <a:pathLst>
              <a:path w="452920" h="214179">
                <a:moveTo>
                  <a:pt x="f5" y="f8"/>
                </a:moveTo>
                <a:lnTo>
                  <a:pt x="f5" y="f8"/>
                </a:lnTo>
                <a:cubicBezTo>
                  <a:pt x="f5" y="f9"/>
                  <a:pt x="f10" y="f11"/>
                  <a:pt x="f12" y="f11"/>
                </a:cubicBezTo>
                <a:cubicBezTo>
                  <a:pt x="f13" y="f11"/>
                  <a:pt x="f6" y="f9"/>
                  <a:pt x="f6" y="f8"/>
                </a:cubicBezTo>
                <a:cubicBezTo>
                  <a:pt x="f6" y="f14"/>
                  <a:pt x="f13" y="f5"/>
                  <a:pt x="f12" y="f5"/>
                </a:cubicBezTo>
                <a:cubicBezTo>
                  <a:pt x="f10" y="f5"/>
                  <a:pt x="f5" y="f14"/>
                  <a:pt x="f5" y="f15"/>
                </a:cubicBezTo>
                <a:lnTo>
                  <a:pt x="f5" y="f8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21" name="Rectangle 24"/>
          <p:cNvSpPr/>
          <p:nvPr/>
        </p:nvSpPr>
        <p:spPr>
          <a:xfrm>
            <a:off x="9528176" y="4554534"/>
            <a:ext cx="12191996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22" name="Platshållare för bildnummer 5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46E5F2-EC08-4A74-A232-507F750422ED}" type="slidenum">
              <a:t>3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Schack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Vad?</a:t>
            </a:r>
          </a:p>
          <a:p>
            <a:pPr lvl="1" hangingPunct="1"/>
            <a:r>
              <a:rPr lang="sv-SE">
                <a:latin typeface="Century Gothic" pitchFamily="34"/>
              </a:rPr>
              <a:t>2 spelare</a:t>
            </a:r>
          </a:p>
          <a:p>
            <a:pPr lvl="1" hangingPunct="1"/>
            <a:r>
              <a:rPr lang="sv-SE">
                <a:latin typeface="Century Gothic" pitchFamily="34"/>
              </a:rPr>
              <a:t>Vinst/förlust/remi</a:t>
            </a:r>
          </a:p>
          <a:p>
            <a:pPr lvl="1" hangingPunct="1"/>
            <a:r>
              <a:rPr lang="sv-SE">
                <a:latin typeface="Century Gothic" pitchFamily="34"/>
              </a:rPr>
              <a:t>8x8 med pjäser</a:t>
            </a:r>
          </a:p>
          <a:p>
            <a:pPr lvl="1" hangingPunct="1"/>
            <a:r>
              <a:rPr lang="sv-SE">
                <a:latin typeface="Century Gothic" pitchFamily="34"/>
              </a:rPr>
              <a:t>Fånga motspelarkung</a:t>
            </a:r>
          </a:p>
          <a:p>
            <a:pPr lvl="1" hangingPunct="1"/>
            <a:r>
              <a:rPr lang="sv-SE">
                <a:latin typeface="Century Gothic" pitchFamily="34"/>
              </a:rPr>
              <a:t>Extra regler</a:t>
            </a:r>
          </a:p>
          <a:p>
            <a:pPr lvl="0" hangingPunct="1"/>
            <a:r>
              <a:rPr lang="en-US">
                <a:latin typeface="Century Gothic" pitchFamily="34"/>
              </a:rPr>
              <a:t>Varför undersöka CBR?</a:t>
            </a:r>
          </a:p>
          <a:p>
            <a:pPr lvl="0" hangingPunct="1"/>
            <a:r>
              <a:rPr lang="en-US">
                <a:latin typeface="Century Gothic" pitchFamily="34"/>
              </a:rPr>
              <a:t>Passande?</a:t>
            </a:r>
            <a:endParaRPr lang="sv-SE">
              <a:latin typeface="Century Gothic" pitchFamily="34"/>
            </a:endParaRPr>
          </a:p>
          <a:p>
            <a:pPr lvl="1" hangingPunct="1"/>
            <a:endParaRPr lang="sv-SE">
              <a:latin typeface="Century Gothic" pitchFamily="34"/>
            </a:endParaRPr>
          </a:p>
          <a:p>
            <a:pPr lvl="0" hangingPunct="1"/>
            <a:endParaRPr lang="sv-SE">
              <a:latin typeface="Century Gothic" pitchFamily="34"/>
            </a:endParaRPr>
          </a:p>
        </p:txBody>
      </p:sp>
      <p:sp>
        <p:nvSpPr>
          <p:cNvPr id="4" name="Platshållare för bildnummer 3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D8FAF3-7A4C-48D9-83F6-B6174A939160}" type="slidenum">
              <a:t>4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5176" y="2603497"/>
            <a:ext cx="2805114" cy="28098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Problem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Schackspelande AI-agent</a:t>
            </a:r>
          </a:p>
          <a:p>
            <a:pPr lvl="0" hangingPunct="1"/>
            <a:r>
              <a:rPr lang="sv-SE">
                <a:latin typeface="Century Gothic" pitchFamily="34"/>
              </a:rPr>
              <a:t>Grundlig likhet</a:t>
            </a:r>
          </a:p>
          <a:p>
            <a:pPr lvl="1" hangingPunct="1"/>
            <a:r>
              <a:rPr lang="sv-SE">
                <a:latin typeface="Century Gothic" pitchFamily="34"/>
              </a:rPr>
              <a:t>Inga strategier</a:t>
            </a:r>
          </a:p>
          <a:p>
            <a:pPr lvl="1" hangingPunct="1"/>
            <a:r>
              <a:rPr lang="sv-SE">
                <a:latin typeface="Century Gothic" pitchFamily="34"/>
              </a:rPr>
              <a:t>Likt bilder</a:t>
            </a:r>
          </a:p>
          <a:p>
            <a:pPr lvl="0" hangingPunct="1"/>
            <a:r>
              <a:rPr lang="sv-SE">
                <a:latin typeface="Century Gothic" pitchFamily="34"/>
              </a:rPr>
              <a:t>Experter</a:t>
            </a:r>
          </a:p>
          <a:p>
            <a:pPr lvl="1" hangingPunct="1"/>
            <a:r>
              <a:rPr lang="sv-SE">
                <a:latin typeface="Century Gothic" pitchFamily="34"/>
              </a:rPr>
              <a:t>relativt bra?</a:t>
            </a:r>
          </a:p>
        </p:txBody>
      </p:sp>
      <p:sp>
        <p:nvSpPr>
          <p:cNvPr id="4" name="Rektangel 10"/>
          <p:cNvSpPr/>
          <p:nvPr/>
        </p:nvSpPr>
        <p:spPr>
          <a:xfrm>
            <a:off x="7699376" y="3281360"/>
            <a:ext cx="3567110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5" name="Rektangel 11"/>
          <p:cNvSpPr/>
          <p:nvPr/>
        </p:nvSpPr>
        <p:spPr>
          <a:xfrm>
            <a:off x="7761290" y="3346447"/>
            <a:ext cx="3567110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6" name="Rektangel 12"/>
          <p:cNvSpPr/>
          <p:nvPr/>
        </p:nvSpPr>
        <p:spPr>
          <a:xfrm>
            <a:off x="7823204" y="3413126"/>
            <a:ext cx="3565529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7" name="Rektangel 13"/>
          <p:cNvSpPr/>
          <p:nvPr/>
        </p:nvSpPr>
        <p:spPr>
          <a:xfrm>
            <a:off x="7883527" y="3473448"/>
            <a:ext cx="3567110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8" name="Rektangel 4"/>
          <p:cNvSpPr/>
          <p:nvPr/>
        </p:nvSpPr>
        <p:spPr>
          <a:xfrm>
            <a:off x="7935913" y="3533771"/>
            <a:ext cx="3567110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9" name="Bildobjekt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97827" y="3605214"/>
            <a:ext cx="1577970" cy="15779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Bildobjekt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29800" y="3605214"/>
            <a:ext cx="1577970" cy="15779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Höger 6"/>
          <p:cNvSpPr/>
          <p:nvPr/>
        </p:nvSpPr>
        <p:spPr>
          <a:xfrm>
            <a:off x="9575797" y="4306888"/>
            <a:ext cx="254002" cy="296859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2" name="Upp 9"/>
          <p:cNvSpPr/>
          <p:nvPr/>
        </p:nvSpPr>
        <p:spPr>
          <a:xfrm>
            <a:off x="10860091" y="4241801"/>
            <a:ext cx="90489" cy="271467"/>
          </a:xfrm>
          <a:custGeom>
            <a:avLst>
              <a:gd name="f0" fmla="val 36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3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5CE7C6-FD95-45E5-A3B0-FF11B6DD8886}" type="slidenum">
              <a:t>5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Implementation - Hämtning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Läge+drag</a:t>
            </a:r>
          </a:p>
          <a:p>
            <a:pPr lvl="0" hangingPunct="1"/>
            <a:r>
              <a:rPr lang="sv-SE">
                <a:latin typeface="Century Gothic" pitchFamily="34"/>
              </a:rPr>
              <a:t>Lista</a:t>
            </a:r>
          </a:p>
          <a:p>
            <a:pPr lvl="0" hangingPunct="1"/>
            <a:r>
              <a:rPr lang="sv-SE">
                <a:latin typeface="Century Gothic" pitchFamily="34"/>
              </a:rPr>
              <a:t>Likhet</a:t>
            </a:r>
          </a:p>
          <a:p>
            <a:pPr lvl="1" hangingPunct="1"/>
            <a:r>
              <a:rPr lang="sv-SE">
                <a:latin typeface="Century Gothic" pitchFamily="34"/>
              </a:rPr>
              <a:t>Genomsnitt per ruta</a:t>
            </a:r>
          </a:p>
          <a:p>
            <a:pPr lvl="1" hangingPunct="1"/>
            <a:r>
              <a:rPr lang="sv-SE">
                <a:latin typeface="Century Gothic" pitchFamily="34"/>
              </a:rPr>
              <a:t>Mer lika rutor</a:t>
            </a:r>
          </a:p>
          <a:p>
            <a:pPr lvl="1" hangingPunct="1"/>
            <a:endParaRPr lang="sv-SE">
              <a:latin typeface="Century Gothic" pitchFamily="34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51429" y="3738560"/>
            <a:ext cx="2152653" cy="214312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Rak pil 7"/>
          <p:cNvCxnSpPr>
            <a:stCxn id="4" idx="3"/>
          </p:cNvCxnSpPr>
          <p:nvPr/>
        </p:nvCxnSpPr>
        <p:spPr>
          <a:xfrm flipV="1">
            <a:off x="7204072" y="3436936"/>
            <a:ext cx="1546223" cy="137319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textruta 8"/>
          <p:cNvSpPr txBox="1"/>
          <p:nvPr/>
        </p:nvSpPr>
        <p:spPr>
          <a:xfrm>
            <a:off x="6799258" y="3170233"/>
            <a:ext cx="1835145" cy="36988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Högre likhetsgrad</a:t>
            </a:r>
          </a:p>
        </p:txBody>
      </p:sp>
      <p:sp>
        <p:nvSpPr>
          <p:cNvPr id="7" name="Platshållare för bildnummer 9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87C4FB-0826-4062-9014-C0F9F7A1AD7B}" type="slidenum">
              <a:t>6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pic>
        <p:nvPicPr>
          <p:cNvPr id="8" name="Bildobjekt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59823" y="2398708"/>
            <a:ext cx="2124078" cy="20955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Bildobjekt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64588" y="4494211"/>
            <a:ext cx="2114549" cy="21050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Implementation - Anpassning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Direkt anpassning</a:t>
            </a:r>
          </a:p>
          <a:p>
            <a:pPr lvl="1" hangingPunct="1"/>
            <a:r>
              <a:rPr lang="sv-SE">
                <a:latin typeface="Century Gothic" pitchFamily="34"/>
              </a:rPr>
              <a:t>Inte baserat på olikheter</a:t>
            </a:r>
          </a:p>
          <a:p>
            <a:pPr lvl="0" hangingPunct="1"/>
            <a:r>
              <a:rPr lang="sv-SE">
                <a:latin typeface="Century Gothic" pitchFamily="34"/>
              </a:rPr>
              <a:t>Konfigurerbarhet - Vikter</a:t>
            </a:r>
          </a:p>
          <a:p>
            <a:pPr lvl="0" hangingPunct="1"/>
            <a:endParaRPr lang="sv-SE">
              <a:latin typeface="Century Gothic" pitchFamily="34"/>
            </a:endParaRPr>
          </a:p>
          <a:p>
            <a:pPr lvl="0" hangingPunct="1"/>
            <a:r>
              <a:rPr lang="en-US">
                <a:latin typeface="Century Gothic" pitchFamily="34"/>
              </a:rPr>
              <a:t>Delar</a:t>
            </a:r>
          </a:p>
          <a:p>
            <a:pPr lvl="1" hangingPunct="1"/>
            <a:r>
              <a:rPr lang="en-US">
                <a:latin typeface="Century Gothic" pitchFamily="34"/>
              </a:rPr>
              <a:t>Inverterat Avstånd</a:t>
            </a:r>
          </a:p>
          <a:p>
            <a:pPr lvl="1" hangingPunct="1"/>
            <a:r>
              <a:rPr lang="en-US">
                <a:latin typeface="Century Gothic" pitchFamily="34"/>
              </a:rPr>
              <a:t>Innehåll</a:t>
            </a:r>
          </a:p>
        </p:txBody>
      </p:sp>
      <p:sp>
        <p:nvSpPr>
          <p:cNvPr id="4" name="Platshållare för bildnummer 1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F5CB31-6C35-4497-80D9-E8BFC6A287AC}" type="slidenum">
              <a:t>7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5" name="Rektangel 2"/>
          <p:cNvSpPr>
            <a:spLocks noMove="1" noResize="1"/>
          </p:cNvSpPr>
          <p:nvPr/>
        </p:nvSpPr>
        <p:spPr>
          <a:xfrm>
            <a:off x="5830543" y="4064626"/>
            <a:ext cx="4319771" cy="610105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3C7652"/>
                </a:solidFill>
                <a:uFillTx/>
                <a:latin typeface="Calibri" pitchFamily="34"/>
              </a:rPr>
              <a:t> 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Mellan källrutor</a:t>
            </a:r>
          </a:p>
          <a:p>
            <a:pPr lvl="0" hangingPunct="1"/>
            <a:r>
              <a:rPr lang="en-US">
                <a:latin typeface="Century Gothic" pitchFamily="34"/>
              </a:rPr>
              <a:t>Mellan destinationsrutor</a:t>
            </a:r>
          </a:p>
          <a:p>
            <a:pPr lvl="0" hangingPunct="1"/>
            <a:r>
              <a:rPr lang="en-US">
                <a:latin typeface="Century Gothic" pitchFamily="34"/>
              </a:rPr>
              <a:t>Manhattanavstånd</a:t>
            </a:r>
            <a:endParaRPr lang="sv-SE">
              <a:latin typeface="Century Gothic" pitchFamily="34"/>
            </a:endParaRPr>
          </a:p>
          <a:p>
            <a:pPr lvl="0"/>
            <a:r>
              <a:rPr lang="en-US">
                <a:latin typeface="Century Gothic" pitchFamily="34"/>
              </a:rPr>
              <a:t>Vikter</a:t>
            </a:r>
            <a:endParaRPr lang="sv-SE">
              <a:latin typeface="Century Gothic" pitchFamily="34"/>
            </a:endParaRPr>
          </a:p>
        </p:txBody>
      </p:sp>
      <p:pic>
        <p:nvPicPr>
          <p:cNvPr id="3" name="Bildobjekt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23336" y="3867153"/>
            <a:ext cx="2114549" cy="20939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>
                <a:latin typeface="Century Gothic" pitchFamily="34"/>
              </a:rPr>
              <a:t>Anpassning</a:t>
            </a:r>
            <a:r>
              <a:rPr lang="en-US">
                <a:latin typeface="Century Gothic" pitchFamily="34"/>
              </a:rPr>
              <a:t> - </a:t>
            </a:r>
            <a:r>
              <a:rPr lang="sv-SE">
                <a:latin typeface="Century Gothic" pitchFamily="34"/>
              </a:rPr>
              <a:t>Avstånd</a:t>
            </a:r>
          </a:p>
        </p:txBody>
      </p:sp>
      <p:sp>
        <p:nvSpPr>
          <p:cNvPr id="5" name="Platshållare för bildnummer 3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BCCB31-F59D-4AC5-A304-768663CA75B7}" type="slidenum">
              <a:t>8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cxnSp>
        <p:nvCxnSpPr>
          <p:cNvPr id="6" name="Rak pil 7"/>
          <p:cNvCxnSpPr/>
          <p:nvPr/>
        </p:nvCxnSpPr>
        <p:spPr>
          <a:xfrm flipV="1">
            <a:off x="8691564" y="5186367"/>
            <a:ext cx="1271582" cy="36511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7" name="Rak pil 9"/>
          <p:cNvCxnSpPr/>
          <p:nvPr/>
        </p:nvCxnSpPr>
        <p:spPr>
          <a:xfrm>
            <a:off x="8691564" y="5551486"/>
            <a:ext cx="1976439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8" name="textruta 10"/>
          <p:cNvSpPr txBox="1"/>
          <p:nvPr/>
        </p:nvSpPr>
        <p:spPr>
          <a:xfrm>
            <a:off x="7720014" y="5349870"/>
            <a:ext cx="995360" cy="36988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Källrutor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9" name="textruta 11"/>
          <p:cNvSpPr txBox="1"/>
          <p:nvPr/>
        </p:nvSpPr>
        <p:spPr>
          <a:xfrm>
            <a:off x="9577389" y="2603497"/>
            <a:ext cx="1831972" cy="36988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Destinationsrutor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cxnSp>
        <p:nvCxnSpPr>
          <p:cNvPr id="10" name="Rak pil 13"/>
          <p:cNvCxnSpPr>
            <a:stCxn id="9" idx="2"/>
          </p:cNvCxnSpPr>
          <p:nvPr/>
        </p:nvCxnSpPr>
        <p:spPr>
          <a:xfrm flipH="1">
            <a:off x="10218740" y="2973391"/>
            <a:ext cx="274630" cy="155098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1" name="Rak pil 16"/>
          <p:cNvCxnSpPr/>
          <p:nvPr/>
        </p:nvCxnSpPr>
        <p:spPr>
          <a:xfrm>
            <a:off x="10493370" y="2973391"/>
            <a:ext cx="342900" cy="89376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2" name="Rektangel 20"/>
          <p:cNvSpPr>
            <a:spLocks noMove="1" noResize="1"/>
          </p:cNvSpPr>
          <p:nvPr/>
        </p:nvSpPr>
        <p:spPr>
          <a:xfrm>
            <a:off x="1154951" y="5281089"/>
            <a:ext cx="6403689" cy="404978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3C7652"/>
                </a:solidFill>
                <a:uFillTx/>
                <a:latin typeface="Calibri" pitchFamily="34"/>
              </a:rPr>
              <a:t> </a:t>
            </a: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Century Gothic" pitchFamily="34"/>
              </a:rPr>
              <a:t>Anpassning - Innehåll</a:t>
            </a:r>
            <a:endParaRPr lang="sv-SE">
              <a:latin typeface="Century Gothic" pitchFamily="34"/>
            </a:endParaRP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/>
            <a:r>
              <a:rPr lang="en-US">
                <a:latin typeface="Century Gothic" pitchFamily="34"/>
              </a:rPr>
              <a:t>Likhet på rutor</a:t>
            </a:r>
          </a:p>
          <a:p>
            <a:pPr lvl="0"/>
            <a:r>
              <a:rPr lang="en-US">
                <a:latin typeface="Century Gothic" pitchFamily="34"/>
              </a:rPr>
              <a:t>Källrutor</a:t>
            </a:r>
          </a:p>
          <a:p>
            <a:pPr lvl="0"/>
            <a:r>
              <a:rPr lang="en-US">
                <a:latin typeface="Century Gothic" pitchFamily="34"/>
              </a:rPr>
              <a:t>Desinationsrutor</a:t>
            </a:r>
          </a:p>
          <a:p>
            <a:pPr lvl="0"/>
            <a:r>
              <a:rPr lang="en-US">
                <a:latin typeface="Century Gothic" pitchFamily="34"/>
              </a:rPr>
              <a:t>Vikter</a:t>
            </a:r>
            <a:endParaRPr lang="sv-SE">
              <a:latin typeface="Century Gothic" pitchFamily="34"/>
            </a:endParaRPr>
          </a:p>
        </p:txBody>
      </p:sp>
      <p:sp>
        <p:nvSpPr>
          <p:cNvPr id="4" name="Platshållare för bildnummer 3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EF606E-CC47-4E6C-B2D3-9EB681A1F587}" type="slidenum">
              <a:t>9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11759" y="2979736"/>
            <a:ext cx="1438278" cy="10096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ktangel 5"/>
          <p:cNvSpPr>
            <a:spLocks noMove="1" noResize="1"/>
          </p:cNvSpPr>
          <p:nvPr/>
        </p:nvSpPr>
        <p:spPr>
          <a:xfrm>
            <a:off x="1154951" y="4911489"/>
            <a:ext cx="6110907" cy="50687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3C7652"/>
                </a:solidFill>
                <a:uFillTx/>
                <a:latin typeface="Calibri" pitchFamily="34"/>
              </a:rPr>
              <a:t> 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Ion styrelse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191</Words>
  <Application>Microsoft Office PowerPoint</Application>
  <PresentationFormat>Bredbild</PresentationFormat>
  <Paragraphs>106</Paragraphs>
  <Slides>14</Slides>
  <Notes>1</Notes>
  <HiddenSlides>0</HiddenSlides>
  <MMClips>1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styrelserum</vt:lpstr>
      <vt:lpstr>En Schack AI-agent Baserad på Case-Based Reasoning med Grundlig Likhet</vt:lpstr>
      <vt:lpstr>Introduktion</vt:lpstr>
      <vt:lpstr>Case-based reasoning</vt:lpstr>
      <vt:lpstr>Schack</vt:lpstr>
      <vt:lpstr>Problem</vt:lpstr>
      <vt:lpstr>Implementation - Hämtning</vt:lpstr>
      <vt:lpstr>Implementation - Anpassning</vt:lpstr>
      <vt:lpstr>Anpassning - Avstånd</vt:lpstr>
      <vt:lpstr>Anpassning - Innehåll</vt:lpstr>
      <vt:lpstr>Undersökning</vt:lpstr>
      <vt:lpstr>Undersökning – Pilotstudieparti</vt:lpstr>
      <vt:lpstr>Pilotstudie</vt:lpstr>
      <vt:lpstr>Progression</vt:lpstr>
      <vt:lpstr>Frågor?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Flexibel Schack AI-agent Baserad på Case-Based Reasoning</dc:title>
  <dc:creator>Johannes Qvarford</dc:creator>
  <cp:lastModifiedBy>Johannes Qvarford</cp:lastModifiedBy>
  <cp:revision>52</cp:revision>
  <dcterms:created xsi:type="dcterms:W3CDTF">2015-02-21T12:58:53Z</dcterms:created>
  <dcterms:modified xsi:type="dcterms:W3CDTF">2015-04-20T16:51:15Z</dcterms:modified>
</cp:coreProperties>
</file>