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8BAFECA-D45C-46AE-AC5C-C1EC0CCA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Während Projekt: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Powerbutton und </a:t>
            </a:r>
            <a:r>
              <a:rPr lang="de-DE" dirty="0" err="1"/>
              <a:t>MikroSD</a:t>
            </a:r>
            <a:r>
              <a:rPr lang="de-DE" dirty="0"/>
              <a:t> implementieren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Hardware fertig verbauen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Nach Projektende: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24183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Mindestmessbereich von 400 ppm bis 5000 ppm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73555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Zugriff auf Messdaten über SD-Karte</a:t>
                      </a: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99050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CO2-Sensor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MikroSD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24,99€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720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6ADE89B-A243-4BBA-B8A0-DFC7774E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69" y="1495207"/>
            <a:ext cx="7789659" cy="52809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328</Words>
  <Application>Microsoft Office PowerPoint</Application>
  <PresentationFormat>Breitbild</PresentationFormat>
  <Paragraphs>133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68</cp:revision>
  <dcterms:created xsi:type="dcterms:W3CDTF">2020-03-02T15:47:06Z</dcterms:created>
  <dcterms:modified xsi:type="dcterms:W3CDTF">2020-03-09T11:09:23Z</dcterms:modified>
</cp:coreProperties>
</file>