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9EEAB-E910-4361-82F1-FBAF347AA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6BA9FD-CF13-4DD6-8A4C-DBB731C60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DB330C-2B6E-4477-B541-766F36F4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AAA8-3739-4F1F-9300-670B104DA72B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F88E89-8643-469E-A676-32F9CB82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ECD321-12C6-4FC7-A033-05B1942C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84E5-D706-4E3A-B686-A838140C4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65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983BB-7904-48DA-B026-FE012729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41526C-E4F2-4729-BED3-8D9CD99FA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1FBF80-58E2-4FB4-A367-43565E34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AAA8-3739-4F1F-9300-670B104DA72B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E6B2C4-53BD-4595-AC1D-A94AC73A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733050-022A-462C-932F-00DE73C4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84E5-D706-4E3A-B686-A838140C4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63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A6505D-3B51-453C-975A-30E8FA27B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062B59-3083-476B-A16B-910C24BB0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9FD252-0BBA-438B-A002-D374CC3E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AAA8-3739-4F1F-9300-670B104DA72B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10534B-26D5-4F32-87FB-F3ADD88A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E57FCB-FBC6-455E-8684-CE5BF978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84E5-D706-4E3A-B686-A838140C4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19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1FB79-2EF0-49E9-90F3-DEFC5A1B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541036-3F46-43A6-820A-7BFE3B344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590144-D053-40F6-BA54-7A0B5C1D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AAA8-3739-4F1F-9300-670B104DA72B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7B8E76-457D-4C42-B6CD-7BF3B98D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24710A-1194-497B-B565-61662FD9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84E5-D706-4E3A-B686-A838140C4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33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0C176-D5F2-4225-BA34-6CF86B38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6A0E7B-444F-47B5-824B-78B0BC5E8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E8D5-FCFA-4E41-8E82-7DC4A277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AAA8-3739-4F1F-9300-670B104DA72B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C576CD-FB77-49A9-AD35-15CA940D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6FD863-7799-49F4-B228-C3000596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84E5-D706-4E3A-B686-A838140C4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43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C08E8-2633-41CE-BC09-43D98FC3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D9F02E-29AB-4897-BE89-40082DFE3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B38B2F-6277-442F-94B2-D92FDC9DB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862E8D-9BEC-4E90-94A3-207CE1F2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AAA8-3739-4F1F-9300-670B104DA72B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398511-3EC1-413B-856A-0C96A67E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878CAA-2F76-41A6-A221-97577E7C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84E5-D706-4E3A-B686-A838140C4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90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64420-0211-47BA-89BF-D9797B0B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658119-96E3-4BBE-ABA6-1F1399C4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39DEE4-BCDA-49F6-8309-06C8F5B40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A560A8-1DBA-4721-B446-4DC188101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ABDD8C-26DD-41A4-B912-CA60BFFE3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120F07-ACCC-4660-8CBF-D9A82236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AAA8-3739-4F1F-9300-670B104DA72B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DBFB12-C5F5-4CA9-8218-A9190840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A7A5F3-9B93-4C55-AD1E-A63D5439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84E5-D706-4E3A-B686-A838140C4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93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BED22-330C-4DE5-A353-8BCE09F2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9B130A-E936-4F64-AF6E-D6C4A3CB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AAA8-3739-4F1F-9300-670B104DA72B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58D3D1-4B9B-4143-BA67-868BB438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3A6965-181E-44CF-907F-C7ABBC77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84E5-D706-4E3A-B686-A838140C4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50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DE2F78-BC2A-4376-BB3F-592E4EB1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AAA8-3739-4F1F-9300-670B104DA72B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B55E81-72DC-4ABE-B88D-6C4F970E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5AB889-EF1F-447B-874A-C2EF9BE8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84E5-D706-4E3A-B686-A838140C4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03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3C450-D28A-4E89-BD86-6852B4BA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46A26A-933F-4088-ACC4-A634180BA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279D3D-D16B-4C0C-9AEA-DE729294D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72470D-ABF9-462B-A1EC-5AEBD50C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AAA8-3739-4F1F-9300-670B104DA72B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852C0B-3D1F-4AA1-93F0-396FB866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07CC42-2882-4FA8-9FD9-8580C935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84E5-D706-4E3A-B686-A838140C4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18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9DE6-F479-4AAE-A42D-473010C7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F45D69-333C-40CD-A699-FBB1AE89E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13C0E1-7898-48A3-9BBC-62DFE555C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3B58A0-A4C7-499D-A2CE-7B1C5663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AAA8-3739-4F1F-9300-670B104DA72B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DFD288-3B8B-4124-BF6E-C554D1A9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B3F3F1-B190-45C3-A75B-D238A9CB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84E5-D706-4E3A-B686-A838140C4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14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70FB32B-800A-4517-BFA3-3192F579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E5E968-31C4-4DFA-8D44-FFF77DD10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55C390-76B9-40C5-91A6-1130C489B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DAAA8-3739-4F1F-9300-670B104DA72B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28267D-55FF-4D3E-960B-4B56DEA40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83884D-0AF5-4894-9E26-9DC04ACA2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684E5-D706-4E3A-B686-A838140C4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0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1FA30055-9B53-4ACC-BA24-B28CEB9908C4}"/>
              </a:ext>
            </a:extLst>
          </p:cNvPr>
          <p:cNvGrpSpPr/>
          <p:nvPr/>
        </p:nvGrpSpPr>
        <p:grpSpPr>
          <a:xfrm>
            <a:off x="2339065" y="2052739"/>
            <a:ext cx="6677966" cy="2752521"/>
            <a:chOff x="2339065" y="2052739"/>
            <a:chExt cx="6677966" cy="275252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DB2DF0E8-FAE2-4F4E-B655-A72278DDEB0B}"/>
                </a:ext>
              </a:extLst>
            </p:cNvPr>
            <p:cNvSpPr/>
            <p:nvPr/>
          </p:nvSpPr>
          <p:spPr>
            <a:xfrm>
              <a:off x="4366925" y="2052739"/>
              <a:ext cx="2631233" cy="2752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D3D33E57-B96B-401C-8272-976DD51E3BA3}"/>
                </a:ext>
              </a:extLst>
            </p:cNvPr>
            <p:cNvSpPr txBox="1"/>
            <p:nvPr/>
          </p:nvSpPr>
          <p:spPr>
            <a:xfrm>
              <a:off x="4731062" y="3059667"/>
              <a:ext cx="1902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Controll</a:t>
              </a:r>
              <a:r>
                <a:rPr lang="de-DE" dirty="0"/>
                <a:t> Hardware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0B87D30E-C8D1-4BA9-AFB4-CBFD45221457}"/>
                </a:ext>
              </a:extLst>
            </p:cNvPr>
            <p:cNvCxnSpPr>
              <a:cxnSpLocks/>
            </p:cNvCxnSpPr>
            <p:nvPr/>
          </p:nvCxnSpPr>
          <p:spPr>
            <a:xfrm>
              <a:off x="2354867" y="3800706"/>
              <a:ext cx="2012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3A54DF1A-282D-4EA4-8BDA-736F1D95DF7A}"/>
                </a:ext>
              </a:extLst>
            </p:cNvPr>
            <p:cNvCxnSpPr>
              <a:cxnSpLocks/>
            </p:cNvCxnSpPr>
            <p:nvPr/>
          </p:nvCxnSpPr>
          <p:spPr>
            <a:xfrm>
              <a:off x="2354867" y="4223194"/>
              <a:ext cx="20120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84AC663A-BDBC-40E3-B57A-2B77BE172D94}"/>
                </a:ext>
              </a:extLst>
            </p:cNvPr>
            <p:cNvCxnSpPr>
              <a:cxnSpLocks/>
            </p:cNvCxnSpPr>
            <p:nvPr/>
          </p:nvCxnSpPr>
          <p:spPr>
            <a:xfrm>
              <a:off x="2354864" y="2945400"/>
              <a:ext cx="20120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0CCEAD44-95AB-40CE-BCCD-3C9A1F561A62}"/>
                </a:ext>
              </a:extLst>
            </p:cNvPr>
            <p:cNvCxnSpPr>
              <a:cxnSpLocks/>
            </p:cNvCxnSpPr>
            <p:nvPr/>
          </p:nvCxnSpPr>
          <p:spPr>
            <a:xfrm>
              <a:off x="2354864" y="3367888"/>
              <a:ext cx="2012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817E22C-EEE3-4031-AF15-D41A06A90604}"/>
                </a:ext>
              </a:extLst>
            </p:cNvPr>
            <p:cNvSpPr txBox="1"/>
            <p:nvPr/>
          </p:nvSpPr>
          <p:spPr>
            <a:xfrm>
              <a:off x="2354864" y="2631869"/>
              <a:ext cx="1165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CO</a:t>
              </a:r>
              <a:r>
                <a:rPr lang="de-DE" baseline="-25000" dirty="0"/>
                <a:t>2</a:t>
              </a:r>
              <a:r>
                <a:rPr lang="de-DE" dirty="0"/>
                <a:t>-Value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F42A237-0BC3-4035-BDE9-6C5C7A3D543B}"/>
                </a:ext>
              </a:extLst>
            </p:cNvPr>
            <p:cNvSpPr txBox="1"/>
            <p:nvPr/>
          </p:nvSpPr>
          <p:spPr>
            <a:xfrm>
              <a:off x="2339065" y="3050522"/>
              <a:ext cx="1145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Up Button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02BF2287-B1F6-4B75-8B3C-5AEF4F67F787}"/>
                </a:ext>
              </a:extLst>
            </p:cNvPr>
            <p:cNvSpPr txBox="1"/>
            <p:nvPr/>
          </p:nvSpPr>
          <p:spPr>
            <a:xfrm>
              <a:off x="2354864" y="3478060"/>
              <a:ext cx="13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Enter Button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D950132E-2CE3-4674-A056-D3415DFE0E94}"/>
                </a:ext>
              </a:extLst>
            </p:cNvPr>
            <p:cNvSpPr txBox="1"/>
            <p:nvPr/>
          </p:nvSpPr>
          <p:spPr>
            <a:xfrm>
              <a:off x="2339065" y="3904201"/>
              <a:ext cx="1387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Sleep Button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AD819E3A-442C-436A-BA94-2CE14C98D9FC}"/>
                </a:ext>
              </a:extLst>
            </p:cNvPr>
            <p:cNvCxnSpPr>
              <a:cxnSpLocks/>
            </p:cNvCxnSpPr>
            <p:nvPr/>
          </p:nvCxnSpPr>
          <p:spPr>
            <a:xfrm>
              <a:off x="7004974" y="3429000"/>
              <a:ext cx="2012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5615F611-26DC-482C-B3B0-2A3FE7857AB9}"/>
                </a:ext>
              </a:extLst>
            </p:cNvPr>
            <p:cNvCxnSpPr>
              <a:cxnSpLocks/>
            </p:cNvCxnSpPr>
            <p:nvPr/>
          </p:nvCxnSpPr>
          <p:spPr>
            <a:xfrm>
              <a:off x="7004974" y="3851488"/>
              <a:ext cx="20120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2630FF6-DDD2-4123-8BC9-0586B147B02F}"/>
                </a:ext>
              </a:extLst>
            </p:cNvPr>
            <p:cNvCxnSpPr>
              <a:cxnSpLocks/>
            </p:cNvCxnSpPr>
            <p:nvPr/>
          </p:nvCxnSpPr>
          <p:spPr>
            <a:xfrm>
              <a:off x="7004971" y="2573694"/>
              <a:ext cx="20120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7A822101-2285-4B74-8D9C-E627D6DE34C8}"/>
                </a:ext>
              </a:extLst>
            </p:cNvPr>
            <p:cNvCxnSpPr>
              <a:cxnSpLocks/>
            </p:cNvCxnSpPr>
            <p:nvPr/>
          </p:nvCxnSpPr>
          <p:spPr>
            <a:xfrm>
              <a:off x="7004971" y="2996182"/>
              <a:ext cx="2012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6EA368B9-1D2E-4820-890B-3A8BBA87E25C}"/>
                </a:ext>
              </a:extLst>
            </p:cNvPr>
            <p:cNvSpPr txBox="1"/>
            <p:nvPr/>
          </p:nvSpPr>
          <p:spPr>
            <a:xfrm>
              <a:off x="7004971" y="2260163"/>
              <a:ext cx="976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.</a:t>
              </a:r>
              <a:r>
                <a:rPr lang="de-DE" dirty="0" err="1"/>
                <a:t>txt-data</a:t>
              </a:r>
              <a:endParaRPr lang="de-DE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E9FCDAEE-3582-4128-B8FA-F901CF1E693D}"/>
                </a:ext>
              </a:extLst>
            </p:cNvPr>
            <p:cNvSpPr txBox="1"/>
            <p:nvPr/>
          </p:nvSpPr>
          <p:spPr>
            <a:xfrm>
              <a:off x="6989172" y="2678816"/>
              <a:ext cx="1287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LCD-Display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E41C0F05-ABA3-45D1-9804-56BE31F63D41}"/>
                </a:ext>
              </a:extLst>
            </p:cNvPr>
            <p:cNvSpPr txBox="1"/>
            <p:nvPr/>
          </p:nvSpPr>
          <p:spPr>
            <a:xfrm>
              <a:off x="7004971" y="3106354"/>
              <a:ext cx="1157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LED GRÜN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B5724D6E-AECE-4E4D-8096-FB76202DFA8C}"/>
                </a:ext>
              </a:extLst>
            </p:cNvPr>
            <p:cNvSpPr txBox="1"/>
            <p:nvPr/>
          </p:nvSpPr>
          <p:spPr>
            <a:xfrm>
              <a:off x="6989172" y="3532495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LED GELB</a:t>
              </a:r>
            </a:p>
          </p:txBody>
        </p: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B8915ABB-CED2-47A2-8560-2ACBDC454ACB}"/>
                </a:ext>
              </a:extLst>
            </p:cNvPr>
            <p:cNvCxnSpPr>
              <a:cxnSpLocks/>
            </p:cNvCxnSpPr>
            <p:nvPr/>
          </p:nvCxnSpPr>
          <p:spPr>
            <a:xfrm>
              <a:off x="7004971" y="4207346"/>
              <a:ext cx="20120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4D6DA049-90C1-4994-AD02-04114CF19ACD}"/>
                </a:ext>
              </a:extLst>
            </p:cNvPr>
            <p:cNvCxnSpPr>
              <a:cxnSpLocks/>
            </p:cNvCxnSpPr>
            <p:nvPr/>
          </p:nvCxnSpPr>
          <p:spPr>
            <a:xfrm>
              <a:off x="7004971" y="4629834"/>
              <a:ext cx="2012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BA7DC98A-66EC-43F2-93F4-EB0307EA591C}"/>
                </a:ext>
              </a:extLst>
            </p:cNvPr>
            <p:cNvSpPr txBox="1"/>
            <p:nvPr/>
          </p:nvSpPr>
          <p:spPr>
            <a:xfrm>
              <a:off x="7004971" y="3893815"/>
              <a:ext cx="971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LED ROT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5E7C8705-2D90-48A3-ACBC-859108DD857D}"/>
                </a:ext>
              </a:extLst>
            </p:cNvPr>
            <p:cNvSpPr txBox="1"/>
            <p:nvPr/>
          </p:nvSpPr>
          <p:spPr>
            <a:xfrm>
              <a:off x="6989172" y="4312468"/>
              <a:ext cx="1089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LED BLAU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932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Herrmann</dc:creator>
  <cp:lastModifiedBy>Alexander Herrmann</cp:lastModifiedBy>
  <cp:revision>11</cp:revision>
  <dcterms:created xsi:type="dcterms:W3CDTF">2020-04-01T13:18:06Z</dcterms:created>
  <dcterms:modified xsi:type="dcterms:W3CDTF">2020-04-01T13:29:43Z</dcterms:modified>
</cp:coreProperties>
</file>