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1011-099C-43C2-85DA-8793B447CB57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54BFC-8A29-4C1E-890B-A07852E3B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2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0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34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5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9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74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0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11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82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0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69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2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08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76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9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7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B9B2-6A96-4789-AFA9-B91D13DDAC79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04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F3283-B682-45F0-934F-A7BE7DBE6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131826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de-DE" dirty="0"/>
              <a:t>CO2 Messgerät für automatisierte Fensteransteuerung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17CC73-9F1F-49A0-87AA-1CCDE0986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TFE18-2</a:t>
            </a:r>
          </a:p>
          <a:p>
            <a:r>
              <a:rPr lang="de-DE" dirty="0"/>
              <a:t>Alexander Herrmann</a:t>
            </a:r>
          </a:p>
          <a:p>
            <a:r>
              <a:rPr lang="de-DE" dirty="0"/>
              <a:t>Johannes </a:t>
            </a:r>
            <a:r>
              <a:rPr lang="de-DE" dirty="0" err="1"/>
              <a:t>Ruffer</a:t>
            </a:r>
            <a:endParaRPr lang="de-DE" dirty="0"/>
          </a:p>
          <a:p>
            <a:r>
              <a:rPr lang="de-DE" dirty="0" err="1"/>
              <a:t>Serkant</a:t>
            </a:r>
            <a:r>
              <a:rPr lang="de-DE" dirty="0"/>
              <a:t> </a:t>
            </a:r>
            <a:r>
              <a:rPr lang="de-DE" dirty="0" err="1"/>
              <a:t>Soylu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78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E2527-6DDC-4292-9A75-4BE9FF41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93A67-2229-4680-B881-6041A835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Programmiersprache: C</a:t>
            </a:r>
          </a:p>
          <a:p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87A34E34-22B4-4E32-9375-CC4DF49C7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60891"/>
              </p:ext>
            </p:extLst>
          </p:nvPr>
        </p:nvGraphicFramePr>
        <p:xfrm>
          <a:off x="3010192" y="2899968"/>
          <a:ext cx="48807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377">
                  <a:extLst>
                    <a:ext uri="{9D8B030D-6E8A-4147-A177-3AD203B41FA5}">
                      <a16:colId xmlns:a16="http://schemas.microsoft.com/office/drawing/2014/main" val="3094241284"/>
                    </a:ext>
                  </a:extLst>
                </a:gridCol>
                <a:gridCol w="2440377">
                  <a:extLst>
                    <a:ext uri="{9D8B030D-6E8A-4147-A177-3AD203B41FA5}">
                      <a16:colId xmlns:a16="http://schemas.microsoft.com/office/drawing/2014/main" val="278597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Schätzung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4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3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F2011-6C88-4C88-9FCE-EC00841E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49453-DC31-4A37-9EC8-49A7297A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Hardware verbauen</a:t>
            </a:r>
          </a:p>
          <a:p>
            <a:r>
              <a:rPr lang="de-DE" dirty="0"/>
              <a:t>Motor anstatt LED</a:t>
            </a:r>
          </a:p>
        </p:txBody>
      </p:sp>
    </p:spTree>
    <p:extLst>
      <p:ext uri="{BB962C8B-B14F-4D97-AF65-F5344CB8AC3E}">
        <p14:creationId xmlns:p14="http://schemas.microsoft.com/office/powerpoint/2010/main" val="5486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BAA17-E23F-4F32-9840-D9C9500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Einleitung </a:t>
            </a:r>
          </a:p>
          <a:p>
            <a:r>
              <a:rPr lang="de-DE" dirty="0"/>
              <a:t>Anforderungen </a:t>
            </a:r>
          </a:p>
          <a:p>
            <a:r>
              <a:rPr lang="de-DE" dirty="0"/>
              <a:t>Kostenübersicht</a:t>
            </a:r>
          </a:p>
          <a:p>
            <a:r>
              <a:rPr lang="de-DE" dirty="0"/>
              <a:t>Projektplan</a:t>
            </a:r>
          </a:p>
          <a:p>
            <a:pPr lvl="1"/>
            <a:r>
              <a:rPr lang="de-DE" dirty="0"/>
              <a:t>Aufgabenverteilung</a:t>
            </a:r>
          </a:p>
          <a:p>
            <a:pPr lvl="1"/>
            <a:r>
              <a:rPr lang="de-DE" dirty="0"/>
              <a:t>Komplexitätsschätzung</a:t>
            </a:r>
          </a:p>
          <a:p>
            <a:r>
              <a:rPr lang="de-DE" dirty="0"/>
              <a:t>Architektur &amp; Verhalten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Aussicht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69FFF-42B3-4BD4-A893-36137115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E74A5-B26E-4022-8D42-5E512656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Fallbeispiel:</a:t>
            </a:r>
          </a:p>
          <a:p>
            <a:pPr lvl="1"/>
            <a:r>
              <a:rPr lang="de-DE" dirty="0"/>
              <a:t>Vorlesungsraum N119 um 11:57 Uhr</a:t>
            </a:r>
          </a:p>
        </p:txBody>
      </p:sp>
    </p:spTree>
    <p:extLst>
      <p:ext uri="{BB962C8B-B14F-4D97-AF65-F5344CB8AC3E}">
        <p14:creationId xmlns:p14="http://schemas.microsoft.com/office/powerpoint/2010/main" val="38862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2646-A625-4741-A916-68D2DB3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A758639-D1BD-48A7-9625-55359078E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192448"/>
              </p:ext>
            </p:extLst>
          </p:nvPr>
        </p:nvGraphicFramePr>
        <p:xfrm>
          <a:off x="655490" y="1702976"/>
          <a:ext cx="5408612" cy="4714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495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1511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513100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Anforderungen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Echtzeitmessung der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Luftgüte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Measurement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41562410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Mindestmessbereich von 300 ppm bis 3000 ppm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Review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123673343"/>
                  </a:ext>
                </a:extLst>
              </a:tr>
              <a:tr h="8134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Visualisierung der Luftgüte 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mithilfe von LEDs (gut, mittel, schlecht)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948299221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Ausgabe der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 mithilfe von LCD-Display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2294328436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5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Ansteuern eines Fenster-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scheibenmotors mithilfe einer LED simulieren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93674587"/>
                  </a:ext>
                </a:extLst>
              </a:tr>
            </a:tbl>
          </a:graphicData>
        </a:graphic>
      </p:graphicFrame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B47EE9E8-0DD6-429D-B794-849A03BF0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418998"/>
              </p:ext>
            </p:extLst>
          </p:nvPr>
        </p:nvGraphicFramePr>
        <p:xfrm>
          <a:off x="6159798" y="1702976"/>
          <a:ext cx="5408612" cy="4714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222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54104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54286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622169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Anforderungen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994721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Bei schlechter Luftgüte: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Fenster öffnet sich (LED an)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363370029"/>
                  </a:ext>
                </a:extLst>
              </a:tr>
              <a:tr h="747987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guter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schließt sich (LED aus)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4063334588"/>
                  </a:ext>
                </a:extLst>
              </a:tr>
              <a:tr h="50125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Speichern im CSV-Format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Test, Analysis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207088512"/>
                  </a:ext>
                </a:extLst>
              </a:tr>
              <a:tr h="60699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9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Externe Abfrage über USB-Schnittstelle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681964603"/>
                  </a:ext>
                </a:extLst>
              </a:tr>
              <a:tr h="1241455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Benutzer kann zwischen drei Messprofilen auswählen (Messprofil: Abtastrate)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34575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2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Kostenübersicht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9D8380E-0F75-4AAC-839C-8D075FE3E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60945"/>
              </p:ext>
            </p:extLst>
          </p:nvPr>
        </p:nvGraphicFramePr>
        <p:xfrm>
          <a:off x="2589212" y="2176780"/>
          <a:ext cx="67036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3771017744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233787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Einkauf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9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Arduinoset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27,95€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3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CO2 Sensor (CCS811)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8,50€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8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MicroSD</a:t>
                      </a:r>
                      <a:r>
                        <a:rPr lang="de-DE" dirty="0"/>
                        <a:t>-Modul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3,50€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LED-Fassung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2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Sonstiges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33047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8098666-D378-4387-B2BA-BF2210D2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79976"/>
              </p:ext>
            </p:extLst>
          </p:nvPr>
        </p:nvGraphicFramePr>
        <p:xfrm>
          <a:off x="2589212" y="4401820"/>
          <a:ext cx="670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1024232631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10388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49,10€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3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0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Aufgabenverteilung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8EB007D-E724-4F9C-806B-6A4246DBA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621032"/>
              </p:ext>
            </p:extLst>
          </p:nvPr>
        </p:nvGraphicFramePr>
        <p:xfrm>
          <a:off x="2589213" y="2133600"/>
          <a:ext cx="78944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6">
                  <a:extLst>
                    <a:ext uri="{9D8B030D-6E8A-4147-A177-3AD203B41FA5}">
                      <a16:colId xmlns:a16="http://schemas.microsoft.com/office/drawing/2014/main" val="1970280750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1543126146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84827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Alexander Herrmann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Johannes </a:t>
                      </a:r>
                      <a:r>
                        <a:rPr lang="de-DE" dirty="0" err="1"/>
                        <a:t>Ruffer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Serkant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Soylu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9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Zeichnung Gehäuse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Löten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6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3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2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Komplexitätsschätzung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13503B0-1503-4FFD-AC97-CC6DEDA5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786790" cy="3432544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D106362-B0FF-4BDB-9688-884B107C7CE6}"/>
              </a:ext>
            </a:extLst>
          </p:cNvPr>
          <p:cNvSpPr/>
          <p:nvPr/>
        </p:nvSpPr>
        <p:spPr>
          <a:xfrm>
            <a:off x="8261497" y="2923955"/>
            <a:ext cx="765544" cy="293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1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017A3-FFB4-4520-843F-EDD371D1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&amp; Verhalten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BFE119-F8BA-4118-92D3-F60A79E7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6" y="1253922"/>
            <a:ext cx="7874607" cy="53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A223390-1601-4EA1-82F9-44AAE1821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1976" b="3541"/>
          <a:stretch/>
        </p:blipFill>
        <p:spPr>
          <a:xfrm>
            <a:off x="2505740" y="282796"/>
            <a:ext cx="7180520" cy="62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40881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224</Words>
  <Application>Microsoft Office PowerPoint</Application>
  <PresentationFormat>Breitbild</PresentationFormat>
  <Paragraphs>99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Fetzen</vt:lpstr>
      <vt:lpstr>CO2 Messgerät für automatisierte Fensteransteuerung</vt:lpstr>
      <vt:lpstr>Agenda </vt:lpstr>
      <vt:lpstr>Einleitung</vt:lpstr>
      <vt:lpstr>Anforderungen </vt:lpstr>
      <vt:lpstr>Kostenübersicht</vt:lpstr>
      <vt:lpstr>Projektplan - Aufgabenverteilung</vt:lpstr>
      <vt:lpstr>Projektplan - Komplexitätsschätzung</vt:lpstr>
      <vt:lpstr>Architektur &amp; Verhalten</vt:lpstr>
      <vt:lpstr>PowerPoint-Präsentation</vt:lpstr>
      <vt:lpstr>Implementierung </vt:lpstr>
      <vt:lpstr>Aussicht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Microcomputertechnik CO2 Messgerät</dc:title>
  <dc:creator>serkant soylu</dc:creator>
  <cp:lastModifiedBy>Alexander Herrmann</cp:lastModifiedBy>
  <cp:revision>36</cp:revision>
  <dcterms:created xsi:type="dcterms:W3CDTF">2020-03-02T15:47:06Z</dcterms:created>
  <dcterms:modified xsi:type="dcterms:W3CDTF">2020-03-03T17:48:51Z</dcterms:modified>
</cp:coreProperties>
</file>