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7" r:id="rId6"/>
    <p:sldId id="264" r:id="rId7"/>
    <p:sldId id="260" r:id="rId8"/>
    <p:sldId id="265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1011-099C-43C2-85DA-8793B447CB57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4BFC-8A29-4C1E-890B-A07852E3B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2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5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03B9B2-6A96-4789-AFA9-B91D13DDAC79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8BDB0A54-0CFE-4F49-97CC-774849D94C46}"/>
              </a:ext>
            </a:extLst>
          </p:cNvPr>
          <p:cNvSpPr txBox="1">
            <a:spLocks/>
          </p:cNvSpPr>
          <p:nvPr/>
        </p:nvSpPr>
        <p:spPr>
          <a:xfrm>
            <a:off x="8610600" y="4960137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TFE18-2</a:t>
            </a:r>
          </a:p>
          <a:p>
            <a:r>
              <a:rPr lang="de-DE" dirty="0"/>
              <a:t>Alexander Herrmann</a:t>
            </a:r>
          </a:p>
          <a:p>
            <a:r>
              <a:rPr lang="de-DE" dirty="0"/>
              <a:t>Johannes </a:t>
            </a:r>
            <a:r>
              <a:rPr lang="de-DE" dirty="0" err="1"/>
              <a:t>Ruffer</a:t>
            </a:r>
            <a:endParaRPr lang="de-DE" dirty="0"/>
          </a:p>
          <a:p>
            <a:r>
              <a:rPr lang="de-DE" dirty="0" err="1"/>
              <a:t>Serkant</a:t>
            </a:r>
            <a:r>
              <a:rPr lang="de-DE" dirty="0"/>
              <a:t> </a:t>
            </a:r>
            <a:r>
              <a:rPr lang="de-DE" dirty="0" err="1"/>
              <a:t>Soylu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89" y="308343"/>
            <a:ext cx="10193221" cy="2668767"/>
          </a:xfrm>
        </p:spPr>
        <p:txBody>
          <a:bodyPr>
            <a:normAutofit/>
          </a:bodyPr>
          <a:lstStyle/>
          <a:p>
            <a:r>
              <a:rPr lang="de-DE" sz="6600" dirty="0"/>
              <a:t>CO2 Messgerät</a:t>
            </a:r>
            <a:br>
              <a:rPr lang="de-DE" sz="6600" dirty="0"/>
            </a:br>
            <a:r>
              <a:rPr lang="de-DE" sz="4800" dirty="0"/>
              <a:t>    -	für automatisierte Fensteransteuerung </a:t>
            </a:r>
            <a:endParaRPr lang="de-DE" sz="6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FD5877-1F97-4326-A42A-BC867D57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534"/>
          <a:stretch/>
        </p:blipFill>
        <p:spPr>
          <a:xfrm>
            <a:off x="8327620" y="4949504"/>
            <a:ext cx="314879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8BAFECA-D45C-46AE-AC5C-C1EC0CCA2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976" b="3541"/>
          <a:stretch/>
        </p:blipFill>
        <p:spPr>
          <a:xfrm>
            <a:off x="2505740" y="282796"/>
            <a:ext cx="7180520" cy="62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2527-6DDC-4292-9A75-4BE9FF4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93A67-2229-4680-B881-6041A83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C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7A34E34-22B4-4E32-9375-CC4DF49C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60891"/>
              </p:ext>
            </p:extLst>
          </p:nvPr>
        </p:nvGraphicFramePr>
        <p:xfrm>
          <a:off x="3010192" y="2899968"/>
          <a:ext cx="488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77">
                  <a:extLst>
                    <a:ext uri="{9D8B030D-6E8A-4147-A177-3AD203B41FA5}">
                      <a16:colId xmlns:a16="http://schemas.microsoft.com/office/drawing/2014/main" val="3094241284"/>
                    </a:ext>
                  </a:extLst>
                </a:gridCol>
                <a:gridCol w="2440377">
                  <a:extLst>
                    <a:ext uri="{9D8B030D-6E8A-4147-A177-3AD203B41FA5}">
                      <a16:colId xmlns:a16="http://schemas.microsoft.com/office/drawing/2014/main" val="278597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2011-6C88-4C88-9FCE-EC00841E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9453-DC31-4A37-9EC8-49A7297A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Hardware verbauen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Motor anstatt LED</a:t>
            </a:r>
          </a:p>
        </p:txBody>
      </p:sp>
    </p:spTree>
    <p:extLst>
      <p:ext uri="{BB962C8B-B14F-4D97-AF65-F5344CB8AC3E}">
        <p14:creationId xmlns:p14="http://schemas.microsoft.com/office/powerpoint/2010/main" val="5486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BAA17-E23F-4F32-9840-D9C9500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Einleitung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Anforderungen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Projektplan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Ablauf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Kostenübersicht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Aufgabenverteilung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Komplexitätsschätzung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Architektur &amp; Verhalten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Implementierung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Aussicht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9FFF-42B3-4BD4-A893-36137115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E74A5-B26E-4022-8D42-5E51265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Fallbeispiel: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Vorlesungsraum N119 um 11:57 Uhr</a:t>
            </a:r>
          </a:p>
        </p:txBody>
      </p:sp>
    </p:spTree>
    <p:extLst>
      <p:ext uri="{BB962C8B-B14F-4D97-AF65-F5344CB8AC3E}">
        <p14:creationId xmlns:p14="http://schemas.microsoft.com/office/powerpoint/2010/main" val="38862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2646-A625-4741-A916-68D2DB3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758639-D1BD-48A7-9625-55359078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40949"/>
              </p:ext>
            </p:extLst>
          </p:nvPr>
        </p:nvGraphicFramePr>
        <p:xfrm>
          <a:off x="655490" y="1979432"/>
          <a:ext cx="5408612" cy="438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495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1511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Anforderungen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Echtzeitmessung der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Measurement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41562410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Mindestmessbereich von 300 ppm bis 3000 ppm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Review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123673343"/>
                  </a:ext>
                </a:extLst>
              </a:tr>
              <a:tr h="8134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Visualisierung der Luftgüte 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mithilfe von LEDs (gut, mittel, schlecht)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948299221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Ausgabe der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 mithilfe von LCD-Display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2294328436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Ansteuern eines Fenster-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scheibenmotors mithilfe einer LED simulieren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93674587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schlechter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öffnet sich (LED an)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083535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47EE9E8-0DD6-429D-B794-849A03BF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459580"/>
              </p:ext>
            </p:extLst>
          </p:nvPr>
        </p:nvGraphicFramePr>
        <p:xfrm>
          <a:off x="6159798" y="1979432"/>
          <a:ext cx="5419058" cy="4380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222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3283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732602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Anforderungen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8807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guter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schließt sich (LED aus)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4063334588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Speichern im CSV-Format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Test, Analysis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207088512"/>
                  </a:ext>
                </a:extLst>
              </a:tr>
              <a:tr h="71473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Externe Abfrage über USB-Schnittstelle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681964603"/>
                  </a:ext>
                </a:extLst>
              </a:tr>
              <a:tr h="146181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Benutzer kann zwischen drei Messprofilen auswählen (Messprofil: Abtastrate)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34575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Ablauf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7584461-F05E-4919-B4B0-45A8699908EC}"/>
              </a:ext>
            </a:extLst>
          </p:cNvPr>
          <p:cNvGrpSpPr/>
          <p:nvPr/>
        </p:nvGrpSpPr>
        <p:grpSpPr>
          <a:xfrm>
            <a:off x="228152" y="1905000"/>
            <a:ext cx="11735696" cy="3521498"/>
            <a:chOff x="120735" y="1133980"/>
            <a:chExt cx="11735696" cy="3521498"/>
          </a:xfrm>
        </p:grpSpPr>
        <p:sp>
          <p:nvSpPr>
            <p:cNvPr id="4" name="OTLSHAPE_TB_00000000000000000000000000000000_LeftEndCaps">
              <a:extLst>
                <a:ext uri="{FF2B5EF4-FFF2-40B4-BE49-F238E27FC236}">
                  <a16:creationId xmlns:a16="http://schemas.microsoft.com/office/drawing/2014/main" id="{D81290E8-4CD6-4826-8B22-BB0E96EDBCA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1235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6" name="OTLSHAPE_TB_00000000000000000000000000000000_RightEndCaps">
              <a:extLst>
                <a:ext uri="{FF2B5EF4-FFF2-40B4-BE49-F238E27FC236}">
                  <a16:creationId xmlns:a16="http://schemas.microsoft.com/office/drawing/2014/main" id="{0C7547D7-FD31-4711-8C0C-7F3007A569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404769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cxnSp>
          <p:nvCxnSpPr>
            <p:cNvPr id="7" name="OTLSHAPE_T_27e983e739bd4538b4402909ad6c9729_HorizontalConnector1">
              <a:extLst>
                <a:ext uri="{FF2B5EF4-FFF2-40B4-BE49-F238E27FC236}">
                  <a16:creationId xmlns:a16="http://schemas.microsoft.com/office/drawing/2014/main" id="{5A5C13C2-93E6-44DF-846D-D95205848A0F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944669" y="2686978"/>
              <a:ext cx="49442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e1c009e5e662470494b06846654c890f_HorizontalConnector1">
              <a:extLst>
                <a:ext uri="{FF2B5EF4-FFF2-40B4-BE49-F238E27FC236}">
                  <a16:creationId xmlns:a16="http://schemas.microsoft.com/office/drawing/2014/main" id="{DA04B007-26B0-4C26-9DF2-C4FDF4A9988E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1107694" y="2953678"/>
              <a:ext cx="1440730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930f85c0f9ee4a9aae752cdc5691c2a2_HorizontalConnector1">
              <a:extLst>
                <a:ext uri="{FF2B5EF4-FFF2-40B4-BE49-F238E27FC236}">
                  <a16:creationId xmlns:a16="http://schemas.microsoft.com/office/drawing/2014/main" id="{2D4EA908-4868-4639-8109-11A70BB39D2D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640631" y="3220378"/>
              <a:ext cx="190779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fc3a03bffbf74e21b5cc5acedaab34f4_HorizontalConnector1">
              <a:extLst>
                <a:ext uri="{FF2B5EF4-FFF2-40B4-BE49-F238E27FC236}">
                  <a16:creationId xmlns:a16="http://schemas.microsoft.com/office/drawing/2014/main" id="{2CDFECDB-3CDD-4470-AC94-987D79E07CAA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870416" y="3487078"/>
              <a:ext cx="440865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_05fc5a23e6854703843ab4d508cf51c6_HorizontalConnector1">
              <a:extLst>
                <a:ext uri="{FF2B5EF4-FFF2-40B4-BE49-F238E27FC236}">
                  <a16:creationId xmlns:a16="http://schemas.microsoft.com/office/drawing/2014/main" id="{EBBA19BB-F6CA-4D1E-A6F7-CDB4C54956FA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00414" y="3753778"/>
              <a:ext cx="544665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T_57580d2724a74672b63029512af95d04_HorizontalConnector1">
              <a:extLst>
                <a:ext uri="{FF2B5EF4-FFF2-40B4-BE49-F238E27FC236}">
                  <a16:creationId xmlns:a16="http://schemas.microsoft.com/office/drawing/2014/main" id="{3AB2F42E-E589-41FF-B729-3239FC338423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39275" y="4020478"/>
              <a:ext cx="490779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_bcc16db58b8b4eb29d2773fa0eb9ef16_HorizontalConnector1">
              <a:extLst>
                <a:ext uri="{FF2B5EF4-FFF2-40B4-BE49-F238E27FC236}">
                  <a16:creationId xmlns:a16="http://schemas.microsoft.com/office/drawing/2014/main" id="{ECCCB112-89D4-4BFF-9B33-15453466B70F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525315" y="4287178"/>
              <a:ext cx="5009757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T_d56876cdfa064625b7847210d6486e17_HorizontalConnector1">
              <a:extLst>
                <a:ext uri="{FF2B5EF4-FFF2-40B4-BE49-F238E27FC236}">
                  <a16:creationId xmlns:a16="http://schemas.microsoft.com/office/drawing/2014/main" id="{75F20518-58C7-4C29-881C-1CD386A84EE0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028404" y="4553878"/>
              <a:ext cx="288534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TLSHAPE_TB_00000000000000000000000000000000_ScaleContainer">
              <a:extLst>
                <a:ext uri="{FF2B5EF4-FFF2-40B4-BE49-F238E27FC236}">
                  <a16:creationId xmlns:a16="http://schemas.microsoft.com/office/drawing/2014/main" id="{526648BA-4E02-440E-BEB7-617A8FB084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27100" y="1688123"/>
              <a:ext cx="10337800" cy="381000"/>
            </a:xfrm>
            <a:prstGeom prst="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44546A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TLSHAPE_TB_00000000000000000000000000000000_ElapsedTime">
              <a:extLst>
                <a:ext uri="{FF2B5EF4-FFF2-40B4-BE49-F238E27FC236}">
                  <a16:creationId xmlns:a16="http://schemas.microsoft.com/office/drawing/2014/main" id="{E5D87EEF-7FBA-4C48-A200-108BD93FB4E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27099" y="2004819"/>
              <a:ext cx="5883273" cy="64304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TLSHAPE_TB_00000000000000000000000000000000_TodayMarkerShape">
              <a:extLst>
                <a:ext uri="{FF2B5EF4-FFF2-40B4-BE49-F238E27FC236}">
                  <a16:creationId xmlns:a16="http://schemas.microsoft.com/office/drawing/2014/main" id="{F5976006-2124-4BE9-B5F0-943080FACDB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744415" y="2084448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TLSHAPE_TB_00000000000000000000000000000000_TodayMarkerText">
              <a:extLst>
                <a:ext uri="{FF2B5EF4-FFF2-40B4-BE49-F238E27FC236}">
                  <a16:creationId xmlns:a16="http://schemas.microsoft.com/office/drawing/2014/main" id="{3906FC61-57A1-41FA-ACE5-087AD1C9818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617415" y="2196123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sz="1200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9" name="OTLSHAPE_TB_00000000000000000000000000000000_TimescaleInterval1">
              <a:extLst>
                <a:ext uri="{FF2B5EF4-FFF2-40B4-BE49-F238E27FC236}">
                  <a16:creationId xmlns:a16="http://schemas.microsoft.com/office/drawing/2014/main" id="{117D07FD-3DEF-473E-8ECA-CC3BF69939E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990600" y="1785596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Jan</a:t>
              </a:r>
            </a:p>
          </p:txBody>
        </p:sp>
        <p:sp>
          <p:nvSpPr>
            <p:cNvPr id="20" name="OTLSHAPE_TB_00000000000000000000000000000000_TimescaleInterval2">
              <a:extLst>
                <a:ext uri="{FF2B5EF4-FFF2-40B4-BE49-F238E27FC236}">
                  <a16:creationId xmlns:a16="http://schemas.microsoft.com/office/drawing/2014/main" id="{AE84B6DF-5F37-430F-B5B4-B693A7D78EF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635917" y="1785596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21" name="OTLSHAPE_TB_00000000000000000000000000000000_TimescaleInterval3">
              <a:extLst>
                <a:ext uri="{FF2B5EF4-FFF2-40B4-BE49-F238E27FC236}">
                  <a16:creationId xmlns:a16="http://schemas.microsoft.com/office/drawing/2014/main" id="{54EB3068-39E0-40C0-AE34-CF182FA22F2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110569" y="1785596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22" name="OTLSHAPE_TB_00000000000000000000000000000000_TimescaleInterval4">
              <a:extLst>
                <a:ext uri="{FF2B5EF4-FFF2-40B4-BE49-F238E27FC236}">
                  <a16:creationId xmlns:a16="http://schemas.microsoft.com/office/drawing/2014/main" id="{32A4958F-5F75-4358-B40E-441362373D9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55886" y="1785596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23" name="OTLSHAPE_TB_00000000000000000000000000000000_Separator1">
              <a:extLst>
                <a:ext uri="{FF2B5EF4-FFF2-40B4-BE49-F238E27FC236}">
                  <a16:creationId xmlns:a16="http://schemas.microsoft.com/office/drawing/2014/main" id="{607ADC20-AD1C-4EE9-A79B-61B25924085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572417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B_00000000000000000000000000000000_Separator2">
              <a:extLst>
                <a:ext uri="{FF2B5EF4-FFF2-40B4-BE49-F238E27FC236}">
                  <a16:creationId xmlns:a16="http://schemas.microsoft.com/office/drawing/2014/main" id="{CDB0C042-AE17-47C4-9289-C8C60EB63F5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6047068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OTLSHAPE_TB_00000000000000000000000000000000_Separator3">
              <a:extLst>
                <a:ext uri="{FF2B5EF4-FFF2-40B4-BE49-F238E27FC236}">
                  <a16:creationId xmlns:a16="http://schemas.microsoft.com/office/drawing/2014/main" id="{F16CF9A8-A4B7-440C-A5A2-C7B89063F2E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692385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T_27e983e739bd4538b4402909ad6c9729_Shape">
              <a:extLst>
                <a:ext uri="{FF2B5EF4-FFF2-40B4-BE49-F238E27FC236}">
                  <a16:creationId xmlns:a16="http://schemas.microsoft.com/office/drawing/2014/main" id="{AD8EAD73-9E73-42E8-B94D-95BF734581B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39097" y="25853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TLSHAPE_T_e1c009e5e662470494b06846654c890f_Shape">
              <a:extLst>
                <a:ext uri="{FF2B5EF4-FFF2-40B4-BE49-F238E27FC236}">
                  <a16:creationId xmlns:a16="http://schemas.microsoft.com/office/drawing/2014/main" id="{588D3E58-0197-4DA7-A6AB-D69E7B00EB9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548424" y="28520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TLSHAPE_T_930f85c0f9ee4a9aae752cdc5691c2a2_Shape">
              <a:extLst>
                <a:ext uri="{FF2B5EF4-FFF2-40B4-BE49-F238E27FC236}">
                  <a16:creationId xmlns:a16="http://schemas.microsoft.com/office/drawing/2014/main" id="{7BB7356B-CA4F-4CA1-AC86-529531CEC7D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548424" y="31187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TLSHAPE_T_fc3a03bffbf74e21b5cc5acedaab34f4_Shape">
              <a:extLst>
                <a:ext uri="{FF2B5EF4-FFF2-40B4-BE49-F238E27FC236}">
                  <a16:creationId xmlns:a16="http://schemas.microsoft.com/office/drawing/2014/main" id="{480BFC15-D369-41D3-879D-A39934020B2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279074" y="3385478"/>
              <a:ext cx="7747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TLSHAPE_T_05fc5a23e6854703843ab4d508cf51c6_Shape">
              <a:extLst>
                <a:ext uri="{FF2B5EF4-FFF2-40B4-BE49-F238E27FC236}">
                  <a16:creationId xmlns:a16="http://schemas.microsoft.com/office/drawing/2014/main" id="{DA61FD79-4350-4F21-9798-C78EA0F586C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047069" y="36521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TLSHAPE_T_57580d2724a74672b63029512af95d04_Shape">
              <a:extLst>
                <a:ext uri="{FF2B5EF4-FFF2-40B4-BE49-F238E27FC236}">
                  <a16:creationId xmlns:a16="http://schemas.microsoft.com/office/drawing/2014/main" id="{BDA55027-6C15-4ECA-946D-7E3F5FA859E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047069" y="39188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TLSHAPE_T_bcc16db58b8b4eb29d2773fa0eb9ef16_Shape">
              <a:extLst>
                <a:ext uri="{FF2B5EF4-FFF2-40B4-BE49-F238E27FC236}">
                  <a16:creationId xmlns:a16="http://schemas.microsoft.com/office/drawing/2014/main" id="{3670FB7B-CC29-483D-AA9E-5FCF8F78C3D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535072" y="41855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TLSHAPE_T_d56876cdfa064625b7847210d6486e17_Shape">
              <a:extLst>
                <a:ext uri="{FF2B5EF4-FFF2-40B4-BE49-F238E27FC236}">
                  <a16:creationId xmlns:a16="http://schemas.microsoft.com/office/drawing/2014/main" id="{AE82C104-7953-4A04-A93A-ACA344A2D2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913749" y="4452278"/>
              <a:ext cx="58039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TLSHAPE_T_27e983e739bd4538b4402909ad6c9729_JoinedDate">
              <a:extLst>
                <a:ext uri="{FF2B5EF4-FFF2-40B4-BE49-F238E27FC236}">
                  <a16:creationId xmlns:a16="http://schemas.microsoft.com/office/drawing/2014/main" id="{5D44267D-A4A8-4787-8F46-8B05B446B02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599165" y="2609466"/>
              <a:ext cx="685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7 - Jan 19</a:t>
              </a:r>
            </a:p>
          </p:txBody>
        </p:sp>
        <p:sp>
          <p:nvSpPr>
            <p:cNvPr id="35" name="OTLSHAPE_T_27e983e739bd4538b4402909ad6c9729_Title">
              <a:extLst>
                <a:ext uri="{FF2B5EF4-FFF2-40B4-BE49-F238E27FC236}">
                  <a16:creationId xmlns:a16="http://schemas.microsoft.com/office/drawing/2014/main" id="{982D88FD-6F88-4974-A6AC-A578F0CBAAE4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20735" y="2601719"/>
              <a:ext cx="825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Komponenten</a:t>
              </a:r>
            </a:p>
          </p:txBody>
        </p:sp>
        <p:sp>
          <p:nvSpPr>
            <p:cNvPr id="36" name="OTLSHAPE_T_e1c009e5e662470494b06846654c890f_JoinedDate">
              <a:extLst>
                <a:ext uri="{FF2B5EF4-FFF2-40B4-BE49-F238E27FC236}">
                  <a16:creationId xmlns:a16="http://schemas.microsoft.com/office/drawing/2014/main" id="{692C6FD3-8467-4BC8-AC91-F761BF00F0DB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6097810" y="28761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7" name="OTLSHAPE_T_e1c009e5e662470494b06846654c890f_Title">
              <a:extLst>
                <a:ext uri="{FF2B5EF4-FFF2-40B4-BE49-F238E27FC236}">
                  <a16:creationId xmlns:a16="http://schemas.microsoft.com/office/drawing/2014/main" id="{D1C374F9-23C4-4A6A-88BE-BB146209B02D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20735" y="2868419"/>
              <a:ext cx="990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Schaltungslayout</a:t>
              </a:r>
            </a:p>
          </p:txBody>
        </p:sp>
        <p:sp>
          <p:nvSpPr>
            <p:cNvPr id="38" name="OTLSHAPE_T_930f85c0f9ee4a9aae752cdc5691c2a2_JoinedDate">
              <a:extLst>
                <a:ext uri="{FF2B5EF4-FFF2-40B4-BE49-F238E27FC236}">
                  <a16:creationId xmlns:a16="http://schemas.microsoft.com/office/drawing/2014/main" id="{EFEC5B8D-8D13-4C58-BD56-CEB93F2D9549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097810" y="31428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9" name="OTLSHAPE_T_930f85c0f9ee4a9aae752cdc5691c2a2_Title">
              <a:extLst>
                <a:ext uri="{FF2B5EF4-FFF2-40B4-BE49-F238E27FC236}">
                  <a16:creationId xmlns:a16="http://schemas.microsoft.com/office/drawing/2014/main" id="{590889B2-5BDF-4E2E-85E9-7ECFFB3AA428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20735" y="3135119"/>
              <a:ext cx="520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Software</a:t>
              </a:r>
            </a:p>
          </p:txBody>
        </p:sp>
        <p:sp>
          <p:nvSpPr>
            <p:cNvPr id="40" name="OTLSHAPE_T_fc3a03bffbf74e21b5cc5acedaab34f4_JoinedDate">
              <a:extLst>
                <a:ext uri="{FF2B5EF4-FFF2-40B4-BE49-F238E27FC236}">
                  <a16:creationId xmlns:a16="http://schemas.microsoft.com/office/drawing/2014/main" id="{1E28CD46-E6D0-44F7-A4F6-101819AE4981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6097810" y="3409566"/>
              <a:ext cx="787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21 - Feb 29</a:t>
              </a:r>
            </a:p>
          </p:txBody>
        </p:sp>
        <p:sp>
          <p:nvSpPr>
            <p:cNvPr id="41" name="OTLSHAPE_T_fc3a03bffbf74e21b5cc5acedaab34f4_Title">
              <a:extLst>
                <a:ext uri="{FF2B5EF4-FFF2-40B4-BE49-F238E27FC236}">
                  <a16:creationId xmlns:a16="http://schemas.microsoft.com/office/drawing/2014/main" id="{5CBEC1B6-CCEA-48F5-B5ED-320BFA3B4CA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120735" y="3401819"/>
              <a:ext cx="762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Konstruktion</a:t>
              </a:r>
            </a:p>
          </p:txBody>
        </p:sp>
        <p:sp>
          <p:nvSpPr>
            <p:cNvPr id="42" name="OTLSHAPE_T_05fc5a23e6854703843ab4d508cf51c6_JoinedDate">
              <a:extLst>
                <a:ext uri="{FF2B5EF4-FFF2-40B4-BE49-F238E27FC236}">
                  <a16:creationId xmlns:a16="http://schemas.microsoft.com/office/drawing/2014/main" id="{D716B8C4-83A3-423A-B4F6-4370CC3F2646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695139" y="36762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3" name="OTLSHAPE_T_05fc5a23e6854703843ab4d508cf51c6_Title">
              <a:extLst>
                <a:ext uri="{FF2B5EF4-FFF2-40B4-BE49-F238E27FC236}">
                  <a16:creationId xmlns:a16="http://schemas.microsoft.com/office/drawing/2014/main" id="{0A937F34-CA06-4664-A427-A8FE58B819DB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20735" y="3668519"/>
              <a:ext cx="482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Drucken</a:t>
              </a:r>
            </a:p>
          </p:txBody>
        </p:sp>
        <p:sp>
          <p:nvSpPr>
            <p:cNvPr id="44" name="OTLSHAPE_T_57580d2724a74672b63029512af95d04_JoinedDate">
              <a:extLst>
                <a:ext uri="{FF2B5EF4-FFF2-40B4-BE49-F238E27FC236}">
                  <a16:creationId xmlns:a16="http://schemas.microsoft.com/office/drawing/2014/main" id="{83551795-F6B6-4DA5-B398-E0DE94C2EC81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695139" y="39429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5" name="OTLSHAPE_T_57580d2724a74672b63029512af95d04_Title">
              <a:extLst>
                <a:ext uri="{FF2B5EF4-FFF2-40B4-BE49-F238E27FC236}">
                  <a16:creationId xmlns:a16="http://schemas.microsoft.com/office/drawing/2014/main" id="{AFE0EDEA-4CC6-4CC1-8F1B-EB19B635FFA2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120735" y="3935219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Löten + Verbauen</a:t>
              </a:r>
            </a:p>
          </p:txBody>
        </p:sp>
        <p:sp>
          <p:nvSpPr>
            <p:cNvPr id="46" name="OTLSHAPE_T_bcc16db58b8b4eb29d2773fa0eb9ef16_JoinedDate">
              <a:extLst>
                <a:ext uri="{FF2B5EF4-FFF2-40B4-BE49-F238E27FC236}">
                  <a16:creationId xmlns:a16="http://schemas.microsoft.com/office/drawing/2014/main" id="{6189A67B-33B1-4166-9F73-672083763B52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6695139" y="4209666"/>
              <a:ext cx="749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24 - Mar 7</a:t>
              </a:r>
            </a:p>
          </p:txBody>
        </p:sp>
        <p:sp>
          <p:nvSpPr>
            <p:cNvPr id="47" name="OTLSHAPE_T_bcc16db58b8b4eb29d2773fa0eb9ef16_Title">
              <a:extLst>
                <a:ext uri="{FF2B5EF4-FFF2-40B4-BE49-F238E27FC236}">
                  <a16:creationId xmlns:a16="http://schemas.microsoft.com/office/drawing/2014/main" id="{8FF2A974-ADDF-4538-81FE-FB5ACCDE2C08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120735" y="4201919"/>
              <a:ext cx="406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24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Testing</a:t>
              </a:r>
              <a:endParaRPr lang="de-DE" sz="1100" b="1" spc="-2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TLSHAPE_T_d56876cdfa064625b7847210d6486e17_JoinedDate">
              <a:extLst>
                <a:ext uri="{FF2B5EF4-FFF2-40B4-BE49-F238E27FC236}">
                  <a16:creationId xmlns:a16="http://schemas.microsoft.com/office/drawing/2014/main" id="{8FEF3836-9BFC-4085-9119-78F8E953FB6B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9767121" y="4476366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Feb 5 - Apr 12</a:t>
              </a:r>
            </a:p>
          </p:txBody>
        </p:sp>
        <p:sp>
          <p:nvSpPr>
            <p:cNvPr id="49" name="OTLSHAPE_T_d56876cdfa064625b7847210d6486e17_Title">
              <a:extLst>
                <a:ext uri="{FF2B5EF4-FFF2-40B4-BE49-F238E27FC236}">
                  <a16:creationId xmlns:a16="http://schemas.microsoft.com/office/drawing/2014/main" id="{0EDD5793-E974-4124-957C-1A248F519EF0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120735" y="4468619"/>
              <a:ext cx="914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Dokumentation</a:t>
              </a:r>
            </a:p>
          </p:txBody>
        </p:sp>
        <p:sp>
          <p:nvSpPr>
            <p:cNvPr id="50" name="OTLSHAPE_M_32a67d7530184f46be151febd4049e9a_Shape">
              <a:extLst>
                <a:ext uri="{FF2B5EF4-FFF2-40B4-BE49-F238E27FC236}">
                  <a16:creationId xmlns:a16="http://schemas.microsoft.com/office/drawing/2014/main" id="{82617A1B-4E6F-477F-AB99-32DDAD7B51E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700705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TLSHAPE_M_d4203a65bffc46009150beec4aedb44f_Shape">
              <a:extLst>
                <a:ext uri="{FF2B5EF4-FFF2-40B4-BE49-F238E27FC236}">
                  <a16:creationId xmlns:a16="http://schemas.microsoft.com/office/drawing/2014/main" id="{74BD9314-FEF0-414A-A355-0D8FF6553EF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602021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TLSHAPE_M_32a67d7530184f46be151febd4049e9a_Title">
              <a:extLst>
                <a:ext uri="{FF2B5EF4-FFF2-40B4-BE49-F238E27FC236}">
                  <a16:creationId xmlns:a16="http://schemas.microsoft.com/office/drawing/2014/main" id="{96690B89-C915-495A-A13F-FF69DBA32004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6440567" y="1133980"/>
              <a:ext cx="736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Präsentation</a:t>
              </a:r>
            </a:p>
          </p:txBody>
        </p:sp>
        <p:sp>
          <p:nvSpPr>
            <p:cNvPr id="53" name="OTLSHAPE_M_32a67d7530184f46be151febd4049e9a_Date">
              <a:extLst>
                <a:ext uri="{FF2B5EF4-FFF2-40B4-BE49-F238E27FC236}">
                  <a16:creationId xmlns:a16="http://schemas.microsoft.com/office/drawing/2014/main" id="{5BB802C2-B359-48E8-BD5E-C2E20ECFAA27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6655260" y="1317198"/>
              <a:ext cx="317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Mar 9</a:t>
              </a:r>
            </a:p>
          </p:txBody>
        </p:sp>
        <p:sp>
          <p:nvSpPr>
            <p:cNvPr id="54" name="OTLSHAPE_M_d4203a65bffc46009150beec4aedb44f_Title">
              <a:extLst>
                <a:ext uri="{FF2B5EF4-FFF2-40B4-BE49-F238E27FC236}">
                  <a16:creationId xmlns:a16="http://schemas.microsoft.com/office/drawing/2014/main" id="{662CEC4D-C0C1-4B12-BE24-9A6B63EADDEF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9021482" y="1133980"/>
              <a:ext cx="1384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Abgabe Dokumentation</a:t>
              </a:r>
            </a:p>
          </p:txBody>
        </p:sp>
        <p:sp>
          <p:nvSpPr>
            <p:cNvPr id="55" name="OTLSHAPE_M_d4203a65bffc46009150beec4aedb44f_Date">
              <a:extLst>
                <a:ext uri="{FF2B5EF4-FFF2-40B4-BE49-F238E27FC236}">
                  <a16:creationId xmlns:a16="http://schemas.microsoft.com/office/drawing/2014/main" id="{1D488C25-659C-47AF-9E68-82127A96E0E3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9538986" y="1317198"/>
              <a:ext cx="342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6">
                  <a:solidFill>
                    <a:schemeClr val="dk2"/>
                  </a:solidFill>
                  <a:latin typeface="Calibri" panose="020F0502020204030204" pitchFamily="34" charset="0"/>
                </a:rPr>
                <a:t>Apr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Kostenübersicht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9D8380E-0F75-4AAC-839C-8D075FE3E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19123"/>
              </p:ext>
            </p:extLst>
          </p:nvPr>
        </p:nvGraphicFramePr>
        <p:xfrm>
          <a:off x="2744178" y="2501900"/>
          <a:ext cx="67036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3771017744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233787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Arduinoset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27,95€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3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CO2 Sensor (CCS811)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8,50€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8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MicroSD</a:t>
                      </a:r>
                      <a:r>
                        <a:rPr lang="de-DE" dirty="0"/>
                        <a:t>-Modul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3,50€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LED-Fassung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Mechanische Bauteile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Sonstiges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33047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8098666-D378-4387-B2BA-BF2210D2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0655"/>
              </p:ext>
            </p:extLst>
          </p:nvPr>
        </p:nvGraphicFramePr>
        <p:xfrm>
          <a:off x="2744178" y="5097780"/>
          <a:ext cx="670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1024232631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10388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Aufgabenverteilung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EB007D-E724-4F9C-806B-6A4246DBA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22840"/>
              </p:ext>
            </p:extLst>
          </p:nvPr>
        </p:nvGraphicFramePr>
        <p:xfrm>
          <a:off x="1936920" y="2501900"/>
          <a:ext cx="7894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6">
                  <a:extLst>
                    <a:ext uri="{9D8B030D-6E8A-4147-A177-3AD203B41FA5}">
                      <a16:colId xmlns:a16="http://schemas.microsoft.com/office/drawing/2014/main" val="1970280750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1543126146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8482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Alexander Herrmann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Johannes </a:t>
                      </a:r>
                      <a:r>
                        <a:rPr lang="de-DE" dirty="0" err="1"/>
                        <a:t>Ruffer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Serkant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Soylu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9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Zeichnung Gehäuse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Löten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3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Komplexitätsschätzung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3503B0-1503-4FFD-AC97-CC6DEDA5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69" y="2084832"/>
            <a:ext cx="7786790" cy="343254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106362-B0FF-4BDB-9688-884B107C7CE6}"/>
              </a:ext>
            </a:extLst>
          </p:cNvPr>
          <p:cNvSpPr/>
          <p:nvPr/>
        </p:nvSpPr>
        <p:spPr>
          <a:xfrm>
            <a:off x="7666072" y="3124533"/>
            <a:ext cx="765544" cy="29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1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017A3-FFB4-4520-843F-EDD371D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&amp; Verhalten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BFE119-F8BA-4118-92D3-F60A79E7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6" y="1509101"/>
            <a:ext cx="7874607" cy="53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5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313</Words>
  <Application>Microsoft Office PowerPoint</Application>
  <PresentationFormat>Breitbild</PresentationFormat>
  <Paragraphs>130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CO2 Messgerät     - für automatisierte Fensteransteuerung </vt:lpstr>
      <vt:lpstr>Agenda </vt:lpstr>
      <vt:lpstr>Einleitung</vt:lpstr>
      <vt:lpstr>Anforderungen </vt:lpstr>
      <vt:lpstr>Projektplan - Ablauf</vt:lpstr>
      <vt:lpstr>Projektplan - Kostenübersicht</vt:lpstr>
      <vt:lpstr>Projektplan - Aufgabenverteilung</vt:lpstr>
      <vt:lpstr>Projektplan - Komplexitätsschätzung</vt:lpstr>
      <vt:lpstr>Architektur &amp; Verhalten</vt:lpstr>
      <vt:lpstr>PowerPoint-Präsentation</vt:lpstr>
      <vt:lpstr>Implementierung </vt:lpstr>
      <vt:lpstr>Aussicht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Microcomputertechnik CO2 Messgerät</dc:title>
  <dc:creator>serkant soylu</dc:creator>
  <cp:lastModifiedBy>Alexander Herrmann</cp:lastModifiedBy>
  <cp:revision>58</cp:revision>
  <dcterms:created xsi:type="dcterms:W3CDTF">2020-03-02T15:47:06Z</dcterms:created>
  <dcterms:modified xsi:type="dcterms:W3CDTF">2020-03-04T13:24:16Z</dcterms:modified>
</cp:coreProperties>
</file>