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latin typeface="Arial"/>
              </a:rPr>
              <a:t>Click to edit the title text format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"/>
          <p:cNvSpPr/>
          <p:nvPr/>
        </p:nvSpPr>
        <p:spPr>
          <a:xfrm>
            <a:off x="4860000" y="231120"/>
            <a:ext cx="4715280" cy="12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400" spc="-1" strike="noStrike">
                <a:latin typeface="Arial"/>
              </a:rPr>
              <a:t>Kaufprozess von Elektronik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8" name=""/>
          <p:cNvSpPr/>
          <p:nvPr/>
        </p:nvSpPr>
        <p:spPr>
          <a:xfrm>
            <a:off x="504000" y="426600"/>
            <a:ext cx="1655640" cy="65304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400" spc="-1" strike="noStrike">
                <a:latin typeface="Arial"/>
              </a:rPr>
              <a:t>Kenntnis über die neue Technik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39" name=""/>
          <p:cNvSpPr/>
          <p:nvPr/>
        </p:nvSpPr>
        <p:spPr>
          <a:xfrm>
            <a:off x="504360" y="3240000"/>
            <a:ext cx="1655640" cy="65304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400" spc="-1" strike="noStrike">
                <a:latin typeface="Arial"/>
              </a:rPr>
              <a:t>Kann ich das gebrauchen?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>
            <a:off x="2700000" y="2340000"/>
            <a:ext cx="1655640" cy="65304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400" spc="-1" strike="noStrike">
                <a:latin typeface="Arial"/>
              </a:rPr>
              <a:t>Erleichtert es mir den Alltag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540000" y="4386600"/>
            <a:ext cx="1655640" cy="65304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400" spc="-1" strike="noStrike">
                <a:latin typeface="Arial"/>
              </a:rPr>
              <a:t>Kein Kauf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4860000" y="2340000"/>
            <a:ext cx="1655640" cy="65304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400" spc="-1" strike="noStrike">
                <a:latin typeface="Arial"/>
              </a:rPr>
              <a:t>Kann ich es gebraucht kaufen?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4860000" y="3600000"/>
            <a:ext cx="1655640" cy="65304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400" spc="-1" strike="noStrike">
                <a:latin typeface="Arial"/>
              </a:rPr>
              <a:t>Wie viele Resourcen werden bei Neukauf verbraucht?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7020000" y="2340000"/>
            <a:ext cx="1655640" cy="65304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400" spc="-1" strike="noStrike">
                <a:latin typeface="Arial"/>
              </a:rPr>
              <a:t>Abwarten ob ich es nach 4 Wochen noch misse.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7164000" y="3600000"/>
            <a:ext cx="1655640" cy="65304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400" spc="-1" strike="noStrike">
                <a:latin typeface="Arial"/>
              </a:rPr>
              <a:t>Vermisse ich es immer noch?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7704000" y="4566600"/>
            <a:ext cx="1655640" cy="65304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400" spc="-1" strike="noStrike">
                <a:latin typeface="Arial"/>
              </a:rPr>
              <a:t>Kauf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540000" y="1326600"/>
            <a:ext cx="1655640" cy="65304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400" spc="-1" strike="noStrike">
                <a:latin typeface="Arial"/>
              </a:rPr>
              <a:t>Recherche über die neue Technik.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1260000" y="1080000"/>
            <a:ext cx="360" cy="246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>
            <a:off x="1260000" y="1980000"/>
            <a:ext cx="360" cy="3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1440360" y="3960000"/>
            <a:ext cx="0" cy="426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 flipV="1">
            <a:off x="2196000" y="2700360"/>
            <a:ext cx="504000" cy="71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"/>
          <p:cNvSpPr/>
          <p:nvPr/>
        </p:nvSpPr>
        <p:spPr>
          <a:xfrm>
            <a:off x="4356000" y="2520000"/>
            <a:ext cx="50400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>
            <a:off x="6120000" y="2993400"/>
            <a:ext cx="360" cy="606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 flipH="1">
            <a:off x="2196000" y="2993400"/>
            <a:ext cx="1404000" cy="1506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 flipH="1">
            <a:off x="2196000" y="3960000"/>
            <a:ext cx="2664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 flipH="1">
            <a:off x="2196000" y="4253400"/>
            <a:ext cx="5184000" cy="606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"/>
          <p:cNvSpPr/>
          <p:nvPr/>
        </p:nvSpPr>
        <p:spPr>
          <a:xfrm>
            <a:off x="6516000" y="2520000"/>
            <a:ext cx="50400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8280000" y="2993400"/>
            <a:ext cx="360" cy="606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8460000" y="4253400"/>
            <a:ext cx="360" cy="313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>
            <a:off x="504360" y="2340360"/>
            <a:ext cx="1655640" cy="65304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400" spc="-1" strike="noStrike">
                <a:latin typeface="Arial"/>
              </a:rPr>
              <a:t>Sind die Kundenrezensionen gut?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1260000" y="2993400"/>
            <a:ext cx="0" cy="246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>
            <a:off x="504360" y="2700000"/>
            <a:ext cx="215640" cy="1686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LibreOffice/7.1.7.2$Linux_X86_64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2021-12-17T10:14:58Z</dcterms:created>
  <dc:creator/>
  <dc:description/>
  <dc:language>de-DE</dc:language>
  <cp:lastModifiedBy/>
  <dcterms:modified xsi:type="dcterms:W3CDTF">2021-12-17T10:39:41Z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