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8" r:id="rId2"/>
    <p:sldId id="262" r:id="rId3"/>
    <p:sldId id="260" r:id="rId4"/>
    <p:sldId id="272" r:id="rId5"/>
    <p:sldId id="263" r:id="rId6"/>
    <p:sldId id="271" r:id="rId7"/>
    <p:sldId id="259" r:id="rId8"/>
    <p:sldId id="261" r:id="rId9"/>
    <p:sldId id="266" r:id="rId10"/>
    <p:sldId id="267" r:id="rId11"/>
    <p:sldId id="268" r:id="rId12"/>
    <p:sldId id="269" r:id="rId13"/>
  </p:sldIdLst>
  <p:sldSz cx="9144000" cy="5143500" type="screen16x9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CFC"/>
    <a:srgbClr val="FCFCFC"/>
    <a:srgbClr val="FCFCFD"/>
    <a:srgbClr val="FCFDFD"/>
    <a:srgbClr val="FDFDFD"/>
    <a:srgbClr val="FDFDFE"/>
    <a:srgbClr val="FDFEFE"/>
    <a:srgbClr val="FEFEFE"/>
    <a:srgbClr val="FEFEFF"/>
    <a:srgbClr val="F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 showGuides="1">
      <p:cViewPr varScale="1">
        <p:scale>
          <a:sx n="145" d="100"/>
          <a:sy n="145" d="100"/>
        </p:scale>
        <p:origin x="30" y="1038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12/1/2019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12/1/2019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0977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91679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88991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0952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5773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7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7263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8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54936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9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84324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8533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</p:spPr>
        <p:txBody>
          <a:bodyPr t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  <p:pic>
        <p:nvPicPr>
          <p:cNvPr id="29" name="Grafik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  <p:pic>
        <p:nvPicPr>
          <p:cNvPr id="32" name="Grafik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  <p:pic>
        <p:nvPicPr>
          <p:cNvPr id="28" name="Grafik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38"/>
            <a:ext cx="6877050" cy="3563938"/>
          </a:xfr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5" y="1239837"/>
            <a:ext cx="3349625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1" y="1239837"/>
            <a:ext cx="3349625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 vert="horz" lIns="0" tIns="72000" rIns="0" bIns="0" rtlCol="0" anchor="t" anchorCtr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1" y="4155928"/>
            <a:ext cx="1547813" cy="467268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1" y="3562453"/>
            <a:ext cx="1547813" cy="521465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1" y="4623195"/>
            <a:ext cx="1547813" cy="180580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3" r:id="rId15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 tIns="0">
            <a:noAutofit/>
          </a:bodyPr>
          <a:lstStyle/>
          <a:p>
            <a:r>
              <a:rPr lang="de-DE" dirty="0" err="1"/>
              <a:t>Presentation</a:t>
            </a:r>
            <a:r>
              <a:rPr lang="de-DE" dirty="0"/>
              <a:t> Title (</a:t>
            </a:r>
            <a:r>
              <a:rPr lang="de-DE" dirty="0" err="1"/>
              <a:t>Verdana</a:t>
            </a:r>
            <a:r>
              <a:rPr lang="de-DE" dirty="0"/>
              <a:t> 20pt)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Sascha Obst, Johannes Hötter</a:t>
            </a:r>
          </a:p>
          <a:p>
            <a:r>
              <a:rPr lang="de-DE" dirty="0" err="1"/>
              <a:t>HBRSler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210005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/>
              <a:t>Explanations</a:t>
            </a:r>
            <a:br>
              <a:rPr lang="en-US" dirty="0"/>
            </a:br>
            <a:r>
              <a:rPr lang="en-US" dirty="0"/>
              <a:t>- Footer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noProof="1"/>
              <a:t>You can insert or change </a:t>
            </a:r>
            <a:br>
              <a:rPr lang="en-GB" noProof="1"/>
            </a:br>
            <a:r>
              <a:rPr lang="en-GB" noProof="1"/>
              <a:t>your presentation‘s footer. </a:t>
            </a:r>
            <a:br>
              <a:rPr lang="en-GB" noProof="1"/>
            </a:br>
            <a:r>
              <a:rPr lang="en-GB" noProof="1"/>
              <a:t>Click on the Insert-tab | Header </a:t>
            </a:r>
            <a:br>
              <a:rPr lang="en-GB" noProof="1"/>
            </a:br>
            <a:r>
              <a:rPr lang="en-GB" noProof="1"/>
              <a:t>and Footer | After filling in your descriptions click on </a:t>
            </a:r>
            <a:r>
              <a:rPr lang="en-GB" b="1" noProof="1"/>
              <a:t>Apply to All.</a:t>
            </a:r>
            <a:endParaRPr lang="en-GB" noProof="1"/>
          </a:p>
          <a:p>
            <a:br>
              <a:rPr lang="en-GB" b="1" noProof="1"/>
            </a:br>
            <a:r>
              <a:rPr lang="en-GB" b="1" noProof="1"/>
              <a:t>Descriptions:</a:t>
            </a:r>
          </a:p>
          <a:p>
            <a:pPr lvl="1"/>
            <a:r>
              <a:rPr lang="en-GB" noProof="1"/>
              <a:t>Activate date and time and write in:</a:t>
            </a:r>
            <a:r>
              <a:rPr lang="en-US" i="1" dirty="0"/>
              <a:t>Speaker, Job Description</a:t>
            </a:r>
          </a:p>
          <a:p>
            <a:pPr lvl="1"/>
            <a:r>
              <a:rPr lang="en-GB" noProof="1"/>
              <a:t>Activate the slide number.</a:t>
            </a:r>
          </a:p>
          <a:p>
            <a:pPr lvl="1"/>
            <a:r>
              <a:rPr lang="en-GB" noProof="1"/>
              <a:t>Activate the footer and write in:</a:t>
            </a:r>
            <a:br>
              <a:rPr lang="en-GB" noProof="1"/>
            </a:br>
            <a:r>
              <a:rPr lang="en-US" i="1" dirty="0"/>
              <a:t>Presentation Title</a:t>
            </a:r>
            <a:br>
              <a:rPr lang="en-US" i="1" dirty="0"/>
            </a:br>
            <a:endParaRPr lang="en-US" i="1" dirty="0"/>
          </a:p>
          <a:p>
            <a:r>
              <a:rPr lang="de-DE" b="1" dirty="0" err="1">
                <a:solidFill>
                  <a:schemeClr val="accent1"/>
                </a:solidFill>
              </a:rPr>
              <a:t>Don‘t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use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the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template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br>
              <a:rPr lang="de-DE" b="1" dirty="0">
                <a:solidFill>
                  <a:schemeClr val="accent1"/>
                </a:solidFill>
              </a:rPr>
            </a:br>
            <a:r>
              <a:rPr lang="de-DE" b="1" dirty="0" err="1">
                <a:solidFill>
                  <a:schemeClr val="accent1"/>
                </a:solidFill>
              </a:rPr>
              <a:t>without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the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complete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footer</a:t>
            </a:r>
            <a:r>
              <a:rPr lang="de-DE" b="1" dirty="0">
                <a:solidFill>
                  <a:schemeClr val="accent1"/>
                </a:solidFill>
              </a:rPr>
              <a:t>.</a:t>
            </a:r>
            <a:endParaRPr lang="en-US" b="1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79389" y="2088752"/>
            <a:ext cx="3529012" cy="2715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79390" y="1239838"/>
            <a:ext cx="3529012" cy="850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15"/>
          <p:cNvSpPr/>
          <p:nvPr/>
        </p:nvSpPr>
        <p:spPr bwMode="gray">
          <a:xfrm>
            <a:off x="381490" y="2715766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gray">
          <a:xfrm>
            <a:off x="658842" y="3637423"/>
            <a:ext cx="2076953" cy="14922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gray">
          <a:xfrm>
            <a:off x="532295" y="4112665"/>
            <a:ext cx="2203500" cy="14922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gray">
          <a:xfrm>
            <a:off x="381490" y="3811595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gray">
          <a:xfrm>
            <a:off x="381490" y="3956738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 bwMode="gray"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10</a:t>
            </a:fld>
            <a:endParaRPr lang="en-US" b="1" dirty="0"/>
          </a:p>
        </p:txBody>
      </p:sp>
      <p:sp>
        <p:nvSpPr>
          <p:cNvPr id="13" name="Rectangle 12"/>
          <p:cNvSpPr/>
          <p:nvPr/>
        </p:nvSpPr>
        <p:spPr bwMode="gray">
          <a:xfrm>
            <a:off x="2944843" y="2592394"/>
            <a:ext cx="547038" cy="14922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37616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/>
              <a:t>Explanations</a:t>
            </a:r>
            <a:br>
              <a:rPr lang="en-US" dirty="0"/>
            </a:br>
            <a:r>
              <a:rPr lang="en-US" dirty="0"/>
              <a:t>- Drawing guides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US" noProof="1"/>
              <a:t>You can enable your guide-lines to align objects on the slide </a:t>
            </a:r>
            <a:r>
              <a:rPr lang="en-US" b="1" noProof="1"/>
              <a:t>(View | Show | Select the option „Guides“)</a:t>
            </a:r>
          </a:p>
          <a:p>
            <a:r>
              <a:rPr lang="en-US" noProof="1"/>
              <a:t>Or hit the right mouse button outside </a:t>
            </a:r>
            <a:br>
              <a:rPr lang="en-US" noProof="1"/>
            </a:br>
            <a:r>
              <a:rPr lang="en-US" noProof="1"/>
              <a:t>the slide and go at </a:t>
            </a:r>
            <a:br>
              <a:rPr lang="en-US" noProof="1"/>
            </a:br>
            <a:r>
              <a:rPr lang="en-US" noProof="1"/>
              <a:t>„Grid and Guides…“</a:t>
            </a:r>
          </a:p>
          <a:p>
            <a:endParaRPr lang="en-US" noProof="1"/>
          </a:p>
          <a:p>
            <a:endParaRPr lang="en-US" noProof="1"/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82102" y="1239837"/>
            <a:ext cx="1165293" cy="1802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347395" y="1239837"/>
            <a:ext cx="2362415" cy="2326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 bwMode="gray">
          <a:xfrm>
            <a:off x="182102" y="2338394"/>
            <a:ext cx="1165293" cy="14922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gray">
          <a:xfrm>
            <a:off x="1909303" y="2287594"/>
            <a:ext cx="862498" cy="14922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1518917" y="1729144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518917" y="1896058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gray">
          <a:xfrm>
            <a:off x="1518917" y="2875772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gray">
          <a:xfrm>
            <a:off x="1518917" y="3042687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 bwMode="gray"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11</a:t>
            </a:fld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4065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/>
              <a:t>Explanations</a:t>
            </a:r>
            <a:br>
              <a:rPr lang="en-US" dirty="0"/>
            </a:br>
            <a:r>
              <a:rPr lang="en-US" dirty="0"/>
              <a:t>- Slide layouts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US" noProof="1"/>
              <a:t>You can choose between different </a:t>
            </a:r>
            <a:br>
              <a:rPr lang="en-US" noProof="1"/>
            </a:br>
            <a:r>
              <a:rPr lang="en-US" noProof="1"/>
              <a:t>slide layouts. </a:t>
            </a:r>
            <a:br>
              <a:rPr lang="en-US" noProof="1"/>
            </a:br>
            <a:r>
              <a:rPr lang="en-US" noProof="1"/>
              <a:t>These pre-defined layouts gives you the oportunity to use text and visualisations just the right way.</a:t>
            </a:r>
          </a:p>
          <a:p>
            <a:endParaRPr lang="en-US" noProof="1"/>
          </a:p>
          <a:p>
            <a:r>
              <a:rPr lang="en-US" b="1" noProof="1"/>
              <a:t>To use these layouts:</a:t>
            </a:r>
          </a:p>
          <a:p>
            <a:r>
              <a:rPr lang="en-US" noProof="1"/>
              <a:t>Click on the Home-tab | New Slide or Layout | and choose one out of the layouts</a:t>
            </a:r>
          </a:p>
          <a:p>
            <a:br>
              <a:rPr lang="de-DE" noProof="1"/>
            </a:br>
            <a:r>
              <a:rPr lang="de-DE" noProof="1"/>
              <a:t>Click „Reset“ to reset to the predefined slide layout.</a:t>
            </a:r>
            <a:endParaRPr lang="en-US" noProof="1"/>
          </a:p>
          <a:p>
            <a:endParaRPr 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90027" y="4047061"/>
            <a:ext cx="1426620" cy="75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7"/>
          </p:nvPr>
        </p:nvSpPr>
        <p:spPr bwMode="gray"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12</a:t>
            </a:fld>
            <a:endParaRPr lang="en-US" b="1" dirty="0"/>
          </a:p>
        </p:txBody>
      </p:sp>
      <p:sp>
        <p:nvSpPr>
          <p:cNvPr id="7" name="Rectangle 6"/>
          <p:cNvSpPr/>
          <p:nvPr/>
        </p:nvSpPr>
        <p:spPr bwMode="gray">
          <a:xfrm>
            <a:off x="1211943" y="4457480"/>
            <a:ext cx="353166" cy="121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1211943" y="4334109"/>
            <a:ext cx="353166" cy="121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4367" y="1239837"/>
            <a:ext cx="2564279" cy="278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445119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/>
              <a:t>Agenda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Kurzer Rückblick – unsere Daten und unser Ziel</a:t>
            </a:r>
          </a:p>
          <a:p>
            <a:r>
              <a:rPr lang="de-DE" dirty="0"/>
              <a:t>Finales globales Schema</a:t>
            </a:r>
          </a:p>
          <a:p>
            <a:r>
              <a:rPr lang="de-DE" dirty="0"/>
              <a:t>Datenfluss in unserem System</a:t>
            </a:r>
          </a:p>
          <a:p>
            <a:r>
              <a:rPr lang="de-DE" dirty="0"/>
              <a:t>Beispiele und Statistiken (</a:t>
            </a:r>
            <a:r>
              <a:rPr lang="de-DE" dirty="0" err="1"/>
              <a:t>umbennenen</a:t>
            </a:r>
            <a:r>
              <a:rPr lang="de-DE" dirty="0"/>
              <a:t>)</a:t>
            </a:r>
          </a:p>
          <a:p>
            <a:r>
              <a:rPr lang="de-DE" dirty="0"/>
              <a:t>Was wir gelernt haben</a:t>
            </a:r>
          </a:p>
          <a:p>
            <a:r>
              <a:rPr lang="de-DE" dirty="0"/>
              <a:t>Nächste Schritte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560359"/>
      </p:ext>
    </p:extLst>
  </p:cSld>
  <p:clrMapOvr>
    <a:masterClrMapping/>
  </p:clrMapOvr>
  <p:transition spd="slow">
    <p:wipe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err="1"/>
              <a:t>Kurzer</a:t>
            </a:r>
            <a:r>
              <a:rPr lang="en-US" dirty="0"/>
              <a:t> </a:t>
            </a:r>
            <a:r>
              <a:rPr lang="en-US" dirty="0" err="1"/>
              <a:t>Rückblick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163" name="Slide Number Placeholder 6162"/>
          <p:cNvSpPr>
            <a:spLocks noGrp="1"/>
          </p:cNvSpPr>
          <p:nvPr>
            <p:ph type="sldNum" sz="quarter" idx="16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3</a:t>
            </a:fld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/>
              <a:t>Speaker, Job Description, Date if needed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78522730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1066754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!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Speaker</a:t>
            </a:r>
          </a:p>
          <a:p>
            <a:r>
              <a:rPr lang="en-US"/>
              <a:t>Job Description</a:t>
            </a:r>
          </a:p>
          <a:p>
            <a:r>
              <a:rPr lang="en-US"/>
              <a:t>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35734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P:\Projekte\Hasso Plattner Institut\TEMPLATE_HPI_01_EXP\ppt\media\image2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" b="80"/>
          <a:stretch>
            <a:fillRect/>
          </a:stretch>
        </p:blipFill>
        <p:spPr/>
      </p:pic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P:\Projekte\Hasso Plattner Institut\TEMPLATE_HPI_01_EXP\ppt\media\image3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" r="47"/>
          <a:stretch>
            <a:fillRect/>
          </a:stretch>
        </p:blipFill>
        <p:spPr/>
      </p:pic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362610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2" t="13348" r="212" b="23920"/>
          <a:stretch/>
        </p:blipFill>
        <p:spPr>
          <a:xfrm>
            <a:off x="358775" y="1058864"/>
            <a:ext cx="8605838" cy="3744914"/>
          </a:xfrm>
          <a:prstGeom prst="rect">
            <a:avLst/>
          </a:prstGeom>
        </p:spPr>
      </p:pic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813950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/>
              <a:t>Explanations</a:t>
            </a:r>
            <a:br>
              <a:rPr lang="en-US"/>
            </a:br>
            <a:r>
              <a:rPr lang="en-US"/>
              <a:t>- Text layers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US" dirty="0"/>
              <a:t>First text layer for running text. </a:t>
            </a:r>
          </a:p>
          <a:p>
            <a:pPr lvl="1"/>
            <a:r>
              <a:rPr lang="en-US" dirty="0"/>
              <a:t>Second level for bullet points</a:t>
            </a:r>
          </a:p>
          <a:p>
            <a:pPr lvl="2"/>
            <a:r>
              <a:rPr lang="en-US" dirty="0"/>
              <a:t>Third level for bullet points</a:t>
            </a:r>
          </a:p>
          <a:p>
            <a:pPr lvl="3"/>
            <a:r>
              <a:rPr lang="en-US" dirty="0"/>
              <a:t>Fourth level for bullet points</a:t>
            </a:r>
          </a:p>
          <a:p>
            <a:pPr lvl="4"/>
            <a:r>
              <a:rPr lang="en-US" dirty="0"/>
              <a:t>Fifth level for numberings</a:t>
            </a:r>
          </a:p>
          <a:p>
            <a:pPr lvl="5"/>
            <a:r>
              <a:rPr lang="en-US" dirty="0"/>
              <a:t>Sixth level for listings</a:t>
            </a:r>
          </a:p>
          <a:p>
            <a:pPr lvl="6"/>
            <a:r>
              <a:rPr lang="en-US" dirty="0"/>
              <a:t>Seventh text layer </a:t>
            </a:r>
            <a:br>
              <a:rPr lang="en-US" dirty="0"/>
            </a:br>
            <a:r>
              <a:rPr lang="en-US" dirty="0"/>
              <a:t>for Core Messages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 bwMode="gray"/>
        <p:txBody>
          <a:bodyPr/>
          <a:lstStyle/>
          <a:p>
            <a:r>
              <a:rPr lang="en-US" dirty="0"/>
              <a:t>In this template, we pre-formatted different text layers </a:t>
            </a:r>
            <a:br>
              <a:rPr lang="en-US" dirty="0"/>
            </a:br>
            <a:r>
              <a:rPr lang="en-US" dirty="0"/>
              <a:t>(as you can see on the right side).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You don’t have to generate </a:t>
            </a:r>
            <a:br>
              <a:rPr lang="en-US" dirty="0"/>
            </a:br>
            <a:r>
              <a:rPr lang="en-US" dirty="0"/>
              <a:t>bullet points manually. </a:t>
            </a:r>
            <a:br>
              <a:rPr lang="en-US" dirty="0"/>
            </a:br>
            <a:r>
              <a:rPr lang="en-US" b="1" dirty="0"/>
              <a:t>By the way: Please avoid this!</a:t>
            </a:r>
          </a:p>
          <a:p>
            <a:r>
              <a:rPr lang="en-US" dirty="0"/>
              <a:t>To change from one text layer</a:t>
            </a:r>
            <a:br>
              <a:rPr lang="en-US" dirty="0"/>
            </a:br>
            <a:r>
              <a:rPr lang="en-US" dirty="0"/>
              <a:t>to the next, use the </a:t>
            </a:r>
            <a:br>
              <a:rPr lang="en-US" dirty="0"/>
            </a:br>
            <a:r>
              <a:rPr lang="en-US" dirty="0"/>
              <a:t>Increase / Decrease List Level buttons:</a:t>
            </a:r>
          </a:p>
          <a:p>
            <a:endParaRPr lang="en-US" dirty="0"/>
          </a:p>
          <a:p>
            <a:endParaRPr lang="en-US" dirty="0"/>
          </a:p>
          <a:p>
            <a:pPr lvl="3"/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3886201" y="3721986"/>
            <a:ext cx="3349624" cy="664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/>
          <p:cNvGrpSpPr/>
          <p:nvPr/>
        </p:nvGrpSpPr>
        <p:grpSpPr bwMode="gray">
          <a:xfrm>
            <a:off x="6633315" y="3993610"/>
            <a:ext cx="566291" cy="808783"/>
            <a:chOff x="3060700" y="3737426"/>
            <a:chExt cx="635034" cy="906963"/>
          </a:xfrm>
        </p:grpSpPr>
        <p:sp>
          <p:nvSpPr>
            <p:cNvPr id="9" name="Rectangle 8"/>
            <p:cNvSpPr/>
            <p:nvPr/>
          </p:nvSpPr>
          <p:spPr bwMode="gray">
            <a:xfrm>
              <a:off x="3232097" y="3737426"/>
              <a:ext cx="292241" cy="150005"/>
            </a:xfrm>
            <a:prstGeom prst="rect">
              <a:avLst/>
            </a:prstGeom>
            <a:noFill/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err="1"/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060700" y="4313641"/>
              <a:ext cx="635034" cy="330748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cxnSp>
          <p:nvCxnSpPr>
            <p:cNvPr id="11" name="Straight Arrow Connector 10"/>
            <p:cNvCxnSpPr/>
            <p:nvPr/>
          </p:nvCxnSpPr>
          <p:spPr bwMode="gray">
            <a:xfrm flipH="1">
              <a:off x="3060700" y="3887431"/>
              <a:ext cx="171397" cy="430822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9" idx="3"/>
            </p:cNvCxnSpPr>
            <p:nvPr/>
          </p:nvCxnSpPr>
          <p:spPr bwMode="gray">
            <a:xfrm>
              <a:off x="3524338" y="3812429"/>
              <a:ext cx="171396" cy="505824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Slide Number Placeholder 27"/>
          <p:cNvSpPr>
            <a:spLocks noGrp="1"/>
          </p:cNvSpPr>
          <p:nvPr>
            <p:ph type="sldNum" sz="quarter" idx="17"/>
          </p:nvPr>
        </p:nvSpPr>
        <p:spPr bwMode="gray"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 dirty="0"/>
              <a:t>Chart </a:t>
            </a:r>
            <a:fld id="{91D913BA-B0D8-4B51-9328-DFAA0B370309}" type="slidenum">
              <a:rPr lang="en-US" b="1" smtClean="0"/>
              <a:pPr/>
              <a:t>9</a:t>
            </a:fld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/>
              <a:t>Speaker, Job Description, Date if needed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557884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_Fakultät_11_EXP v20170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_HPI_05_EXP" id="{EEEEA749-3836-4DC6-BA52-AE8D0ADE122A}" vid="{1AF48529-3759-4302-91D0-708D448B88CB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Template_HPI_201707__Verdana_20pt_</Template>
  <TotalTime>0</TotalTime>
  <Words>450</Words>
  <Application>Microsoft Office PowerPoint</Application>
  <PresentationFormat>Bildschirmpräsentation (16:9)</PresentationFormat>
  <Paragraphs>73</Paragraphs>
  <Slides>12</Slides>
  <Notes>11</Notes>
  <HiddenSlides>7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5" baseType="lpstr">
      <vt:lpstr>Arial</vt:lpstr>
      <vt:lpstr>Verdana</vt:lpstr>
      <vt:lpstr>TEMPLATE_Fakultät_11_EXP v201702</vt:lpstr>
      <vt:lpstr>Presentation Title (Verdana 20pt) - maximum 2 lines</vt:lpstr>
      <vt:lpstr>Agenda</vt:lpstr>
      <vt:lpstr>Kurzer Rückblick</vt:lpstr>
      <vt:lpstr>PowerPoint-Präsentation</vt:lpstr>
      <vt:lpstr>Thank you  for your attention!</vt:lpstr>
      <vt:lpstr>PowerPoint-Präsentation</vt:lpstr>
      <vt:lpstr>PowerPoint-Präsentation</vt:lpstr>
      <vt:lpstr>PowerPoint-Präsentation</vt:lpstr>
      <vt:lpstr>Explanations - Text layers</vt:lpstr>
      <vt:lpstr>Explanations - Footer</vt:lpstr>
      <vt:lpstr>Explanations - Drawing guides</vt:lpstr>
      <vt:lpstr>Explanations - Slide layouts</vt:lpstr>
    </vt:vector>
  </TitlesOfParts>
  <Company>Hasso-Plattner-Institut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(Verdana 20pt) - maximum 2 lines</dc:title>
  <dc:creator>Johannes Hötter</dc:creator>
  <cp:lastModifiedBy>Johannes Hötter</cp:lastModifiedBy>
  <cp:revision>4</cp:revision>
  <cp:lastPrinted>2014-05-07T12:19:03Z</cp:lastPrinted>
  <dcterms:created xsi:type="dcterms:W3CDTF">2019-12-01T11:34:34Z</dcterms:created>
  <dcterms:modified xsi:type="dcterms:W3CDTF">2019-12-01T11:47:03Z</dcterms:modified>
</cp:coreProperties>
</file>