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2" r:id="rId3"/>
    <p:sldId id="260" r:id="rId4"/>
    <p:sldId id="273" r:id="rId5"/>
    <p:sldId id="274" r:id="rId6"/>
    <p:sldId id="272" r:id="rId7"/>
    <p:sldId id="275" r:id="rId8"/>
    <p:sldId id="276" r:id="rId9"/>
    <p:sldId id="263" r:id="rId10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45" d="100"/>
          <a:sy n="145" d="100"/>
        </p:scale>
        <p:origin x="114" y="1038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8962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6389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6739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4415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 t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err="1"/>
              <a:t>Presentation</a:t>
            </a:r>
            <a:r>
              <a:rPr lang="de-DE" dirty="0"/>
              <a:t> Title (</a:t>
            </a:r>
            <a:r>
              <a:rPr lang="de-DE" dirty="0" err="1"/>
              <a:t>Verdana</a:t>
            </a:r>
            <a:r>
              <a:rPr lang="de-DE" dirty="0"/>
              <a:t> 20pt)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Sascha Obst, Johannes Hötter</a:t>
            </a:r>
          </a:p>
          <a:p>
            <a:r>
              <a:rPr lang="de-DE" dirty="0" err="1"/>
              <a:t>HBRSler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Kurzer Rückblick – unsere Daten und unser Ziel</a:t>
            </a:r>
          </a:p>
          <a:p>
            <a:r>
              <a:rPr lang="de-DE" dirty="0"/>
              <a:t>Finales globales Schema</a:t>
            </a:r>
          </a:p>
          <a:p>
            <a:r>
              <a:rPr lang="de-DE" dirty="0"/>
              <a:t>Datenfluss in unserem System</a:t>
            </a:r>
          </a:p>
          <a:p>
            <a:r>
              <a:rPr lang="de-DE" dirty="0"/>
              <a:t>Beispiele und Statistiken (</a:t>
            </a:r>
            <a:r>
              <a:rPr lang="de-DE" dirty="0" err="1"/>
              <a:t>umbennenen</a:t>
            </a:r>
            <a:r>
              <a:rPr lang="de-DE" dirty="0"/>
              <a:t>)</a:t>
            </a:r>
          </a:p>
          <a:p>
            <a:r>
              <a:rPr lang="de-DE" dirty="0"/>
              <a:t>Was wir gelernt haben</a:t>
            </a:r>
          </a:p>
          <a:p>
            <a:r>
              <a:rPr lang="de-DE" dirty="0"/>
              <a:t>Nächste Schritte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err="1"/>
              <a:t>Kurzer</a:t>
            </a:r>
            <a:r>
              <a:rPr lang="en-US" dirty="0"/>
              <a:t> </a:t>
            </a:r>
            <a:r>
              <a:rPr lang="en-US" dirty="0" err="1"/>
              <a:t>Rückblick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Daten</a:t>
            </a:r>
            <a:r>
              <a:rPr lang="en-US" dirty="0"/>
              <a:t>: </a:t>
            </a:r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Finales </a:t>
            </a:r>
            <a:r>
              <a:rPr lang="en-US" dirty="0" err="1"/>
              <a:t>globales</a:t>
            </a:r>
            <a:r>
              <a:rPr lang="en-US" dirty="0"/>
              <a:t> Schema</a:t>
            </a:r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Daten</a:t>
            </a:r>
            <a:r>
              <a:rPr lang="en-US" dirty="0"/>
              <a:t>: </a:t>
            </a:r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386754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err="1"/>
              <a:t>Datenfluss</a:t>
            </a:r>
            <a:r>
              <a:rPr lang="en-US" dirty="0"/>
              <a:t> in </a:t>
            </a:r>
            <a:r>
              <a:rPr lang="en-US" dirty="0" err="1"/>
              <a:t>unserem</a:t>
            </a:r>
            <a:r>
              <a:rPr lang="en-US" dirty="0"/>
              <a:t> System</a:t>
            </a:r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68384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Flussdiagramm: Karte 3">
            <a:extLst>
              <a:ext uri="{FF2B5EF4-FFF2-40B4-BE49-F238E27FC236}">
                <a16:creationId xmlns:a16="http://schemas.microsoft.com/office/drawing/2014/main" id="{DEAE85EC-4923-4AD0-B6C2-F5940536E768}"/>
              </a:ext>
            </a:extLst>
          </p:cNvPr>
          <p:cNvSpPr/>
          <p:nvPr/>
        </p:nvSpPr>
        <p:spPr bwMode="gray">
          <a:xfrm>
            <a:off x="503944" y="2134802"/>
            <a:ext cx="611671" cy="546065"/>
          </a:xfrm>
          <a:prstGeom prst="flowChartPunchedCard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Flussdiagramm: Karte 13">
            <a:extLst>
              <a:ext uri="{FF2B5EF4-FFF2-40B4-BE49-F238E27FC236}">
                <a16:creationId xmlns:a16="http://schemas.microsoft.com/office/drawing/2014/main" id="{DDAEEDC6-F13A-42DD-B109-EC3CF74EF9E4}"/>
              </a:ext>
            </a:extLst>
          </p:cNvPr>
          <p:cNvSpPr/>
          <p:nvPr/>
        </p:nvSpPr>
        <p:spPr bwMode="gray">
          <a:xfrm>
            <a:off x="611560" y="2211710"/>
            <a:ext cx="611671" cy="546065"/>
          </a:xfrm>
          <a:prstGeom prst="flowChartPunchedCard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5" name="Flussdiagramm: Karte 14">
            <a:extLst>
              <a:ext uri="{FF2B5EF4-FFF2-40B4-BE49-F238E27FC236}">
                <a16:creationId xmlns:a16="http://schemas.microsoft.com/office/drawing/2014/main" id="{AA03CF6D-CB62-4B35-B969-64EF81EE78CC}"/>
              </a:ext>
            </a:extLst>
          </p:cNvPr>
          <p:cNvSpPr/>
          <p:nvPr/>
        </p:nvSpPr>
        <p:spPr bwMode="gray">
          <a:xfrm>
            <a:off x="719176" y="2299744"/>
            <a:ext cx="611671" cy="546065"/>
          </a:xfrm>
          <a:prstGeom prst="flowChartPunchedCard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6" name="Flussdiagramm: Karte 15">
            <a:extLst>
              <a:ext uri="{FF2B5EF4-FFF2-40B4-BE49-F238E27FC236}">
                <a16:creationId xmlns:a16="http://schemas.microsoft.com/office/drawing/2014/main" id="{A7BF9A77-AE95-4D58-8C8D-32536B81D9A1}"/>
              </a:ext>
            </a:extLst>
          </p:cNvPr>
          <p:cNvSpPr/>
          <p:nvPr/>
        </p:nvSpPr>
        <p:spPr bwMode="gray">
          <a:xfrm>
            <a:off x="503944" y="3055384"/>
            <a:ext cx="611671" cy="546065"/>
          </a:xfrm>
          <a:prstGeom prst="flowChartPunchedCard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0C2526F4-6874-4810-9BE0-E3FBCA397A6D}"/>
              </a:ext>
            </a:extLst>
          </p:cNvPr>
          <p:cNvSpPr/>
          <p:nvPr/>
        </p:nvSpPr>
        <p:spPr bwMode="gray">
          <a:xfrm>
            <a:off x="611560" y="3132292"/>
            <a:ext cx="611671" cy="546065"/>
          </a:xfrm>
          <a:prstGeom prst="flowChartPunchedCard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67B367FD-F30C-4CBE-8A2E-CEBD9E5FCC17}"/>
              </a:ext>
            </a:extLst>
          </p:cNvPr>
          <p:cNvSpPr/>
          <p:nvPr/>
        </p:nvSpPr>
        <p:spPr bwMode="gray">
          <a:xfrm>
            <a:off x="719176" y="3220326"/>
            <a:ext cx="611671" cy="546065"/>
          </a:xfrm>
          <a:prstGeom prst="flowChartPunchedCard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FF500D1E-184D-4A0E-98B8-53F583EED0D7}"/>
              </a:ext>
            </a:extLst>
          </p:cNvPr>
          <p:cNvSpPr/>
          <p:nvPr/>
        </p:nvSpPr>
        <p:spPr bwMode="gray">
          <a:xfrm>
            <a:off x="495746" y="4044746"/>
            <a:ext cx="611671" cy="546065"/>
          </a:xfrm>
          <a:prstGeom prst="flowChartPunchedCar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" name="Flussdiagramm: Karte 19">
            <a:extLst>
              <a:ext uri="{FF2B5EF4-FFF2-40B4-BE49-F238E27FC236}">
                <a16:creationId xmlns:a16="http://schemas.microsoft.com/office/drawing/2014/main" id="{D028472B-02F5-4106-966C-6BD969CDDC78}"/>
              </a:ext>
            </a:extLst>
          </p:cNvPr>
          <p:cNvSpPr/>
          <p:nvPr/>
        </p:nvSpPr>
        <p:spPr bwMode="gray">
          <a:xfrm>
            <a:off x="603362" y="4121654"/>
            <a:ext cx="611671" cy="546065"/>
          </a:xfrm>
          <a:prstGeom prst="flowChartPunchedCar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1" name="Flussdiagramm: Karte 20">
            <a:extLst>
              <a:ext uri="{FF2B5EF4-FFF2-40B4-BE49-F238E27FC236}">
                <a16:creationId xmlns:a16="http://schemas.microsoft.com/office/drawing/2014/main" id="{BA99880F-F18B-4269-9E4B-ABABD9775CCB}"/>
              </a:ext>
            </a:extLst>
          </p:cNvPr>
          <p:cNvSpPr/>
          <p:nvPr/>
        </p:nvSpPr>
        <p:spPr bwMode="gray">
          <a:xfrm>
            <a:off x="710978" y="4209688"/>
            <a:ext cx="611671" cy="546065"/>
          </a:xfrm>
          <a:prstGeom prst="flowChartPunchedCar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7595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Vorher: 61 Tabellen, 1741 MB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Beispiele und Statistiken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06675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gelernt</a:t>
            </a:r>
            <a:r>
              <a:rPr lang="en-US" dirty="0"/>
              <a:t> </a:t>
            </a:r>
            <a:r>
              <a:rPr lang="en-US" dirty="0" err="1"/>
              <a:t>haben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% in Postgres -&gt; </a:t>
            </a:r>
            <a:r>
              <a:rPr lang="en-US" dirty="0" err="1"/>
              <a:t>sqlalchemy</a:t>
            </a:r>
            <a:r>
              <a:rPr lang="en-US" dirty="0"/>
              <a:t> </a:t>
            </a:r>
            <a:r>
              <a:rPr lang="en-US" dirty="0" err="1"/>
              <a:t>interpretiert</a:t>
            </a:r>
            <a:r>
              <a:rPr lang="en-US" dirty="0"/>
              <a:t> %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Platzhalter</a:t>
            </a:r>
            <a:r>
              <a:rPr lang="en-US" dirty="0"/>
              <a:t> -&gt; Wrapper </a:t>
            </a:r>
            <a:r>
              <a:rPr lang="en-US" dirty="0" err="1"/>
              <a:t>benötigt</a:t>
            </a:r>
            <a:endParaRPr lang="en-US" dirty="0"/>
          </a:p>
          <a:p>
            <a:r>
              <a:rPr lang="en-US" dirty="0" err="1"/>
              <a:t>Falsche</a:t>
            </a:r>
            <a:r>
              <a:rPr lang="en-US" dirty="0"/>
              <a:t> </a:t>
            </a:r>
            <a:r>
              <a:rPr lang="en-US" dirty="0" err="1"/>
              <a:t>Annahmen</a:t>
            </a:r>
            <a:r>
              <a:rPr lang="en-US" dirty="0"/>
              <a:t>: </a:t>
            </a:r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3B4D40F-FC9C-4CC5-8512-DA87FD8F4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139702"/>
            <a:ext cx="5481807" cy="216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1817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Schritte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Daten</a:t>
            </a:r>
            <a:r>
              <a:rPr lang="en-US" dirty="0"/>
              <a:t>: </a:t>
            </a:r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7395619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:\Projekte\Hasso Plattner Institut\TEMPLATE_HPI_01_EXP\ppt\media\image3.jpg">
            <a:extLst>
              <a:ext uri="{FF2B5EF4-FFF2-40B4-BE49-F238E27FC236}">
                <a16:creationId xmlns:a16="http://schemas.microsoft.com/office/drawing/2014/main" id="{7A0A6E39-8A9D-4521-BBEF-C1D988FD9139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3"/>
            <a:ext cx="8605838" cy="3744912"/>
          </a:xfrm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Speaker</a:t>
            </a:r>
          </a:p>
          <a:p>
            <a:r>
              <a:rPr lang="en-US"/>
              <a:t>Job Description</a:t>
            </a:r>
          </a:p>
          <a:p>
            <a:r>
              <a:rPr lang="en-US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Template_HPI_201707__Verdana_20pt_</Template>
  <TotalTime>0</TotalTime>
  <Words>208</Words>
  <Application>Microsoft Office PowerPoint</Application>
  <PresentationFormat>Bildschirmpräsentation (16:9)</PresentationFormat>
  <Paragraphs>61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Verdana</vt:lpstr>
      <vt:lpstr>TEMPLATE_Fakultät_11_EXP v201702</vt:lpstr>
      <vt:lpstr>Presentation Title (Verdana 20pt) - maximum 2 lines</vt:lpstr>
      <vt:lpstr>Agenda</vt:lpstr>
      <vt:lpstr>Kurzer Rückblick</vt:lpstr>
      <vt:lpstr>Finales globales Schema</vt:lpstr>
      <vt:lpstr>Datenfluss in unserem System</vt:lpstr>
      <vt:lpstr>Beispiele und Statistiken</vt:lpstr>
      <vt:lpstr>Was wir gelernt haben</vt:lpstr>
      <vt:lpstr>Nächste Schritte</vt:lpstr>
      <vt:lpstr>Thank you  for your attention!</vt:lpstr>
    </vt:vector>
  </TitlesOfParts>
  <Company>Hasso-Plattner-Institut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Johannes Hötter</dc:creator>
  <cp:lastModifiedBy>Johannes Hötter</cp:lastModifiedBy>
  <cp:revision>11</cp:revision>
  <cp:lastPrinted>2014-05-07T12:19:03Z</cp:lastPrinted>
  <dcterms:created xsi:type="dcterms:W3CDTF">2019-12-01T11:34:34Z</dcterms:created>
  <dcterms:modified xsi:type="dcterms:W3CDTF">2019-12-01T14:46:21Z</dcterms:modified>
</cp:coreProperties>
</file>