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912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9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2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6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4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97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87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2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ED21D-0CD7-4D0C-A3C3-99008F50E7D2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8F12-B07B-4597-8573-7D9F4E287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25" y="1838600"/>
            <a:ext cx="6413550" cy="31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2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1363873" y="2048842"/>
            <a:ext cx="6477249" cy="4139938"/>
            <a:chOff x="1363873" y="2048842"/>
            <a:chExt cx="6477249" cy="4139938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873" y="2048842"/>
              <a:ext cx="2951160" cy="4139938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4940969" y="2334126"/>
              <a:ext cx="276229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%&gt;%</a:t>
              </a:r>
            </a:p>
            <a:p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de-AT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left_join</a:t>
              </a:r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(y)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940969" y="3737811"/>
              <a:ext cx="290015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%&gt;%</a:t>
              </a:r>
            </a:p>
            <a:p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de-AT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right_join</a:t>
              </a:r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(y)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940968" y="5309936"/>
              <a:ext cx="276229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%&gt;%</a:t>
              </a:r>
            </a:p>
            <a:p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de-AT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full_join</a:t>
              </a:r>
              <a:r>
                <a:rPr lang="de-AT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(y)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2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36" y="1825625"/>
            <a:ext cx="9303528" cy="4351338"/>
          </a:xfrm>
        </p:spPr>
      </p:pic>
      <p:sp>
        <p:nvSpPr>
          <p:cNvPr id="5" name="Textfeld 4"/>
          <p:cNvSpPr txBox="1"/>
          <p:nvPr/>
        </p:nvSpPr>
        <p:spPr>
          <a:xfrm>
            <a:off x="4340392" y="2190583"/>
            <a:ext cx="45421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AT" sz="1600" b="1" dirty="0" smtClean="0">
                <a:solidFill>
                  <a:schemeClr val="bg1">
                    <a:lumMod val="95000"/>
                  </a:schemeClr>
                </a:solidFill>
              </a:rPr>
              <a:t>type</a:t>
            </a:r>
            <a:endParaRPr lang="de-DE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054767" y="2190582"/>
            <a:ext cx="558670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AT" sz="1600" b="1" dirty="0" err="1" smtClean="0">
                <a:solidFill>
                  <a:schemeClr val="bg1">
                    <a:lumMod val="95000"/>
                  </a:schemeClr>
                </a:solidFill>
              </a:rPr>
              <a:t>count</a:t>
            </a:r>
            <a:endParaRPr lang="de-DE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3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09501"/>
              </p:ext>
            </p:extLst>
          </p:nvPr>
        </p:nvGraphicFramePr>
        <p:xfrm>
          <a:off x="1390650" y="1228566"/>
          <a:ext cx="2286000" cy="377380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1833814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142638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08287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893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702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531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17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167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852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847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098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087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413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17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1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646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394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0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146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89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 quattro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16440"/>
                  </a:ext>
                </a:extLst>
              </a:tr>
            </a:tbl>
          </a:graphicData>
        </a:graphic>
      </p:graphicFrame>
      <p:sp>
        <p:nvSpPr>
          <p:cNvPr id="5" name="Geschweifte Klammer rechts 4"/>
          <p:cNvSpPr/>
          <p:nvPr/>
        </p:nvSpPr>
        <p:spPr>
          <a:xfrm>
            <a:off x="4152900" y="1581150"/>
            <a:ext cx="219075" cy="1190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/>
          <p:cNvSpPr/>
          <p:nvPr/>
        </p:nvSpPr>
        <p:spPr>
          <a:xfrm rot="16200000">
            <a:off x="1971675" y="361949"/>
            <a:ext cx="219075" cy="1190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559274" y="37817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>
                <a:latin typeface="Courier" panose="02060409020205020404" pitchFamily="49" charset="0"/>
              </a:rPr>
              <a:t>g</a:t>
            </a:r>
            <a:r>
              <a:rPr lang="de-AT" sz="1400" dirty="0" err="1" smtClean="0">
                <a:latin typeface="Courier" panose="02060409020205020404" pitchFamily="49" charset="0"/>
              </a:rPr>
              <a:t>roup_by</a:t>
            </a:r>
            <a:endParaRPr lang="de-DE" sz="1400" dirty="0">
              <a:latin typeface="Courier" panose="020604090202050204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492974" y="1807130"/>
            <a:ext cx="1366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 smtClean="0">
                <a:latin typeface="Courier" panose="02060409020205020404" pitchFamily="49" charset="0"/>
              </a:rPr>
              <a:t>summarise</a:t>
            </a:r>
            <a:r>
              <a:rPr lang="de-AT" sz="1400" dirty="0" smtClean="0">
                <a:latin typeface="Courier" panose="02060409020205020404" pitchFamily="49" charset="0"/>
              </a:rPr>
              <a:t>()</a:t>
            </a:r>
          </a:p>
          <a:p>
            <a:endParaRPr lang="de-AT" sz="1400" dirty="0">
              <a:latin typeface="Courier" panose="02060409020205020404" pitchFamily="49" charset="0"/>
            </a:endParaRPr>
          </a:p>
          <a:p>
            <a:r>
              <a:rPr lang="de-AT" sz="1400" dirty="0" err="1" smtClean="0">
                <a:latin typeface="Courier" panose="02060409020205020404" pitchFamily="49" charset="0"/>
              </a:rPr>
              <a:t>mutate</a:t>
            </a:r>
            <a:r>
              <a:rPr lang="de-AT" sz="1400" dirty="0" smtClean="0">
                <a:latin typeface="Courier" panose="02060409020205020404" pitchFamily="49" charset="0"/>
              </a:rPr>
              <a:t>()</a:t>
            </a:r>
            <a:endParaRPr lang="de-DE" sz="1400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625" t="-8000" r="50000" b="8000"/>
          <a:stretch/>
        </p:blipFill>
        <p:spPr>
          <a:xfrm>
            <a:off x="1219962" y="157163"/>
            <a:ext cx="975207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268154" y="2296319"/>
            <a:ext cx="7925203" cy="3409950"/>
            <a:chOff x="1268154" y="2296319"/>
            <a:chExt cx="7925203" cy="340995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8607" y="2296319"/>
              <a:ext cx="7524750" cy="3409950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5105400" y="3955574"/>
              <a:ext cx="1318260" cy="601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019300" y="3955574"/>
              <a:ext cx="1634663" cy="601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0000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268154" y="4245134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 err="1" smtClean="0">
                  <a:solidFill>
                    <a:srgbClr val="FF0000"/>
                  </a:solidFill>
                </a:rPr>
                <a:t>slope</a:t>
              </a:r>
              <a:endParaRPr lang="de-AT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423660" y="4102675"/>
              <a:ext cx="795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 smtClean="0">
                  <a:solidFill>
                    <a:srgbClr val="FF0000"/>
                  </a:solidFill>
                </a:rPr>
                <a:t>p-</a:t>
              </a:r>
              <a:r>
                <a:rPr lang="de-AT" sz="1400" dirty="0" err="1" smtClean="0">
                  <a:solidFill>
                    <a:srgbClr val="FF0000"/>
                  </a:solidFill>
                </a:rPr>
                <a:t>values</a:t>
              </a:r>
              <a:endParaRPr lang="de-AT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958340" y="5182394"/>
              <a:ext cx="4617720" cy="372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4107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71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Ingrisch, Johannes</dc:creator>
  <cp:lastModifiedBy>Ingrisch, Johannes</cp:lastModifiedBy>
  <cp:revision>9</cp:revision>
  <dcterms:created xsi:type="dcterms:W3CDTF">2019-11-05T08:50:53Z</dcterms:created>
  <dcterms:modified xsi:type="dcterms:W3CDTF">2019-11-18T13:45:12Z</dcterms:modified>
</cp:coreProperties>
</file>