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2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00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0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5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12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9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6CF4-0F8A-4DE5-9FA0-2411FFAED5EF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6771-CDC0-4B09-95EB-9DC2C3EC2A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24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052247" y="2276475"/>
            <a:ext cx="4039115" cy="2305050"/>
            <a:chOff x="3052247" y="2276475"/>
            <a:chExt cx="4039115" cy="230505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637" y="2276475"/>
              <a:ext cx="1990725" cy="230505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47" y="2276475"/>
              <a:ext cx="1990725" cy="230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95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21" y="2276475"/>
            <a:ext cx="1990725" cy="23050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69" y="2276475"/>
            <a:ext cx="1990725" cy="2305050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2" y="2276475"/>
            <a:ext cx="1981200" cy="23050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52" y="4056363"/>
            <a:ext cx="1990725" cy="2305050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47" y="2276475"/>
            <a:ext cx="2007984" cy="23271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45" y="505341"/>
            <a:ext cx="1990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13382" y="505341"/>
            <a:ext cx="8120964" cy="5856072"/>
            <a:chOff x="1013382" y="505341"/>
            <a:chExt cx="8120964" cy="585607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621" y="2276475"/>
              <a:ext cx="1990725" cy="230505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469" y="2276475"/>
              <a:ext cx="1990725" cy="230505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82" y="2276475"/>
              <a:ext cx="1981200" cy="2305050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052" y="4056363"/>
              <a:ext cx="1990725" cy="2305050"/>
            </a:xfrm>
            <a:prstGeom prst="hexagon">
              <a:avLst>
                <a:gd name="adj" fmla="val 0"/>
                <a:gd name="vf" fmla="val 115470"/>
              </a:avLst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47" y="2276475"/>
              <a:ext cx="2007984" cy="232718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545" y="505341"/>
              <a:ext cx="1990725" cy="230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70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13382" y="505341"/>
            <a:ext cx="8120964" cy="5856072"/>
            <a:chOff x="1013382" y="505341"/>
            <a:chExt cx="8120964" cy="585607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621" y="2276475"/>
              <a:ext cx="1990725" cy="230505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469" y="2276475"/>
              <a:ext cx="1990725" cy="230505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82" y="2276475"/>
              <a:ext cx="1981200" cy="2305050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052" y="4056363"/>
              <a:ext cx="1990725" cy="2305050"/>
            </a:xfrm>
            <a:prstGeom prst="hexagon">
              <a:avLst>
                <a:gd name="adj" fmla="val 0"/>
                <a:gd name="vf" fmla="val 115470"/>
              </a:avLst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47" y="2276475"/>
              <a:ext cx="2007984" cy="232718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545" y="505341"/>
              <a:ext cx="1990725" cy="230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1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13382" y="505341"/>
            <a:ext cx="8120964" cy="5856072"/>
            <a:chOff x="1013382" y="505341"/>
            <a:chExt cx="8120964" cy="585607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621" y="2276475"/>
              <a:ext cx="1990725" cy="230505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469" y="2276475"/>
              <a:ext cx="1990725" cy="2305050"/>
            </a:xfrm>
            <a:prstGeom prst="rect">
              <a:avLst/>
            </a:prstGeom>
          </p:spPr>
        </p:pic>
        <p:pic>
          <p:nvPicPr>
            <p:cNvPr id="6" name="Inhaltsplatzhalt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82" y="2276475"/>
              <a:ext cx="1981200" cy="2305050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052" y="4056363"/>
              <a:ext cx="1990725" cy="2305050"/>
            </a:xfrm>
            <a:prstGeom prst="hexagon">
              <a:avLst>
                <a:gd name="adj" fmla="val 0"/>
                <a:gd name="vf" fmla="val 115470"/>
              </a:avLst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247" y="2276475"/>
              <a:ext cx="2007984" cy="232718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3545" y="505341"/>
              <a:ext cx="1990725" cy="230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6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2A4879-C0B1-AC4B-A35C-FEA2E1F308B2}"/>
              </a:ext>
            </a:extLst>
          </p:cNvPr>
          <p:cNvGrpSpPr/>
          <p:nvPr/>
        </p:nvGrpSpPr>
        <p:grpSpPr>
          <a:xfrm>
            <a:off x="1013382" y="505341"/>
            <a:ext cx="8120964" cy="5864529"/>
            <a:chOff x="1013382" y="505341"/>
            <a:chExt cx="8120964" cy="5864529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13382" y="505341"/>
              <a:ext cx="8120964" cy="5856072"/>
              <a:chOff x="1013382" y="505341"/>
              <a:chExt cx="8120964" cy="5856072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3621" y="2276475"/>
                <a:ext cx="1990725" cy="2305050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3469" y="2276475"/>
                <a:ext cx="1990725" cy="2305050"/>
              </a:xfrm>
              <a:prstGeom prst="rect">
                <a:avLst/>
              </a:prstGeom>
            </p:spPr>
          </p:pic>
          <p:pic>
            <p:nvPicPr>
              <p:cNvPr id="6" name="Inhaltsplatzhalter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382" y="2276475"/>
                <a:ext cx="1981200" cy="2305050"/>
              </a:xfrm>
              <a:prstGeom prst="rect">
                <a:avLst/>
              </a:prstGeom>
            </p:spPr>
          </p:pic>
          <p:pic>
            <p:nvPicPr>
              <p:cNvPr id="2" name="Grafik 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8052" y="4056363"/>
                <a:ext cx="1990725" cy="2305050"/>
              </a:xfrm>
              <a:prstGeom prst="hexagon">
                <a:avLst>
                  <a:gd name="adj" fmla="val 0"/>
                  <a:gd name="vf" fmla="val 115470"/>
                </a:avLst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2247" y="2276475"/>
                <a:ext cx="2007984" cy="2327189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545" y="505341"/>
                <a:ext cx="1990725" cy="2305050"/>
              </a:xfrm>
              <a:prstGeom prst="rect">
                <a:avLst/>
              </a:prstGeom>
            </p:spPr>
          </p:pic>
        </p:grpSp>
        <p:pic>
          <p:nvPicPr>
            <p:cNvPr id="10" name="Grafik 13">
              <a:extLst>
                <a:ext uri="{FF2B5EF4-FFF2-40B4-BE49-F238E27FC236}">
                  <a16:creationId xmlns:a16="http://schemas.microsoft.com/office/drawing/2014/main" id="{F472B4D7-F5EF-C944-9343-D97BD9975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486" y="548434"/>
              <a:ext cx="1884556" cy="2238155"/>
            </a:xfrm>
            <a:prstGeom prst="rect">
              <a:avLst/>
            </a:prstGeom>
          </p:spPr>
        </p:pic>
        <p:pic>
          <p:nvPicPr>
            <p:cNvPr id="11" name="Grafik 2">
              <a:extLst>
                <a:ext uri="{FF2B5EF4-FFF2-40B4-BE49-F238E27FC236}">
                  <a16:creationId xmlns:a16="http://schemas.microsoft.com/office/drawing/2014/main" id="{AFA3AC72-E10C-2F47-935F-1FD93BA5D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664" y="4059493"/>
              <a:ext cx="1943940" cy="2310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77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225983" y="683141"/>
            <a:ext cx="12689917" cy="4892159"/>
            <a:chOff x="225983" y="683141"/>
            <a:chExt cx="12689917" cy="4892159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225983" y="683141"/>
              <a:ext cx="12689917" cy="4892159"/>
              <a:chOff x="225983" y="683141"/>
              <a:chExt cx="12689917" cy="4892159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225983" y="683141"/>
                <a:ext cx="8308418" cy="4892159"/>
                <a:chOff x="1013382" y="505341"/>
                <a:chExt cx="10209009" cy="5862974"/>
              </a:xfrm>
            </p:grpSpPr>
            <p:grpSp>
              <p:nvGrpSpPr>
                <p:cNvPr id="9" name="Gruppieren 8"/>
                <p:cNvGrpSpPr/>
                <p:nvPr/>
              </p:nvGrpSpPr>
              <p:grpSpPr>
                <a:xfrm>
                  <a:off x="1013382" y="505341"/>
                  <a:ext cx="8120964" cy="5856072"/>
                  <a:chOff x="1013382" y="505341"/>
                  <a:chExt cx="8120964" cy="5856072"/>
                </a:xfrm>
              </p:grpSpPr>
              <p:pic>
                <p:nvPicPr>
                  <p:cNvPr id="4" name="Grafik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43621" y="2276475"/>
                    <a:ext cx="1990725" cy="2305050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fik 4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3469" y="2276475"/>
                    <a:ext cx="1990725" cy="2305050"/>
                  </a:xfrm>
                  <a:prstGeom prst="rect">
                    <a:avLst/>
                  </a:prstGeom>
                </p:spPr>
              </p:pic>
              <p:pic>
                <p:nvPicPr>
                  <p:cNvPr id="6" name="Inhaltsplatzhalter 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382" y="2276475"/>
                    <a:ext cx="1981200" cy="2305050"/>
                  </a:xfrm>
                  <a:prstGeom prst="rect">
                    <a:avLst/>
                  </a:prstGeom>
                </p:spPr>
              </p:pic>
              <p:pic>
                <p:nvPicPr>
                  <p:cNvPr id="2" name="Grafik 1"/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8052" y="4056363"/>
                    <a:ext cx="1990725" cy="2305050"/>
                  </a:xfrm>
                  <a:prstGeom prst="hexagon">
                    <a:avLst>
                      <a:gd name="adj" fmla="val 0"/>
                      <a:gd name="vf" fmla="val 115470"/>
                    </a:avLst>
                  </a:prstGeom>
                </p:spPr>
              </p:pic>
              <p:pic>
                <p:nvPicPr>
                  <p:cNvPr id="7" name="Grafik 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52247" y="2276475"/>
                    <a:ext cx="2007984" cy="2327189"/>
                  </a:xfrm>
                  <a:prstGeom prst="rect">
                    <a:avLst/>
                  </a:prstGeom>
                </p:spPr>
              </p:pic>
              <p:pic>
                <p:nvPicPr>
                  <p:cNvPr id="8" name="Grafik 7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23545" y="505341"/>
                    <a:ext cx="1990725" cy="23050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" name="Grafik 2"/>
                <p:cNvPicPr>
                  <a:picLocks noChangeAspect="1"/>
                </p:cNvPicPr>
                <p:nvPr/>
              </p:nvPicPr>
              <p:blipFill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837" y="4064314"/>
                  <a:ext cx="1987606" cy="2304000"/>
                </a:xfrm>
                <a:prstGeom prst="rect">
                  <a:avLst/>
                </a:prstGeom>
              </p:spPr>
            </p:pic>
            <p:pic>
              <p:nvPicPr>
                <p:cNvPr id="12" name="Grafik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14406" y="2276475"/>
                  <a:ext cx="2007985" cy="2327189"/>
                </a:xfrm>
                <a:prstGeom prst="rect">
                  <a:avLst/>
                </a:prstGeom>
              </p:spPr>
            </p:pic>
            <p:pic>
              <p:nvPicPr>
                <p:cNvPr id="14" name="Grafik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6239" y="513264"/>
                  <a:ext cx="1987246" cy="2301892"/>
                </a:xfrm>
                <a:prstGeom prst="rect">
                  <a:avLst/>
                </a:prstGeom>
              </p:spPr>
            </p:pic>
            <p:pic>
              <p:nvPicPr>
                <p:cNvPr id="15" name="Grafik 14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clrChange>
                    <a:clrFrom>
                      <a:srgbClr val="FEFFF9"/>
                    </a:clrFrom>
                    <a:clrTo>
                      <a:srgbClr val="FEFFF9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17" t="25108" r="19139" b="26234"/>
                <a:stretch/>
              </p:blipFill>
              <p:spPr>
                <a:xfrm>
                  <a:off x="6084426" y="3963463"/>
                  <a:ext cx="2173781" cy="2404852"/>
                </a:xfrm>
                <a:prstGeom prst="rect">
                  <a:avLst/>
                </a:prstGeom>
              </p:spPr>
            </p:pic>
          </p:grpSp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3337" y="864077"/>
                <a:ext cx="3992563" cy="4603864"/>
              </a:xfrm>
              <a:prstGeom prst="rect">
                <a:avLst/>
              </a:prstGeom>
            </p:spPr>
          </p:pic>
        </p:grp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269" y="3645411"/>
              <a:ext cx="1593128" cy="1846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0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567887" y="4231033"/>
            <a:ext cx="1987606" cy="2304000"/>
            <a:chOff x="6567887" y="4231033"/>
            <a:chExt cx="1987606" cy="2304000"/>
          </a:xfrm>
        </p:grpSpPr>
        <p:sp>
          <p:nvSpPr>
            <p:cNvPr id="6" name="Rechteck 5"/>
            <p:cNvSpPr/>
            <p:nvPr/>
          </p:nvSpPr>
          <p:spPr>
            <a:xfrm>
              <a:off x="6806317" y="4731026"/>
              <a:ext cx="1510747" cy="1304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887" y="4231033"/>
              <a:ext cx="1987606" cy="2304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8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Ingrisch, Johannes</dc:creator>
  <cp:lastModifiedBy>Johannes Ingrisch</cp:lastModifiedBy>
  <cp:revision>13</cp:revision>
  <dcterms:created xsi:type="dcterms:W3CDTF">2019-10-25T14:43:10Z</dcterms:created>
  <dcterms:modified xsi:type="dcterms:W3CDTF">2020-11-04T17:15:18Z</dcterms:modified>
</cp:coreProperties>
</file>