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0"/>
    <p:restoredTop sz="94640"/>
  </p:normalViewPr>
  <p:slideViewPr>
    <p:cSldViewPr snapToGrid="0">
      <p:cViewPr>
        <p:scale>
          <a:sx n="174" d="100"/>
          <a:sy n="174" d="100"/>
        </p:scale>
        <p:origin x="2608" y="-5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598E-AB75-7145-8446-4969EFAF8456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1143000"/>
            <a:ext cx="173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ADDEA-536F-7F43-A92C-282A3E0B86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8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9050" y="1143000"/>
            <a:ext cx="1739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38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8041"/>
            <a:ext cx="10363200" cy="7526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4758"/>
            <a:ext cx="9144000" cy="52194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6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89"/>
            <a:ext cx="2628900" cy="183207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89"/>
            <a:ext cx="7734300" cy="183207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9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5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637"/>
            <a:ext cx="10515600" cy="89927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7437"/>
            <a:ext cx="10515600" cy="47290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4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2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94"/>
            <a:ext cx="10515600" cy="4178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555"/>
            <a:ext cx="5157787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785"/>
            <a:ext cx="5157787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555"/>
            <a:ext cx="5183188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785"/>
            <a:ext cx="5183188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25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47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679"/>
            <a:ext cx="6172200" cy="153632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8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679"/>
            <a:ext cx="6172200" cy="153632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3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94"/>
            <a:ext cx="1051560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945"/>
            <a:ext cx="10515600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7221"/>
            <a:ext cx="41148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9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B0347F-EE05-8C28-AC7A-D39A2CC9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5018" y="6944515"/>
            <a:ext cx="8911259" cy="5092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61BE03-140D-20DA-608D-8EBF0636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563" y="7262966"/>
            <a:ext cx="665018" cy="3417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9206C8-93F5-7171-693B-56524598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63" y="8305620"/>
            <a:ext cx="665018" cy="7081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709B90-22C4-A735-E67F-EB1B455F9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563" y="9543773"/>
            <a:ext cx="665018" cy="7050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3F75D4-6F3F-3CF5-AF82-45459639B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000" y="10758386"/>
            <a:ext cx="665018" cy="7081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71DFC2-695F-BA1F-1A81-E87F282A0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722" y="6431245"/>
            <a:ext cx="665018" cy="39716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68B4A-C1B6-B996-F22C-973C159740AD}"/>
              </a:ext>
            </a:extLst>
          </p:cNvPr>
          <p:cNvCxnSpPr>
            <a:cxnSpLocks/>
          </p:cNvCxnSpPr>
          <p:nvPr/>
        </p:nvCxnSpPr>
        <p:spPr>
          <a:xfrm flipV="1">
            <a:off x="5741469" y="6328611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5CCDB-21EA-1E7A-A530-96A3821D2A48}"/>
              </a:ext>
            </a:extLst>
          </p:cNvPr>
          <p:cNvCxnSpPr>
            <a:cxnSpLocks/>
          </p:cNvCxnSpPr>
          <p:nvPr/>
        </p:nvCxnSpPr>
        <p:spPr>
          <a:xfrm flipV="1">
            <a:off x="8614209" y="6320002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71BA29-2E4C-9274-7A14-EE59EC10FB24}"/>
              </a:ext>
            </a:extLst>
          </p:cNvPr>
          <p:cNvCxnSpPr>
            <a:cxnSpLocks/>
          </p:cNvCxnSpPr>
          <p:nvPr/>
        </p:nvCxnSpPr>
        <p:spPr>
          <a:xfrm flipH="1">
            <a:off x="1930000" y="81748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094B1C-7808-637D-5BEE-BB95D1A197FB}"/>
              </a:ext>
            </a:extLst>
          </p:cNvPr>
          <p:cNvCxnSpPr>
            <a:cxnSpLocks/>
          </p:cNvCxnSpPr>
          <p:nvPr/>
        </p:nvCxnSpPr>
        <p:spPr>
          <a:xfrm flipH="1">
            <a:off x="1930000" y="9409942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0228A-4B51-3F88-5064-C6FE02A9744D}"/>
              </a:ext>
            </a:extLst>
          </p:cNvPr>
          <p:cNvCxnSpPr>
            <a:cxnSpLocks/>
          </p:cNvCxnSpPr>
          <p:nvPr/>
        </p:nvCxnSpPr>
        <p:spPr>
          <a:xfrm flipH="1">
            <a:off x="1930000" y="106259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B2F15A-292C-151A-DD3F-24901541541E}"/>
              </a:ext>
            </a:extLst>
          </p:cNvPr>
          <p:cNvSpPr txBox="1"/>
          <p:nvPr/>
        </p:nvSpPr>
        <p:spPr>
          <a:xfrm>
            <a:off x="1964934" y="7649756"/>
            <a:ext cx="63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All layers have</a:t>
            </a:r>
          </a:p>
          <a:p>
            <a:pPr algn="ctr"/>
            <a:r>
              <a:rPr lang="en-DE" sz="600" dirty="0"/>
              <a:t>Filtersize 3x3.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03602-D36A-406F-3EE0-BA71C6C26C55}"/>
              </a:ext>
            </a:extLst>
          </p:cNvPr>
          <p:cNvSpPr txBox="1"/>
          <p:nvPr/>
        </p:nvSpPr>
        <p:spPr>
          <a:xfrm>
            <a:off x="1890454" y="901374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1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B51CD-DC6F-6D6A-BA4C-14852879CEDB}"/>
              </a:ext>
            </a:extLst>
          </p:cNvPr>
          <p:cNvSpPr txBox="1"/>
          <p:nvPr/>
        </p:nvSpPr>
        <p:spPr>
          <a:xfrm>
            <a:off x="1911234" y="1024661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2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C0AEE2-3EA5-C03F-8A7D-3355C608CD0F}"/>
              </a:ext>
            </a:extLst>
          </p:cNvPr>
          <p:cNvSpPr txBox="1"/>
          <p:nvPr/>
        </p:nvSpPr>
        <p:spPr>
          <a:xfrm>
            <a:off x="1930000" y="1144411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3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489901-955E-3C50-10D9-F09AECA2BB97}"/>
              </a:ext>
            </a:extLst>
          </p:cNvPr>
          <p:cNvGrpSpPr/>
          <p:nvPr/>
        </p:nvGrpSpPr>
        <p:grpSpPr>
          <a:xfrm>
            <a:off x="9339712" y="6409160"/>
            <a:ext cx="1513256" cy="397164"/>
            <a:chOff x="9723923" y="6409160"/>
            <a:chExt cx="1513256" cy="39716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09DD92-96A1-E9CA-0D92-C082B5CE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0000">
              <a:off x="9723923" y="6409160"/>
              <a:ext cx="665018" cy="397164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F9C033-5169-9B6B-2558-07F471728EE0}"/>
                </a:ext>
              </a:extLst>
            </p:cNvPr>
            <p:cNvGrpSpPr/>
            <p:nvPr/>
          </p:nvGrpSpPr>
          <p:grpSpPr>
            <a:xfrm>
              <a:off x="10449783" y="6470964"/>
              <a:ext cx="787396" cy="276999"/>
              <a:chOff x="4421106" y="6489695"/>
              <a:chExt cx="787396" cy="2769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64F02-4FB3-4EEA-F4AD-427ABA73D18D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1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227679B-8F89-9B76-23CA-FFCB82CE2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46642F-DFAB-A85C-BB14-82A04BC99A6B}"/>
              </a:ext>
            </a:extLst>
          </p:cNvPr>
          <p:cNvGrpSpPr/>
          <p:nvPr/>
        </p:nvGrpSpPr>
        <p:grpSpPr>
          <a:xfrm>
            <a:off x="7183346" y="6489695"/>
            <a:ext cx="787396" cy="276999"/>
            <a:chOff x="4421106" y="6489695"/>
            <a:chExt cx="787396" cy="2769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FF4ECD-18D3-62FA-1926-CA2118238934}"/>
                </a:ext>
              </a:extLst>
            </p:cNvPr>
            <p:cNvSpPr txBox="1"/>
            <p:nvPr/>
          </p:nvSpPr>
          <p:spPr>
            <a:xfrm>
              <a:off x="4421106" y="6489695"/>
              <a:ext cx="787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600" dirty="0"/>
                <a:t>Convolution 2 is</a:t>
              </a:r>
            </a:p>
            <a:p>
              <a:pPr algn="ctr"/>
              <a:r>
                <a:rPr lang="en-GB" sz="600" dirty="0"/>
                <a:t>E</a:t>
              </a:r>
              <a:r>
                <a:rPr lang="en-DE" sz="600" dirty="0"/>
                <a:t>xplained by LRP-   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B7F8140-B447-156D-BAC9-8D3ADB3C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2284" y="6646456"/>
              <a:ext cx="45719" cy="7097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FDFE8E-8085-AC84-8C6F-C0347DB83068}"/>
              </a:ext>
            </a:extLst>
          </p:cNvPr>
          <p:cNvGrpSpPr/>
          <p:nvPr/>
        </p:nvGrpSpPr>
        <p:grpSpPr>
          <a:xfrm>
            <a:off x="3704732" y="6431245"/>
            <a:ext cx="1452414" cy="397164"/>
            <a:chOff x="3704732" y="6431245"/>
            <a:chExt cx="1452414" cy="39716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73A5DC-561F-D463-E8A0-DBADF697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4732" y="6431245"/>
              <a:ext cx="665018" cy="39716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932D33-3B32-B382-2E53-94D3E0B0F63B}"/>
                </a:ext>
              </a:extLst>
            </p:cNvPr>
            <p:cNvGrpSpPr/>
            <p:nvPr/>
          </p:nvGrpSpPr>
          <p:grpSpPr>
            <a:xfrm>
              <a:off x="4369750" y="6470964"/>
              <a:ext cx="787396" cy="276999"/>
              <a:chOff x="4421106" y="6489695"/>
              <a:chExt cx="787396" cy="2769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5ECF0E-47B9-B78F-091B-7A14C131F7F1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1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F7A903B-34A5-4008-92D4-A3626EC62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97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45A9C79-D1F0-C6B8-BECF-0A2843A0F451}"/>
              </a:ext>
            </a:extLst>
          </p:cNvPr>
          <p:cNvGrpSpPr/>
          <p:nvPr/>
        </p:nvGrpSpPr>
        <p:grpSpPr>
          <a:xfrm>
            <a:off x="1316250" y="498767"/>
            <a:ext cx="2648039" cy="1642366"/>
            <a:chOff x="1316250" y="498767"/>
            <a:chExt cx="2648039" cy="16423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685DA5D-8A19-3BDD-F633-BE96EFFC5FA6}"/>
                </a:ext>
              </a:extLst>
            </p:cNvPr>
            <p:cNvGrpSpPr/>
            <p:nvPr/>
          </p:nvGrpSpPr>
          <p:grpSpPr>
            <a:xfrm>
              <a:off x="1591050" y="498767"/>
              <a:ext cx="2098438" cy="1642366"/>
              <a:chOff x="1591050" y="738469"/>
              <a:chExt cx="2098438" cy="140266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0F9B7E-8017-475C-1450-E5FFC3996F4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337BCB-A1FD-995D-D860-A1CCD8A1FFD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B18625-56DB-8216-4860-37C74D7B4C5D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FE3096-B1D3-40F7-295B-0792F9F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784" y="1080655"/>
              <a:ext cx="313877" cy="48723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22054A-2CAC-47B2-27A9-C453158442A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>
              <a:off x="2110596" y="1319949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8301D2-5D76-946C-2BB5-7CAF9951C8E7}"/>
                </a:ext>
              </a:extLst>
            </p:cNvPr>
            <p:cNvCxnSpPr/>
            <p:nvPr/>
          </p:nvCxnSpPr>
          <p:spPr>
            <a:xfrm>
              <a:off x="2895142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E6089A-FC30-AF36-D381-8939A4CE1A25}"/>
                </a:ext>
              </a:extLst>
            </p:cNvPr>
            <p:cNvCxnSpPr/>
            <p:nvPr/>
          </p:nvCxnSpPr>
          <p:spPr>
            <a:xfrm>
              <a:off x="1316250" y="1323708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B7235E-CA90-8D11-492D-06D563AD9A25}"/>
                </a:ext>
              </a:extLst>
            </p:cNvPr>
            <p:cNvCxnSpPr/>
            <p:nvPr/>
          </p:nvCxnSpPr>
          <p:spPr>
            <a:xfrm>
              <a:off x="3689488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E438FD-43DE-6F12-F369-A51C2A4513D1}"/>
              </a:ext>
            </a:extLst>
          </p:cNvPr>
          <p:cNvGrpSpPr/>
          <p:nvPr/>
        </p:nvGrpSpPr>
        <p:grpSpPr>
          <a:xfrm>
            <a:off x="4782109" y="498764"/>
            <a:ext cx="2648039" cy="1642366"/>
            <a:chOff x="4782109" y="498764"/>
            <a:chExt cx="2648039" cy="1642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5D4121-04C7-F6A2-EA20-7B5F1829241C}"/>
                </a:ext>
              </a:extLst>
            </p:cNvPr>
            <p:cNvGrpSpPr/>
            <p:nvPr/>
          </p:nvGrpSpPr>
          <p:grpSpPr>
            <a:xfrm>
              <a:off x="5046781" y="498764"/>
              <a:ext cx="2098438" cy="1642366"/>
              <a:chOff x="1591050" y="738469"/>
              <a:chExt cx="2098438" cy="140266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9617DB-DE43-1402-6E3E-66A1348B3E8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D2A224-6B8A-13AF-E24D-21F96667D2D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3A9C1D-37B1-4C31-5BE9-19AD23D54C34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C118B2-F4B9-CC8B-693E-080FCD07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9061" y="1076326"/>
              <a:ext cx="313877" cy="48723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7F0CF9-F080-42B0-017F-1D90371AF387}"/>
                </a:ext>
              </a:extLst>
            </p:cNvPr>
            <p:cNvGrpSpPr/>
            <p:nvPr/>
          </p:nvGrpSpPr>
          <p:grpSpPr>
            <a:xfrm>
              <a:off x="4782109" y="1316182"/>
              <a:ext cx="2648039" cy="3763"/>
              <a:chOff x="1468650" y="2456020"/>
              <a:chExt cx="2648039" cy="376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3BB27AA-029C-13B6-3BC2-485A6F492631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66956-BBF3-4194-6590-8B30AE7656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F23B7AF-BAA5-B528-E895-CE6A37527C23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69F9815-E79B-840A-FC73-F8C6D3031D4B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17A5F7-29D7-7FE5-441D-40D822105727}"/>
              </a:ext>
            </a:extLst>
          </p:cNvPr>
          <p:cNvGrpSpPr/>
          <p:nvPr/>
        </p:nvGrpSpPr>
        <p:grpSpPr>
          <a:xfrm>
            <a:off x="8234113" y="498765"/>
            <a:ext cx="2648039" cy="1642366"/>
            <a:chOff x="8234113" y="498765"/>
            <a:chExt cx="2648039" cy="16423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51116F-028B-258F-1655-DAFB118332F5}"/>
                </a:ext>
              </a:extLst>
            </p:cNvPr>
            <p:cNvGrpSpPr/>
            <p:nvPr/>
          </p:nvGrpSpPr>
          <p:grpSpPr>
            <a:xfrm>
              <a:off x="8502512" y="498765"/>
              <a:ext cx="2098438" cy="1642366"/>
              <a:chOff x="1591050" y="738469"/>
              <a:chExt cx="2098438" cy="140266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7D6D10-66C4-0EA0-C01A-CDE81129E2B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393CF5-2408-D4B7-6B9F-113F5E9D6AD6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930B1F-C64E-2664-8EB2-D8D99F92ACD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14FBFC-F814-F853-BB9A-61440474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4239" y="1076326"/>
              <a:ext cx="313877" cy="48723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F27F2B-4C47-10CA-187D-600BA814FB08}"/>
                </a:ext>
              </a:extLst>
            </p:cNvPr>
            <p:cNvGrpSpPr/>
            <p:nvPr/>
          </p:nvGrpSpPr>
          <p:grpSpPr>
            <a:xfrm>
              <a:off x="8234113" y="1319945"/>
              <a:ext cx="2648039" cy="3763"/>
              <a:chOff x="1468650" y="2456020"/>
              <a:chExt cx="2648039" cy="376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6F8F794-78F5-FD93-60BB-5AD69284445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0EC273C-7B5C-89CA-34E9-9206D85BD94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14B1DC-05F8-D012-0990-FC2CAA973EF0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84B5B83-8892-421B-5AE2-6684A0527AE7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A5F47F-3120-F478-26EC-3A3778EAD1B4}"/>
              </a:ext>
            </a:extLst>
          </p:cNvPr>
          <p:cNvGrpSpPr/>
          <p:nvPr/>
        </p:nvGrpSpPr>
        <p:grpSpPr>
          <a:xfrm>
            <a:off x="226854" y="2723020"/>
            <a:ext cx="2648039" cy="1402663"/>
            <a:chOff x="267032" y="3682557"/>
            <a:chExt cx="2648039" cy="14026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1755D0-0897-5673-9DB4-575F00E40A48}"/>
                </a:ext>
              </a:extLst>
            </p:cNvPr>
            <p:cNvGrpSpPr/>
            <p:nvPr/>
          </p:nvGrpSpPr>
          <p:grpSpPr>
            <a:xfrm>
              <a:off x="541831" y="3682557"/>
              <a:ext cx="2098438" cy="1402663"/>
              <a:chOff x="1591050" y="738469"/>
              <a:chExt cx="2098438" cy="140266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B4334E-BF10-CCFC-D827-3CB93B0CAB8E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8E8333-11FC-4CBB-62EE-29FFAEE28A7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1DD80A-4BC7-5DA4-71C6-4E280B98D0CB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F9F28C-EB04-BB4A-588C-CD9677ACBB33}"/>
                </a:ext>
              </a:extLst>
            </p:cNvPr>
            <p:cNvGrpSpPr/>
            <p:nvPr/>
          </p:nvGrpSpPr>
          <p:grpSpPr>
            <a:xfrm>
              <a:off x="267032" y="4373196"/>
              <a:ext cx="2648039" cy="3763"/>
              <a:chOff x="1468650" y="2456020"/>
              <a:chExt cx="2648039" cy="37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0801EC-1C29-993B-24A6-143569C1CA88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95EA576-5F31-4433-502E-35BD2FF30BB9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174586D-3E29-207E-8C26-5DCEDB1C53C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5602BA-44D1-F96E-351D-A59154E568A9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3C48C8-3495-5082-BBF9-303E2E1EE124}"/>
              </a:ext>
            </a:extLst>
          </p:cNvPr>
          <p:cNvGrpSpPr/>
          <p:nvPr/>
        </p:nvGrpSpPr>
        <p:grpSpPr>
          <a:xfrm>
            <a:off x="226854" y="4383882"/>
            <a:ext cx="2648039" cy="2907286"/>
            <a:chOff x="2909998" y="2923318"/>
            <a:chExt cx="2648039" cy="290728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2BE5DD-BD32-1F5C-7E2C-B0C423A0BE86}"/>
                </a:ext>
              </a:extLst>
            </p:cNvPr>
            <p:cNvGrpSpPr/>
            <p:nvPr/>
          </p:nvGrpSpPr>
          <p:grpSpPr>
            <a:xfrm>
              <a:off x="3169943" y="2923318"/>
              <a:ext cx="2098438" cy="2907286"/>
              <a:chOff x="1591050" y="-20767"/>
              <a:chExt cx="2098438" cy="290728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816113-419A-333A-B7FC-B2153F6CEA6A}"/>
                  </a:ext>
                </a:extLst>
              </p:cNvPr>
              <p:cNvSpPr/>
              <p:nvPr/>
            </p:nvSpPr>
            <p:spPr>
              <a:xfrm rot="5400000">
                <a:off x="397180" y="1173103"/>
                <a:ext cx="2907286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0A4507-DD8E-5372-F5BD-7398F66D5F1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CAA29C-6E8C-8961-3D05-F9FD8844EC1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EBDB9D-CB62-1E50-18D9-5ED8FA2A3F2C}"/>
                </a:ext>
              </a:extLst>
            </p:cNvPr>
            <p:cNvGrpSpPr/>
            <p:nvPr/>
          </p:nvGrpSpPr>
          <p:grpSpPr>
            <a:xfrm>
              <a:off x="2909998" y="4383882"/>
              <a:ext cx="2648039" cy="3763"/>
              <a:chOff x="1468650" y="2456020"/>
              <a:chExt cx="2648039" cy="376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382E6C4-E864-9E4C-B06A-E174032AF752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1FEAF4E-AE04-C5A7-5642-0466BD8F55E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28A39D0-9E08-8FD2-D4ED-96444CE49C5A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173D3A-E238-D7F4-7B30-4C0E6A3F55C8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39589-6495-E3D9-16B0-215CCEE0B039}"/>
              </a:ext>
            </a:extLst>
          </p:cNvPr>
          <p:cNvGrpSpPr/>
          <p:nvPr/>
        </p:nvGrpSpPr>
        <p:grpSpPr>
          <a:xfrm>
            <a:off x="306351" y="7703136"/>
            <a:ext cx="2648039" cy="2907284"/>
            <a:chOff x="5528153" y="2923318"/>
            <a:chExt cx="2648039" cy="29072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BBF13FC-B48B-A123-00A6-421BCB4DE570}"/>
                </a:ext>
              </a:extLst>
            </p:cNvPr>
            <p:cNvGrpSpPr/>
            <p:nvPr/>
          </p:nvGrpSpPr>
          <p:grpSpPr>
            <a:xfrm>
              <a:off x="5798055" y="2923318"/>
              <a:ext cx="2098438" cy="2907284"/>
              <a:chOff x="1591050" y="-20766"/>
              <a:chExt cx="2098438" cy="290728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2A00D0-688B-7014-91C8-A97E918F569F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D135C0B-2E6A-BC35-BA76-BA4CEE5D4577}"/>
                  </a:ext>
                </a:extLst>
              </p:cNvPr>
              <p:cNvSpPr/>
              <p:nvPr/>
            </p:nvSpPr>
            <p:spPr>
              <a:xfrm rot="5400000">
                <a:off x="1191526" y="1173103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5868E-C748-7F76-EE25-FDE8A52B9A57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4F7090-F597-03B5-31DC-CC48F222AC6A}"/>
                </a:ext>
              </a:extLst>
            </p:cNvPr>
            <p:cNvGrpSpPr/>
            <p:nvPr/>
          </p:nvGrpSpPr>
          <p:grpSpPr>
            <a:xfrm>
              <a:off x="5528153" y="4373196"/>
              <a:ext cx="2648039" cy="3763"/>
              <a:chOff x="1468650" y="2456020"/>
              <a:chExt cx="2648039" cy="37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CC3D306-7489-5A76-4FB4-0F314AD2018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1014060-4A13-494B-966E-48A0890738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FF32C1E-ACD0-9296-2EE9-2B21C9792B5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894E7F7-CF81-44E9-24A3-B5C9C8DB4BBC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0D69F0-B078-3CC9-4F0C-13BC03295A63}"/>
              </a:ext>
            </a:extLst>
          </p:cNvPr>
          <p:cNvGrpSpPr/>
          <p:nvPr/>
        </p:nvGrpSpPr>
        <p:grpSpPr>
          <a:xfrm>
            <a:off x="8246466" y="2923318"/>
            <a:ext cx="2648039" cy="2907284"/>
            <a:chOff x="8246466" y="2923318"/>
            <a:chExt cx="2648039" cy="290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B41454E-871E-8478-E0A9-C903241D9344}"/>
                </a:ext>
              </a:extLst>
            </p:cNvPr>
            <p:cNvGrpSpPr/>
            <p:nvPr/>
          </p:nvGrpSpPr>
          <p:grpSpPr>
            <a:xfrm>
              <a:off x="8507412" y="2923318"/>
              <a:ext cx="2098437" cy="2907284"/>
              <a:chOff x="1591050" y="-20765"/>
              <a:chExt cx="2098437" cy="290728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70772E-A96A-1FB9-9EB4-F343CDF0CF8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C749317-225D-231B-0FFE-CAEDF3624C4B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69A525-88CB-96AF-51F4-E5DC7FD98C46}"/>
                  </a:ext>
                </a:extLst>
              </p:cNvPr>
              <p:cNvSpPr/>
              <p:nvPr/>
            </p:nvSpPr>
            <p:spPr>
              <a:xfrm rot="5400000">
                <a:off x="1976073" y="1173104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D6931D-C2C2-ADC0-5B64-EA6EAC98A400}"/>
                </a:ext>
              </a:extLst>
            </p:cNvPr>
            <p:cNvGrpSpPr/>
            <p:nvPr/>
          </p:nvGrpSpPr>
          <p:grpSpPr>
            <a:xfrm>
              <a:off x="8246466" y="4373196"/>
              <a:ext cx="2648039" cy="3763"/>
              <a:chOff x="1468650" y="2456020"/>
              <a:chExt cx="2648039" cy="376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C39A5C2-FD46-C24C-C11F-3B2632F37CBD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A94262B-9798-706C-D582-00B414C5300E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40DDC87-B77E-981D-0EC1-D8D3F684994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08485C8-8940-8694-CC0F-E65F9E9AD664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15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50</Words>
  <Application>Microsoft Macintosh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2023-04-07T15:09:37Z</dcterms:created>
  <dcterms:modified xsi:type="dcterms:W3CDTF">2023-04-07T15:49:39Z</dcterms:modified>
</cp:coreProperties>
</file>