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12192000" cy="21618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0"/>
    <p:restoredTop sz="94640"/>
  </p:normalViewPr>
  <p:slideViewPr>
    <p:cSldViewPr snapToGrid="0">
      <p:cViewPr>
        <p:scale>
          <a:sx n="174" d="100"/>
          <a:sy n="174" d="100"/>
        </p:scale>
        <p:origin x="2608" y="-3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0598E-AB75-7145-8446-4969EFAF8456}" type="datetimeFigureOut">
              <a:rPr lang="en-DE" smtClean="0"/>
              <a:t>07.04.23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59050" y="1143000"/>
            <a:ext cx="1739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ADDEA-536F-7F43-A92C-282A3E0B865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616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ADDEA-536F-7F43-A92C-282A3E0B8651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890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59050" y="1143000"/>
            <a:ext cx="1739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ADDEA-536F-7F43-A92C-282A3E0B8651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3817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38041"/>
            <a:ext cx="10363200" cy="7526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54758"/>
            <a:ext cx="9144000" cy="52194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FF5-2C0C-464F-B033-356BA68A0837}" type="datetimeFigureOut">
              <a:rPr lang="en-DE" smtClean="0"/>
              <a:t>07.04.23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01EA-C5F0-1241-B4A9-5A91643169A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70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FF5-2C0C-464F-B033-356BA68A0837}" type="datetimeFigureOut">
              <a:rPr lang="en-DE" smtClean="0"/>
              <a:t>07.04.23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01EA-C5F0-1241-B4A9-5A91643169A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766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0989"/>
            <a:ext cx="2628900" cy="1832074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0989"/>
            <a:ext cx="7734300" cy="1832074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FF5-2C0C-464F-B033-356BA68A0837}" type="datetimeFigureOut">
              <a:rPr lang="en-DE" smtClean="0"/>
              <a:t>07.04.23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01EA-C5F0-1241-B4A9-5A91643169A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898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FF5-2C0C-464F-B033-356BA68A0837}" type="datetimeFigureOut">
              <a:rPr lang="en-DE" smtClean="0"/>
              <a:t>07.04.23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01EA-C5F0-1241-B4A9-5A91643169A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4154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389637"/>
            <a:ext cx="10515600" cy="8992725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467437"/>
            <a:ext cx="10515600" cy="4729062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FF5-2C0C-464F-B033-356BA68A0837}" type="datetimeFigureOut">
              <a:rPr lang="en-DE" smtClean="0"/>
              <a:t>07.04.23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01EA-C5F0-1241-B4A9-5A91643169A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047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54945"/>
            <a:ext cx="5181600" cy="137167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54945"/>
            <a:ext cx="5181600" cy="137167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FF5-2C0C-464F-B033-356BA68A0837}" type="datetimeFigureOut">
              <a:rPr lang="en-DE" smtClean="0"/>
              <a:t>07.04.23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01EA-C5F0-1241-B4A9-5A91643169A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729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0994"/>
            <a:ext cx="10515600" cy="417859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299555"/>
            <a:ext cx="5157787" cy="259723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896785"/>
            <a:ext cx="5157787" cy="11614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299555"/>
            <a:ext cx="5183188" cy="259723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896785"/>
            <a:ext cx="5183188" cy="11614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FF5-2C0C-464F-B033-356BA68A0837}" type="datetimeFigureOut">
              <a:rPr lang="en-DE" smtClean="0"/>
              <a:t>07.04.23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01EA-C5F0-1241-B4A9-5A91643169A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341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FF5-2C0C-464F-B033-356BA68A0837}" type="datetimeFigureOut">
              <a:rPr lang="en-DE" smtClean="0"/>
              <a:t>07.04.23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01EA-C5F0-1241-B4A9-5A91643169A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8253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FF5-2C0C-464F-B033-356BA68A0837}" type="datetimeFigureOut">
              <a:rPr lang="en-DE" smtClean="0"/>
              <a:t>07.04.23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01EA-C5F0-1241-B4A9-5A91643169A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479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1238"/>
            <a:ext cx="3932237" cy="504433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12679"/>
            <a:ext cx="6172200" cy="153632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485573"/>
            <a:ext cx="3932237" cy="1201532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FF5-2C0C-464F-B033-356BA68A0837}" type="datetimeFigureOut">
              <a:rPr lang="en-DE" smtClean="0"/>
              <a:t>07.04.23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01EA-C5F0-1241-B4A9-5A91643169A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383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1238"/>
            <a:ext cx="3932237" cy="504433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12679"/>
            <a:ext cx="6172200" cy="153632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485573"/>
            <a:ext cx="3932237" cy="1201532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FF5-2C0C-464F-B033-356BA68A0837}" type="datetimeFigureOut">
              <a:rPr lang="en-DE" smtClean="0"/>
              <a:t>07.04.23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01EA-C5F0-1241-B4A9-5A91643169A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634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0994"/>
            <a:ext cx="10515600" cy="417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54945"/>
            <a:ext cx="10515600" cy="13716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37221"/>
            <a:ext cx="2743200" cy="115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2FFF5-2C0C-464F-B033-356BA68A0837}" type="datetimeFigureOut">
              <a:rPr lang="en-DE" smtClean="0"/>
              <a:t>07.04.23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37221"/>
            <a:ext cx="4114800" cy="115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37221"/>
            <a:ext cx="2743200" cy="115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E01EA-C5F0-1241-B4A9-5A91643169A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996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B0347F-EE05-8C28-AC7A-D39A2CC98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5018" y="6944515"/>
            <a:ext cx="8911259" cy="509214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F61BE03-140D-20DA-608D-8EBF0636E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1563" y="7262966"/>
            <a:ext cx="665018" cy="34174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59206C8-93F5-7171-693B-565245980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1563" y="8305620"/>
            <a:ext cx="665018" cy="70812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7709B90-22C4-A735-E67F-EB1B455F9E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1563" y="9543773"/>
            <a:ext cx="665018" cy="70504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C3F75D4-6F3F-3CF5-AF82-45459639BC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0000" y="10758386"/>
            <a:ext cx="665018" cy="70812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A71DFC2-695F-BA1F-1A81-E87F282A08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9722" y="6431245"/>
            <a:ext cx="665018" cy="397164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6568B4A-C1B6-B996-F22C-973C159740AD}"/>
              </a:ext>
            </a:extLst>
          </p:cNvPr>
          <p:cNvCxnSpPr>
            <a:cxnSpLocks/>
          </p:cNvCxnSpPr>
          <p:nvPr/>
        </p:nvCxnSpPr>
        <p:spPr>
          <a:xfrm flipV="1">
            <a:off x="5741469" y="6328611"/>
            <a:ext cx="0" cy="55826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CB5CCDB-21EA-1E7A-A530-96A3821D2A48}"/>
              </a:ext>
            </a:extLst>
          </p:cNvPr>
          <p:cNvCxnSpPr>
            <a:cxnSpLocks/>
          </p:cNvCxnSpPr>
          <p:nvPr/>
        </p:nvCxnSpPr>
        <p:spPr>
          <a:xfrm flipV="1">
            <a:off x="8614209" y="6320002"/>
            <a:ext cx="0" cy="55826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271BA29-2E4C-9274-7A14-EE59EC10FB24}"/>
              </a:ext>
            </a:extLst>
          </p:cNvPr>
          <p:cNvCxnSpPr>
            <a:cxnSpLocks/>
          </p:cNvCxnSpPr>
          <p:nvPr/>
        </p:nvCxnSpPr>
        <p:spPr>
          <a:xfrm flipH="1">
            <a:off x="1930000" y="8174867"/>
            <a:ext cx="950437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E094B1C-7808-637D-5BEE-BB95D1A197FB}"/>
              </a:ext>
            </a:extLst>
          </p:cNvPr>
          <p:cNvCxnSpPr>
            <a:cxnSpLocks/>
          </p:cNvCxnSpPr>
          <p:nvPr/>
        </p:nvCxnSpPr>
        <p:spPr>
          <a:xfrm flipH="1">
            <a:off x="1930000" y="9409942"/>
            <a:ext cx="950437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BE0228A-4B51-3F88-5064-C6FE02A9744D}"/>
              </a:ext>
            </a:extLst>
          </p:cNvPr>
          <p:cNvCxnSpPr>
            <a:cxnSpLocks/>
          </p:cNvCxnSpPr>
          <p:nvPr/>
        </p:nvCxnSpPr>
        <p:spPr>
          <a:xfrm flipH="1">
            <a:off x="1930000" y="10625967"/>
            <a:ext cx="950437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CB2F15A-292C-151A-DD3F-24901541541E}"/>
              </a:ext>
            </a:extLst>
          </p:cNvPr>
          <p:cNvSpPr txBox="1"/>
          <p:nvPr/>
        </p:nvSpPr>
        <p:spPr>
          <a:xfrm>
            <a:off x="1964934" y="7649756"/>
            <a:ext cx="636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600" dirty="0"/>
              <a:t>All layers have</a:t>
            </a:r>
          </a:p>
          <a:p>
            <a:pPr algn="ctr"/>
            <a:r>
              <a:rPr lang="en-DE" sz="600" dirty="0"/>
              <a:t>Filtersize 3x3.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703602-D36A-406F-3EE0-BA71C6C26C55}"/>
              </a:ext>
            </a:extLst>
          </p:cNvPr>
          <p:cNvSpPr txBox="1"/>
          <p:nvPr/>
        </p:nvSpPr>
        <p:spPr>
          <a:xfrm>
            <a:off x="1890454" y="9013741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600" dirty="0"/>
              <a:t>Convolution 1 has</a:t>
            </a:r>
          </a:p>
          <a:p>
            <a:pPr algn="ctr"/>
            <a:r>
              <a:rPr lang="en-DE" sz="600" dirty="0"/>
              <a:t>Filtersize 11x11.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5B51CD-DC6F-6D6A-BA4C-14852879CEDB}"/>
              </a:ext>
            </a:extLst>
          </p:cNvPr>
          <p:cNvSpPr txBox="1"/>
          <p:nvPr/>
        </p:nvSpPr>
        <p:spPr>
          <a:xfrm>
            <a:off x="1911234" y="10246619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600" dirty="0"/>
              <a:t>Convolution 2 has</a:t>
            </a:r>
          </a:p>
          <a:p>
            <a:pPr algn="ctr"/>
            <a:r>
              <a:rPr lang="en-DE" sz="600" dirty="0"/>
              <a:t>Filtersize 11x11.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C0AEE2-3EA5-C03F-8A7D-3355C608CD0F}"/>
              </a:ext>
            </a:extLst>
          </p:cNvPr>
          <p:cNvSpPr txBox="1"/>
          <p:nvPr/>
        </p:nvSpPr>
        <p:spPr>
          <a:xfrm>
            <a:off x="1930000" y="11444113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600" dirty="0"/>
              <a:t>Convolution 3 has</a:t>
            </a:r>
          </a:p>
          <a:p>
            <a:pPr algn="ctr"/>
            <a:r>
              <a:rPr lang="en-DE" sz="600" dirty="0"/>
              <a:t>Filtersize 11x11.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5489901-955E-3C50-10D9-F09AECA2BB97}"/>
              </a:ext>
            </a:extLst>
          </p:cNvPr>
          <p:cNvGrpSpPr/>
          <p:nvPr/>
        </p:nvGrpSpPr>
        <p:grpSpPr>
          <a:xfrm>
            <a:off x="9339712" y="6409160"/>
            <a:ext cx="1513256" cy="397164"/>
            <a:chOff x="9723923" y="6409160"/>
            <a:chExt cx="1513256" cy="397164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109DD92-96A1-E9CA-0D92-C082B5CE9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60000">
              <a:off x="9723923" y="6409160"/>
              <a:ext cx="665018" cy="397164"/>
            </a:xfrm>
            <a:prstGeom prst="rect">
              <a:avLst/>
            </a:prstGeom>
          </p:spPr>
        </p:pic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AF9C033-5169-9B6B-2558-07F471728EE0}"/>
                </a:ext>
              </a:extLst>
            </p:cNvPr>
            <p:cNvGrpSpPr/>
            <p:nvPr/>
          </p:nvGrpSpPr>
          <p:grpSpPr>
            <a:xfrm>
              <a:off x="10449783" y="6470964"/>
              <a:ext cx="787396" cy="276999"/>
              <a:chOff x="4421106" y="6489695"/>
              <a:chExt cx="787396" cy="276999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AD64F02-4FB3-4EEA-F4AD-427ABA73D18D}"/>
                  </a:ext>
                </a:extLst>
              </p:cNvPr>
              <p:cNvSpPr txBox="1"/>
              <p:nvPr/>
            </p:nvSpPr>
            <p:spPr>
              <a:xfrm>
                <a:off x="4421106" y="6489695"/>
                <a:ext cx="7873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sz="600" dirty="0"/>
                  <a:t>Convolution 3 is</a:t>
                </a:r>
              </a:p>
              <a:p>
                <a:pPr algn="ctr"/>
                <a:r>
                  <a:rPr lang="en-GB" sz="600" dirty="0"/>
                  <a:t>E</a:t>
                </a:r>
                <a:r>
                  <a:rPr lang="en-DE" sz="600" dirty="0"/>
                  <a:t>xplained by LRP-   </a:t>
                </a:r>
              </a:p>
            </p:txBody>
          </p: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D227679B-8F89-9B76-23CA-FFCB82CE20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52284" y="6646456"/>
                <a:ext cx="45719" cy="70971"/>
              </a:xfrm>
              <a:prstGeom prst="rect">
                <a:avLst/>
              </a:prstGeom>
            </p:spPr>
          </p:pic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246642F-DFAB-A85C-BB14-82A04BC99A6B}"/>
              </a:ext>
            </a:extLst>
          </p:cNvPr>
          <p:cNvGrpSpPr/>
          <p:nvPr/>
        </p:nvGrpSpPr>
        <p:grpSpPr>
          <a:xfrm>
            <a:off x="7183346" y="6489695"/>
            <a:ext cx="787396" cy="276999"/>
            <a:chOff x="4421106" y="6489695"/>
            <a:chExt cx="787396" cy="27699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8FF4ECD-18D3-62FA-1926-CA2118238934}"/>
                </a:ext>
              </a:extLst>
            </p:cNvPr>
            <p:cNvSpPr txBox="1"/>
            <p:nvPr/>
          </p:nvSpPr>
          <p:spPr>
            <a:xfrm>
              <a:off x="4421106" y="6489695"/>
              <a:ext cx="7873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600" dirty="0"/>
                <a:t>Convolution 2 is</a:t>
              </a:r>
            </a:p>
            <a:p>
              <a:pPr algn="ctr"/>
              <a:r>
                <a:rPr lang="en-GB" sz="600" dirty="0"/>
                <a:t>E</a:t>
              </a:r>
              <a:r>
                <a:rPr lang="en-DE" sz="600" dirty="0"/>
                <a:t>xplained by LRP-   </a:t>
              </a:r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1B7F8140-B447-156D-BAC9-8D3ADB3C9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052284" y="6646456"/>
              <a:ext cx="45719" cy="70971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DFDFE8E-8085-AC84-8C6F-C0347DB83068}"/>
              </a:ext>
            </a:extLst>
          </p:cNvPr>
          <p:cNvGrpSpPr/>
          <p:nvPr/>
        </p:nvGrpSpPr>
        <p:grpSpPr>
          <a:xfrm>
            <a:off x="3704732" y="6431245"/>
            <a:ext cx="1452414" cy="397164"/>
            <a:chOff x="3704732" y="6431245"/>
            <a:chExt cx="1452414" cy="397164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F73A5DC-561F-D463-E8A0-DBADF697F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704732" y="6431245"/>
              <a:ext cx="665018" cy="397164"/>
            </a:xfrm>
            <a:prstGeom prst="rect">
              <a:avLst/>
            </a:prstGeom>
          </p:spPr>
        </p:pic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7932D33-3B32-B382-2E53-94D3E0B0F63B}"/>
                </a:ext>
              </a:extLst>
            </p:cNvPr>
            <p:cNvGrpSpPr/>
            <p:nvPr/>
          </p:nvGrpSpPr>
          <p:grpSpPr>
            <a:xfrm>
              <a:off x="4369750" y="6470964"/>
              <a:ext cx="787396" cy="276999"/>
              <a:chOff x="4421106" y="6489695"/>
              <a:chExt cx="787396" cy="276999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B5ECF0E-47B9-B78F-091B-7A14C131F7F1}"/>
                  </a:ext>
                </a:extLst>
              </p:cNvPr>
              <p:cNvSpPr txBox="1"/>
              <p:nvPr/>
            </p:nvSpPr>
            <p:spPr>
              <a:xfrm>
                <a:off x="4421106" y="6489695"/>
                <a:ext cx="7873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sz="600" dirty="0"/>
                  <a:t>Convolution 1 is</a:t>
                </a:r>
              </a:p>
              <a:p>
                <a:pPr algn="ctr"/>
                <a:r>
                  <a:rPr lang="en-GB" sz="600" dirty="0"/>
                  <a:t>E</a:t>
                </a:r>
                <a:r>
                  <a:rPr lang="en-DE" sz="600" dirty="0"/>
                  <a:t>xplained by LRP-   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2F7A903B-34A5-4008-92D4-A3626EC628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52284" y="6646456"/>
                <a:ext cx="45719" cy="7097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8978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845A9C79-D1F0-C6B8-BECF-0A2843A0F451}"/>
              </a:ext>
            </a:extLst>
          </p:cNvPr>
          <p:cNvGrpSpPr/>
          <p:nvPr/>
        </p:nvGrpSpPr>
        <p:grpSpPr>
          <a:xfrm>
            <a:off x="1316250" y="498767"/>
            <a:ext cx="2648039" cy="1642366"/>
            <a:chOff x="1316250" y="498767"/>
            <a:chExt cx="2648039" cy="164236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685DA5D-8A19-3BDD-F633-BE96EFFC5FA6}"/>
                </a:ext>
              </a:extLst>
            </p:cNvPr>
            <p:cNvGrpSpPr/>
            <p:nvPr/>
          </p:nvGrpSpPr>
          <p:grpSpPr>
            <a:xfrm>
              <a:off x="1591050" y="498767"/>
              <a:ext cx="2098438" cy="1642366"/>
              <a:chOff x="1591050" y="738469"/>
              <a:chExt cx="2098438" cy="1402663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80F9B7E-8017-475C-1450-E5FFC3996F47}"/>
                  </a:ext>
                </a:extLst>
              </p:cNvPr>
              <p:cNvSpPr/>
              <p:nvPr/>
            </p:nvSpPr>
            <p:spPr>
              <a:xfrm rot="5400000">
                <a:off x="1149492" y="1180027"/>
                <a:ext cx="1402662" cy="519545"/>
              </a:xfrm>
              <a:prstGeom prst="rect">
                <a:avLst/>
              </a:prstGeom>
              <a:solidFill>
                <a:srgbClr val="F498E5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7337BCB-A1FD-995D-D860-A1CCD8A1FFD4}"/>
                  </a:ext>
                </a:extLst>
              </p:cNvPr>
              <p:cNvSpPr/>
              <p:nvPr/>
            </p:nvSpPr>
            <p:spPr>
              <a:xfrm rot="5400000">
                <a:off x="1943838" y="1180027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BB18625-56DB-8216-4860-37C74D7B4C5D}"/>
                  </a:ext>
                </a:extLst>
              </p:cNvPr>
              <p:cNvSpPr/>
              <p:nvPr/>
            </p:nvSpPr>
            <p:spPr>
              <a:xfrm rot="5400000">
                <a:off x="2728385" y="1180028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9FE3096-B1D3-40F7-295B-0792F9F3B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8784" y="1080655"/>
              <a:ext cx="313877" cy="487238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22054A-2CAC-47B2-27A9-C453158442A9}"/>
                </a:ext>
              </a:extLst>
            </p:cNvPr>
            <p:cNvCxnSpPr>
              <a:stCxn id="21" idx="0"/>
              <a:endCxn id="22" idx="2"/>
            </p:cNvCxnSpPr>
            <p:nvPr/>
          </p:nvCxnSpPr>
          <p:spPr>
            <a:xfrm>
              <a:off x="2110596" y="1319949"/>
              <a:ext cx="274801" cy="0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8301D2-5D76-946C-2BB5-7CAF9951C8E7}"/>
                </a:ext>
              </a:extLst>
            </p:cNvPr>
            <p:cNvCxnSpPr/>
            <p:nvPr/>
          </p:nvCxnSpPr>
          <p:spPr>
            <a:xfrm>
              <a:off x="2895142" y="1319945"/>
              <a:ext cx="274801" cy="0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9E6089A-FC30-AF36-D381-8939A4CE1A25}"/>
                </a:ext>
              </a:extLst>
            </p:cNvPr>
            <p:cNvCxnSpPr/>
            <p:nvPr/>
          </p:nvCxnSpPr>
          <p:spPr>
            <a:xfrm>
              <a:off x="1316250" y="1323708"/>
              <a:ext cx="274801" cy="0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3B7235E-CA90-8D11-492D-06D563AD9A25}"/>
                </a:ext>
              </a:extLst>
            </p:cNvPr>
            <p:cNvCxnSpPr/>
            <p:nvPr/>
          </p:nvCxnSpPr>
          <p:spPr>
            <a:xfrm>
              <a:off x="3689488" y="1319945"/>
              <a:ext cx="274801" cy="0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7E438FD-43DE-6F12-F369-A51C2A4513D1}"/>
              </a:ext>
            </a:extLst>
          </p:cNvPr>
          <p:cNvGrpSpPr/>
          <p:nvPr/>
        </p:nvGrpSpPr>
        <p:grpSpPr>
          <a:xfrm>
            <a:off x="4782109" y="498764"/>
            <a:ext cx="2648039" cy="1642366"/>
            <a:chOff x="4782109" y="498764"/>
            <a:chExt cx="2648039" cy="164236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25D4121-04C7-F6A2-EA20-7B5F1829241C}"/>
                </a:ext>
              </a:extLst>
            </p:cNvPr>
            <p:cNvGrpSpPr/>
            <p:nvPr/>
          </p:nvGrpSpPr>
          <p:grpSpPr>
            <a:xfrm>
              <a:off x="5046781" y="498764"/>
              <a:ext cx="2098438" cy="1642366"/>
              <a:chOff x="1591050" y="738469"/>
              <a:chExt cx="2098438" cy="140266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69617DB-DE43-1402-6E3E-66A1348B3E86}"/>
                  </a:ext>
                </a:extLst>
              </p:cNvPr>
              <p:cNvSpPr/>
              <p:nvPr/>
            </p:nvSpPr>
            <p:spPr>
              <a:xfrm rot="5400000">
                <a:off x="1149492" y="1180027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FD2A224-6B8A-13AF-E24D-21F96667D2D2}"/>
                  </a:ext>
                </a:extLst>
              </p:cNvPr>
              <p:cNvSpPr/>
              <p:nvPr/>
            </p:nvSpPr>
            <p:spPr>
              <a:xfrm rot="5400000">
                <a:off x="1943838" y="1180027"/>
                <a:ext cx="1402662" cy="519545"/>
              </a:xfrm>
              <a:prstGeom prst="rect">
                <a:avLst/>
              </a:prstGeom>
              <a:solidFill>
                <a:srgbClr val="F498E5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B3A9C1D-37B1-4C31-5BE9-19AD23D54C34}"/>
                  </a:ext>
                </a:extLst>
              </p:cNvPr>
              <p:cNvSpPr/>
              <p:nvPr/>
            </p:nvSpPr>
            <p:spPr>
              <a:xfrm rot="5400000">
                <a:off x="2728385" y="1180028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AC118B2-F4B9-CC8B-693E-080FCD073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9061" y="1076326"/>
              <a:ext cx="313877" cy="487238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97F0CF9-F080-42B0-017F-1D90371AF387}"/>
                </a:ext>
              </a:extLst>
            </p:cNvPr>
            <p:cNvGrpSpPr/>
            <p:nvPr/>
          </p:nvGrpSpPr>
          <p:grpSpPr>
            <a:xfrm>
              <a:off x="4782109" y="1316182"/>
              <a:ext cx="2648039" cy="3763"/>
              <a:chOff x="1468650" y="2456020"/>
              <a:chExt cx="2648039" cy="376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3BB27AA-029C-13B6-3BC2-485A6F492631}"/>
                  </a:ext>
                </a:extLst>
              </p:cNvPr>
              <p:cNvCxnSpPr/>
              <p:nvPr/>
            </p:nvCxnSpPr>
            <p:spPr>
              <a:xfrm>
                <a:off x="2262996" y="2456024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6A66956-BBF3-4194-6590-8B30AE765653}"/>
                  </a:ext>
                </a:extLst>
              </p:cNvPr>
              <p:cNvCxnSpPr/>
              <p:nvPr/>
            </p:nvCxnSpPr>
            <p:spPr>
              <a:xfrm>
                <a:off x="3047542" y="2456020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F23B7AF-BAA5-B528-E895-CE6A37527C23}"/>
                  </a:ext>
                </a:extLst>
              </p:cNvPr>
              <p:cNvCxnSpPr/>
              <p:nvPr/>
            </p:nvCxnSpPr>
            <p:spPr>
              <a:xfrm>
                <a:off x="1468650" y="2459783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69F9815-E79B-840A-FC73-F8C6D3031D4B}"/>
                  </a:ext>
                </a:extLst>
              </p:cNvPr>
              <p:cNvCxnSpPr/>
              <p:nvPr/>
            </p:nvCxnSpPr>
            <p:spPr>
              <a:xfrm>
                <a:off x="3841888" y="2456020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517A5F7-29D7-7FE5-441D-40D822105727}"/>
              </a:ext>
            </a:extLst>
          </p:cNvPr>
          <p:cNvGrpSpPr/>
          <p:nvPr/>
        </p:nvGrpSpPr>
        <p:grpSpPr>
          <a:xfrm>
            <a:off x="8234113" y="498765"/>
            <a:ext cx="2648039" cy="1642366"/>
            <a:chOff x="8234113" y="498765"/>
            <a:chExt cx="2648039" cy="164236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C51116F-028B-258F-1655-DAFB118332F5}"/>
                </a:ext>
              </a:extLst>
            </p:cNvPr>
            <p:cNvGrpSpPr/>
            <p:nvPr/>
          </p:nvGrpSpPr>
          <p:grpSpPr>
            <a:xfrm>
              <a:off x="8502512" y="498765"/>
              <a:ext cx="2098438" cy="1642366"/>
              <a:chOff x="1591050" y="738469"/>
              <a:chExt cx="2098438" cy="1402663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47D6D10-66C4-0EA0-C01A-CDE81129E2B6}"/>
                  </a:ext>
                </a:extLst>
              </p:cNvPr>
              <p:cNvSpPr/>
              <p:nvPr/>
            </p:nvSpPr>
            <p:spPr>
              <a:xfrm rot="5400000">
                <a:off x="1149492" y="1180027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6393CF5-2408-D4B7-6B9F-113F5E9D6AD6}"/>
                  </a:ext>
                </a:extLst>
              </p:cNvPr>
              <p:cNvSpPr/>
              <p:nvPr/>
            </p:nvSpPr>
            <p:spPr>
              <a:xfrm rot="5400000">
                <a:off x="1943838" y="1180027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E930B1F-C64E-2664-8EB2-D8D99F92ACDA}"/>
                  </a:ext>
                </a:extLst>
              </p:cNvPr>
              <p:cNvSpPr/>
              <p:nvPr/>
            </p:nvSpPr>
            <p:spPr>
              <a:xfrm rot="5400000">
                <a:off x="2728385" y="1180028"/>
                <a:ext cx="1402662" cy="519545"/>
              </a:xfrm>
              <a:prstGeom prst="rect">
                <a:avLst/>
              </a:prstGeom>
              <a:solidFill>
                <a:srgbClr val="F498E5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C14FBFC-F814-F853-BB9A-61440474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84239" y="1076326"/>
              <a:ext cx="313877" cy="487238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0F27F2B-4C47-10CA-187D-600BA814FB08}"/>
                </a:ext>
              </a:extLst>
            </p:cNvPr>
            <p:cNvGrpSpPr/>
            <p:nvPr/>
          </p:nvGrpSpPr>
          <p:grpSpPr>
            <a:xfrm>
              <a:off x="8234113" y="1319945"/>
              <a:ext cx="2648039" cy="3763"/>
              <a:chOff x="1468650" y="2456020"/>
              <a:chExt cx="2648039" cy="3763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6F8F794-78F5-FD93-60BB-5AD69284445A}"/>
                  </a:ext>
                </a:extLst>
              </p:cNvPr>
              <p:cNvCxnSpPr/>
              <p:nvPr/>
            </p:nvCxnSpPr>
            <p:spPr>
              <a:xfrm>
                <a:off x="2262996" y="2456024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20EC273C-7B5C-89CA-34E9-9206D85BD944}"/>
                  </a:ext>
                </a:extLst>
              </p:cNvPr>
              <p:cNvCxnSpPr/>
              <p:nvPr/>
            </p:nvCxnSpPr>
            <p:spPr>
              <a:xfrm>
                <a:off x="3047542" y="2456020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9B14B1DC-05F8-D012-0990-FC2CAA973EF0}"/>
                  </a:ext>
                </a:extLst>
              </p:cNvPr>
              <p:cNvCxnSpPr/>
              <p:nvPr/>
            </p:nvCxnSpPr>
            <p:spPr>
              <a:xfrm>
                <a:off x="1468650" y="2459783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84B5B83-8892-421B-5AE2-6684A0527AE7}"/>
                  </a:ext>
                </a:extLst>
              </p:cNvPr>
              <p:cNvCxnSpPr/>
              <p:nvPr/>
            </p:nvCxnSpPr>
            <p:spPr>
              <a:xfrm>
                <a:off x="3841888" y="2456020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6A5F47F-3120-F478-26EC-3A3778EAD1B4}"/>
              </a:ext>
            </a:extLst>
          </p:cNvPr>
          <p:cNvGrpSpPr/>
          <p:nvPr/>
        </p:nvGrpSpPr>
        <p:grpSpPr>
          <a:xfrm>
            <a:off x="226854" y="2723020"/>
            <a:ext cx="2648039" cy="1402663"/>
            <a:chOff x="267032" y="3682557"/>
            <a:chExt cx="2648039" cy="140266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E1755D0-0897-5673-9DB4-575F00E40A48}"/>
                </a:ext>
              </a:extLst>
            </p:cNvPr>
            <p:cNvGrpSpPr/>
            <p:nvPr/>
          </p:nvGrpSpPr>
          <p:grpSpPr>
            <a:xfrm>
              <a:off x="541831" y="3682557"/>
              <a:ext cx="2098438" cy="1402663"/>
              <a:chOff x="1591050" y="738469"/>
              <a:chExt cx="2098438" cy="1402663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AB4334E-BF10-CCFC-D827-3CB93B0CAB8E}"/>
                  </a:ext>
                </a:extLst>
              </p:cNvPr>
              <p:cNvSpPr/>
              <p:nvPr/>
            </p:nvSpPr>
            <p:spPr>
              <a:xfrm rot="5400000">
                <a:off x="1149492" y="1180027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A8E8333-11FC-4CBB-62EE-29FFAEE28A74}"/>
                  </a:ext>
                </a:extLst>
              </p:cNvPr>
              <p:cNvSpPr/>
              <p:nvPr/>
            </p:nvSpPr>
            <p:spPr>
              <a:xfrm rot="5400000">
                <a:off x="1943838" y="1180027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1DD80A-4BC7-5DA4-71C6-4E280B98D0CB}"/>
                  </a:ext>
                </a:extLst>
              </p:cNvPr>
              <p:cNvSpPr/>
              <p:nvPr/>
            </p:nvSpPr>
            <p:spPr>
              <a:xfrm rot="5400000">
                <a:off x="2728385" y="1180028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BF9F28C-EB04-BB4A-588C-CD9677ACBB33}"/>
                </a:ext>
              </a:extLst>
            </p:cNvPr>
            <p:cNvGrpSpPr/>
            <p:nvPr/>
          </p:nvGrpSpPr>
          <p:grpSpPr>
            <a:xfrm>
              <a:off x="267032" y="4373196"/>
              <a:ext cx="2648039" cy="3763"/>
              <a:chOff x="1468650" y="2456020"/>
              <a:chExt cx="2648039" cy="3763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ED0801EC-1C29-993B-24A6-143569C1CA88}"/>
                  </a:ext>
                </a:extLst>
              </p:cNvPr>
              <p:cNvCxnSpPr/>
              <p:nvPr/>
            </p:nvCxnSpPr>
            <p:spPr>
              <a:xfrm>
                <a:off x="2262996" y="2456024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995EA576-5F31-4433-502E-35BD2FF30BB9}"/>
                  </a:ext>
                </a:extLst>
              </p:cNvPr>
              <p:cNvCxnSpPr/>
              <p:nvPr/>
            </p:nvCxnSpPr>
            <p:spPr>
              <a:xfrm>
                <a:off x="3047542" y="2456020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174586D-3E29-207E-8C26-5DCEDB1C53CD}"/>
                  </a:ext>
                </a:extLst>
              </p:cNvPr>
              <p:cNvCxnSpPr/>
              <p:nvPr/>
            </p:nvCxnSpPr>
            <p:spPr>
              <a:xfrm>
                <a:off x="1468650" y="2459783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D85602BA-44D1-F96E-351D-A59154E568A9}"/>
                  </a:ext>
                </a:extLst>
              </p:cNvPr>
              <p:cNvCxnSpPr/>
              <p:nvPr/>
            </p:nvCxnSpPr>
            <p:spPr>
              <a:xfrm>
                <a:off x="3841888" y="2456020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63C48C8-3495-5082-BBF9-303E2E1EE124}"/>
              </a:ext>
            </a:extLst>
          </p:cNvPr>
          <p:cNvGrpSpPr/>
          <p:nvPr/>
        </p:nvGrpSpPr>
        <p:grpSpPr>
          <a:xfrm>
            <a:off x="226854" y="4383882"/>
            <a:ext cx="2648039" cy="2907286"/>
            <a:chOff x="2909998" y="2923318"/>
            <a:chExt cx="2648039" cy="290728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D2BE5DD-BD32-1F5C-7E2C-B0C423A0BE86}"/>
                </a:ext>
              </a:extLst>
            </p:cNvPr>
            <p:cNvGrpSpPr/>
            <p:nvPr/>
          </p:nvGrpSpPr>
          <p:grpSpPr>
            <a:xfrm>
              <a:off x="3169943" y="2923318"/>
              <a:ext cx="2098438" cy="2907286"/>
              <a:chOff x="1591050" y="-20767"/>
              <a:chExt cx="2098438" cy="290728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3816113-419A-333A-B7FC-B2153F6CEA6A}"/>
                  </a:ext>
                </a:extLst>
              </p:cNvPr>
              <p:cNvSpPr/>
              <p:nvPr/>
            </p:nvSpPr>
            <p:spPr>
              <a:xfrm rot="5400000">
                <a:off x="397180" y="1173103"/>
                <a:ext cx="2907286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b="1" dirty="0"/>
                  <a:t>11x11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30A4507-DD8E-5372-F5BD-7398F66D5F12}"/>
                  </a:ext>
                </a:extLst>
              </p:cNvPr>
              <p:cNvSpPr/>
              <p:nvPr/>
            </p:nvSpPr>
            <p:spPr>
              <a:xfrm rot="5400000">
                <a:off x="1943838" y="1180027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FCAA29C-6E8C-8961-3D05-F9FD8844EC1A}"/>
                  </a:ext>
                </a:extLst>
              </p:cNvPr>
              <p:cNvSpPr/>
              <p:nvPr/>
            </p:nvSpPr>
            <p:spPr>
              <a:xfrm rot="5400000">
                <a:off x="2728385" y="1180028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1EBDB9D-CB62-1E50-18D9-5ED8FA2A3F2C}"/>
                </a:ext>
              </a:extLst>
            </p:cNvPr>
            <p:cNvGrpSpPr/>
            <p:nvPr/>
          </p:nvGrpSpPr>
          <p:grpSpPr>
            <a:xfrm>
              <a:off x="2909998" y="4383882"/>
              <a:ext cx="2648039" cy="3763"/>
              <a:chOff x="1468650" y="2456020"/>
              <a:chExt cx="2648039" cy="3763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B382E6C4-E864-9E4C-B06A-E174032AF752}"/>
                  </a:ext>
                </a:extLst>
              </p:cNvPr>
              <p:cNvCxnSpPr/>
              <p:nvPr/>
            </p:nvCxnSpPr>
            <p:spPr>
              <a:xfrm>
                <a:off x="2262996" y="2456024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C1FEAF4E-AE04-C5A7-5642-0466BD8F55E4}"/>
                  </a:ext>
                </a:extLst>
              </p:cNvPr>
              <p:cNvCxnSpPr/>
              <p:nvPr/>
            </p:nvCxnSpPr>
            <p:spPr>
              <a:xfrm>
                <a:off x="3047542" y="2456020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E28A39D0-9E08-8FD2-D4ED-96444CE49C5A}"/>
                  </a:ext>
                </a:extLst>
              </p:cNvPr>
              <p:cNvCxnSpPr/>
              <p:nvPr/>
            </p:nvCxnSpPr>
            <p:spPr>
              <a:xfrm>
                <a:off x="1468650" y="2459783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8173D3A-E238-D7F4-7B30-4C0E6A3F55C8}"/>
                  </a:ext>
                </a:extLst>
              </p:cNvPr>
              <p:cNvCxnSpPr/>
              <p:nvPr/>
            </p:nvCxnSpPr>
            <p:spPr>
              <a:xfrm>
                <a:off x="3841888" y="2456020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0D39589-6495-E3D9-16B0-215CCEE0B039}"/>
              </a:ext>
            </a:extLst>
          </p:cNvPr>
          <p:cNvGrpSpPr/>
          <p:nvPr/>
        </p:nvGrpSpPr>
        <p:grpSpPr>
          <a:xfrm>
            <a:off x="306351" y="7703136"/>
            <a:ext cx="2648039" cy="2907284"/>
            <a:chOff x="5528153" y="2923318"/>
            <a:chExt cx="2648039" cy="290728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BBF13FC-B48B-A123-00A6-421BCB4DE570}"/>
                </a:ext>
              </a:extLst>
            </p:cNvPr>
            <p:cNvGrpSpPr/>
            <p:nvPr/>
          </p:nvGrpSpPr>
          <p:grpSpPr>
            <a:xfrm>
              <a:off x="5798055" y="2923318"/>
              <a:ext cx="2098438" cy="2907284"/>
              <a:chOff x="1591050" y="-20766"/>
              <a:chExt cx="2098438" cy="290728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E2A00D0-688B-7014-91C8-A97E918F569F}"/>
                  </a:ext>
                </a:extLst>
              </p:cNvPr>
              <p:cNvSpPr/>
              <p:nvPr/>
            </p:nvSpPr>
            <p:spPr>
              <a:xfrm rot="5400000">
                <a:off x="1149492" y="1180027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D135C0B-2E6A-BC35-BA76-BA4CEE5D4577}"/>
                  </a:ext>
                </a:extLst>
              </p:cNvPr>
              <p:cNvSpPr/>
              <p:nvPr/>
            </p:nvSpPr>
            <p:spPr>
              <a:xfrm rot="5400000">
                <a:off x="1191526" y="1173103"/>
                <a:ext cx="2907284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b="1" dirty="0"/>
                  <a:t>11x11</a:t>
                </a:r>
                <a:endParaRPr lang="en-DE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525868E-C748-7F76-EE25-FDE8A52B9A57}"/>
                  </a:ext>
                </a:extLst>
              </p:cNvPr>
              <p:cNvSpPr/>
              <p:nvPr/>
            </p:nvSpPr>
            <p:spPr>
              <a:xfrm rot="5400000">
                <a:off x="2728385" y="1180028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C4F7090-F597-03B5-31DC-CC48F222AC6A}"/>
                </a:ext>
              </a:extLst>
            </p:cNvPr>
            <p:cNvGrpSpPr/>
            <p:nvPr/>
          </p:nvGrpSpPr>
          <p:grpSpPr>
            <a:xfrm>
              <a:off x="5528153" y="4373196"/>
              <a:ext cx="2648039" cy="3763"/>
              <a:chOff x="1468650" y="2456020"/>
              <a:chExt cx="2648039" cy="3763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ECC3D306-7489-5A76-4FB4-0F314AD2018A}"/>
                  </a:ext>
                </a:extLst>
              </p:cNvPr>
              <p:cNvCxnSpPr/>
              <p:nvPr/>
            </p:nvCxnSpPr>
            <p:spPr>
              <a:xfrm>
                <a:off x="2262996" y="2456024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F1014060-4A13-494B-966E-48A089073853}"/>
                  </a:ext>
                </a:extLst>
              </p:cNvPr>
              <p:cNvCxnSpPr/>
              <p:nvPr/>
            </p:nvCxnSpPr>
            <p:spPr>
              <a:xfrm>
                <a:off x="3047542" y="2456020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6FF32C1E-ACD0-9296-2EE9-2B21C9792B5D}"/>
                  </a:ext>
                </a:extLst>
              </p:cNvPr>
              <p:cNvCxnSpPr/>
              <p:nvPr/>
            </p:nvCxnSpPr>
            <p:spPr>
              <a:xfrm>
                <a:off x="1468650" y="2459783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F894E7F7-CF81-44E9-24A3-B5C9C8DB4BBC}"/>
                  </a:ext>
                </a:extLst>
              </p:cNvPr>
              <p:cNvCxnSpPr/>
              <p:nvPr/>
            </p:nvCxnSpPr>
            <p:spPr>
              <a:xfrm>
                <a:off x="3841888" y="2456020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30D69F0-B078-3CC9-4F0C-13BC03295A63}"/>
              </a:ext>
            </a:extLst>
          </p:cNvPr>
          <p:cNvGrpSpPr/>
          <p:nvPr/>
        </p:nvGrpSpPr>
        <p:grpSpPr>
          <a:xfrm>
            <a:off x="8246466" y="2923318"/>
            <a:ext cx="2648039" cy="2907284"/>
            <a:chOff x="8246466" y="2923318"/>
            <a:chExt cx="2648039" cy="290728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B41454E-871E-8478-E0A9-C903241D9344}"/>
                </a:ext>
              </a:extLst>
            </p:cNvPr>
            <p:cNvGrpSpPr/>
            <p:nvPr/>
          </p:nvGrpSpPr>
          <p:grpSpPr>
            <a:xfrm>
              <a:off x="8507412" y="2923318"/>
              <a:ext cx="2098437" cy="2907284"/>
              <a:chOff x="1591050" y="-20765"/>
              <a:chExt cx="2098437" cy="290728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870772E-A96A-1FB9-9EB4-F343CDF0CF87}"/>
                  </a:ext>
                </a:extLst>
              </p:cNvPr>
              <p:cNvSpPr/>
              <p:nvPr/>
            </p:nvSpPr>
            <p:spPr>
              <a:xfrm rot="5400000">
                <a:off x="1149492" y="1180027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C749317-225D-231B-0FFE-CAEDF3624C4B}"/>
                  </a:ext>
                </a:extLst>
              </p:cNvPr>
              <p:cNvSpPr/>
              <p:nvPr/>
            </p:nvSpPr>
            <p:spPr>
              <a:xfrm rot="5400000">
                <a:off x="1943838" y="1180027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169A525-88CB-96AF-51F4-E5DC7FD98C46}"/>
                  </a:ext>
                </a:extLst>
              </p:cNvPr>
              <p:cNvSpPr/>
              <p:nvPr/>
            </p:nvSpPr>
            <p:spPr>
              <a:xfrm rot="5400000">
                <a:off x="1976073" y="1173104"/>
                <a:ext cx="2907284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b="1" dirty="0"/>
                  <a:t>11x11</a:t>
                </a:r>
                <a:endParaRPr lang="en-DE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BD6931D-C2C2-ADC0-5B64-EA6EAC98A400}"/>
                </a:ext>
              </a:extLst>
            </p:cNvPr>
            <p:cNvGrpSpPr/>
            <p:nvPr/>
          </p:nvGrpSpPr>
          <p:grpSpPr>
            <a:xfrm>
              <a:off x="8246466" y="4373196"/>
              <a:ext cx="2648039" cy="3763"/>
              <a:chOff x="1468650" y="2456020"/>
              <a:chExt cx="2648039" cy="3763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1C39A5C2-FD46-C24C-C11F-3B2632F37CBD}"/>
                  </a:ext>
                </a:extLst>
              </p:cNvPr>
              <p:cNvCxnSpPr/>
              <p:nvPr/>
            </p:nvCxnSpPr>
            <p:spPr>
              <a:xfrm>
                <a:off x="2262996" y="2456024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1A94262B-9798-706C-D582-00B414C5300E}"/>
                  </a:ext>
                </a:extLst>
              </p:cNvPr>
              <p:cNvCxnSpPr/>
              <p:nvPr/>
            </p:nvCxnSpPr>
            <p:spPr>
              <a:xfrm>
                <a:off x="3047542" y="2456020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D40DDC87-B77E-981D-0EC1-D8D3F684994D}"/>
                  </a:ext>
                </a:extLst>
              </p:cNvPr>
              <p:cNvCxnSpPr/>
              <p:nvPr/>
            </p:nvCxnSpPr>
            <p:spPr>
              <a:xfrm>
                <a:off x="1468650" y="2459783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708485C8-8940-8694-CC0F-E65F9E9AD664}"/>
                  </a:ext>
                </a:extLst>
              </p:cNvPr>
              <p:cNvCxnSpPr/>
              <p:nvPr/>
            </p:nvCxnSpPr>
            <p:spPr>
              <a:xfrm>
                <a:off x="3841888" y="2456020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11552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1803</TotalTime>
  <Words>50</Words>
  <Application>Microsoft Macintosh PowerPoint</Application>
  <PresentationFormat>Custom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2023-04-07T15:09:37Z</dcterms:created>
  <dcterms:modified xsi:type="dcterms:W3CDTF">2023-04-08T21:13:17Z</dcterms:modified>
</cp:coreProperties>
</file>