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65" d="100"/>
          <a:sy n="65" d="100"/>
        </p:scale>
        <p:origin x="12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8969</TotalTime>
  <Words>2865</Words>
  <Application>Microsoft Office PowerPoint</Application>
  <PresentationFormat>Bildspel på skärmen (4:3)</PresentationFormat>
  <Paragraphs>556</Paragraphs>
  <Slides>62</Slides>
  <Notes>25</Notes>
  <HiddenSlides>13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62</vt:i4>
      </vt:variant>
    </vt:vector>
  </HeadingPairs>
  <TitlesOfParts>
    <vt:vector size="70" baseType="lpstr"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Campus Varberg 2</cp:lastModifiedBy>
  <cp:revision>623</cp:revision>
  <dcterms:created xsi:type="dcterms:W3CDTF">2007-12-08T16:03:35Z</dcterms:created>
  <dcterms:modified xsi:type="dcterms:W3CDTF">2019-09-04T14:36:43Z</dcterms:modified>
</cp:coreProperties>
</file>