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5" d="100"/>
          <a:sy n="75" d="100"/>
        </p:scale>
        <p:origin x="156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Strings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/>
              <a:t>Processing and Manipulating Text Information</a:t>
            </a:r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0" y="4614565"/>
            <a:ext cx="310688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</a:t>
            </a:r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7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ways 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.NET's  fully qualified class name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three 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initializing a string variable 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string 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string 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from another 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from the result of string operation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/>
              <a:t>Reading and Printing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ways to compare two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Dictionary-based string comparison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Equality checking by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Using the case-sensitive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effect as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string in a lexicographical order from a given list of 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a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and 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There are two ways to combine strings: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a string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a character or substring within given string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First occurrence starting at given position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Searching</a:t>
            </a:r>
            <a:br>
              <a:rPr lang="bg-BG" dirty="0"/>
            </a:br>
            <a:r>
              <a:rPr lang="en-US" dirty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/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/>
              <a:t>Why is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Operator so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Numbers, Dates</a:t>
            </a:r>
            <a:br>
              <a:rPr lang="en-US" sz="2800" dirty="0"/>
            </a:br>
            <a:r>
              <a:rPr lang="en-US" sz="2800" dirty="0"/>
              <a:t>and Currency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Parsing 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immutable)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very, very 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Performs String 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the following string concatenation: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It 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/>
              <a:t>Several new objects are created and left to the garbage collector for deallocation</a:t>
            </a:r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of given 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allocated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/>
              <a:t> 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a string or another 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substring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modifiable 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in C# have public virtual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/>
              <a:t>Returns 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sequences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data type in C#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Applies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/>
              <a:t> for formatting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/>
              <a:t> – </a:t>
            </a:r>
            <a:r>
              <a:rPr lang="en-US" dirty="0"/>
              <a:t>day (without/with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/>
              <a:t> 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/>
              <a:t> 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/>
              <a:t> 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/>
              <a:t>in .NET specify formatting / parsing settings specific to country / region / language</a:t>
            </a:r>
          </a:p>
          <a:p>
            <a:r>
              <a:rPr lang="en-US" dirty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Culture-sensitive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CultureInfo("en-CA");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number.ToString("C", culture); // 42,00 $</a:t>
            </a: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and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/>
              <a:t>Parsing a real number using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 as separator: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Parsing a date in specific format: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date = 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"dd.MM.yyyy", CultureInfo.InvariantCulture);</a:t>
            </a: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/>
              <a:t> 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Most important 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(using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</a:t>
            </a:r>
            <a:r>
              <a:rPr lang="en-US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the result at the console.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>
                <a:sym typeface="Wingdings" pitchFamily="2" charset="2"/>
              </a:rPr>
              <a:t>".</a:t>
            </a: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 of 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 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represented 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objects in .NET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/>
              <a:t> to 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stored in the dynamic memory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	Example: The target substring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changes the text in all regions surrounded by 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/>
              <a:t>		The 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characters. If the length of the string is less than 20, the rest of the characters should be filled with '*'. Print the result string into the console.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and decodes a string using given encryption key (cipher). The key consists of a sequence of characters. The encoding/decoding is done by performing XOR (exclusive or) operation over the first letter of the string with the first of the key, the second – with the second, etc. When the last key character is reached, the next is the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sentences containing given word.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/>
              <a:t>		Example: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	The 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	Consider 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/>
              <a:t>		Words: "PHP, CLR, 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	The 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Use format strings. Sample input: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	Expected 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(8)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/>
              <a:t> elements. For example from the URL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/>
              <a:t> </a:t>
            </a:r>
            <a:r>
              <a:rPr lang="en-US" sz="2800" dirty="0"/>
              <a:t>the following information should be extracted: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	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given sentence.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/>
              <a:t>	Example: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[URL=…]…/URL]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courses.&lt;/p&gt;</a:t>
            </a: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number of days 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/>
              <a:t> </a:t>
            </a:r>
            <a:r>
              <a:rPr lang="en-US" sz="2800" dirty="0"/>
              <a:t>and prints the date and time after 6 hours and 30 minutes (in the same format) along with the day of week in Bulgarian.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directly by 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email addresses from given 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&lt;identifier&gt;@&lt;host&gt;…&lt;domain&gt;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dates 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palindromes,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replaces all series of consecutive identical letters with a single one. Example: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/>
              <a:t>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list 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1268</TotalTime>
  <Words>5056</Words>
  <Application>Microsoft Office PowerPoint</Application>
  <PresentationFormat>Bildspel på skärmen (4:3)</PresentationFormat>
  <Paragraphs>805</Paragraphs>
  <Slides>73</Slides>
  <Notes>25</Notes>
  <HiddenSlides>12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a String?</vt:lpstr>
      <vt:lpstr>What Is a String?</vt:lpstr>
      <vt:lpstr>The System.String Class</vt:lpstr>
      <vt:lpstr>The System.String Class (2)</vt:lpstr>
      <vt:lpstr>Strings – First Example</vt:lpstr>
      <vt:lpstr>Strings – First Example</vt:lpstr>
      <vt:lpstr>PowerPoint-presentation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Claes Engelin</cp:lastModifiedBy>
  <cp:revision>314</cp:revision>
  <dcterms:created xsi:type="dcterms:W3CDTF">2007-12-08T16:03:35Z</dcterms:created>
  <dcterms:modified xsi:type="dcterms:W3CDTF">2019-09-30T05:55:17Z</dcterms:modified>
  <cp:category>software engineering</cp:category>
</cp:coreProperties>
</file>