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73" d="100"/>
          <a:sy n="73" d="100"/>
        </p:scale>
        <p:origin x="11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10/7/2019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10/7/2019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2008</TotalTime>
  <Words>3134</Words>
  <Application>Microsoft Office PowerPoint</Application>
  <PresentationFormat>Bildspel på skärmen (4:3)</PresentationFormat>
  <Paragraphs>597</Paragraphs>
  <Slides>57</Slides>
  <Notes>9</Notes>
  <HiddenSlides>7</HiddenSlides>
  <MMClips>0</MMClips>
  <ScaleCrop>false</ScaleCrop>
  <HeadingPairs>
    <vt:vector size="6" baseType="variant">
      <vt:variant>
        <vt:lpstr>Använt teckensnitt</vt:lpstr>
      </vt:variant>
      <vt:variant>
        <vt:i4>7</vt:i4>
      </vt:variant>
      <vt:variant>
        <vt:lpstr>Tema</vt:lpstr>
      </vt:variant>
      <vt:variant>
        <vt:i4>1</vt:i4>
      </vt:variant>
      <vt:variant>
        <vt:lpstr>Bildrubriker</vt:lpstr>
      </vt:variant>
      <vt:variant>
        <vt:i4>57</vt:i4>
      </vt:variant>
    </vt:vector>
  </HeadingPairs>
  <TitlesOfParts>
    <vt:vector size="65" baseType="lpstr">
      <vt:lpstr>Arial Black</vt:lpstr>
      <vt:lpstr>Calibri</vt:lpstr>
      <vt:lpstr>Cambria</vt:lpstr>
      <vt:lpstr>Consolas</vt:lpstr>
      <vt:lpstr>Corbel</vt:lpstr>
      <vt:lpstr>Wingdings</vt:lpstr>
      <vt:lpstr>Wingdings 2</vt:lpstr>
      <vt:lpstr>Telerik Academy</vt:lpstr>
      <vt:lpstr>Object-Oriented Programming Fundamental Principles – Part I</vt:lpstr>
      <vt:lpstr>Table of Contents</vt:lpstr>
      <vt:lpstr>Fundamental Principles of OOP</vt:lpstr>
      <vt:lpstr>Fundamental Principles of OOP</vt:lpstr>
      <vt:lpstr>PowerPoint-presentation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Campus Varberg 2</cp:lastModifiedBy>
  <cp:revision>501</cp:revision>
  <dcterms:created xsi:type="dcterms:W3CDTF">2007-12-08T16:03:35Z</dcterms:created>
  <dcterms:modified xsi:type="dcterms:W3CDTF">2019-10-07T06:45:03Z</dcterms:modified>
  <cp:category>software engineering</cp:category>
</cp:coreProperties>
</file>