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505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05.06.2013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05.06.2013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05.06.2013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05.06.2013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05.06.2013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05.06.2013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05.06.2013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3954660"/>
              </p:ext>
            </p:extLst>
          </p:nvPr>
        </p:nvGraphicFramePr>
        <p:xfrm>
          <a:off x="4019550" y="3054350"/>
          <a:ext cx="11049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Objekt-Manager-Shellobjekt" showAsIcon="1" r:id="rId3" imgW="1104480" imgH="749160" progId="Package">
                  <p:embed/>
                </p:oleObj>
              </mc:Choice>
              <mc:Fallback>
                <p:oleObj name="Objekt-Manager-Shellobjekt" showAsIcon="1" r:id="rId3" imgW="1104480" imgH="7491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19550" y="3054350"/>
                        <a:ext cx="1104900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6911037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3" baseType="lpstr">
      <vt:lpstr>Larissa-Design</vt:lpstr>
      <vt:lpstr>Paket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swiss_fondue</dc:creator>
  <cp:lastModifiedBy>swiss_fondue</cp:lastModifiedBy>
  <cp:revision>1</cp:revision>
  <dcterms:created xsi:type="dcterms:W3CDTF">2013-06-05T14:03:33Z</dcterms:created>
  <dcterms:modified xsi:type="dcterms:W3CDTF">2013-06-05T14:04:17Z</dcterms:modified>
</cp:coreProperties>
</file>