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15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77F91-25FD-5304-A742-3CF79ABF5D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0441C4-BC7F-E8A6-0A66-EBF0717106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39B161-1390-AB51-B1B9-7AED0FA25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19E4F-7FF9-40EB-A542-1429C90E2951}" type="datetimeFigureOut">
              <a:rPr lang="es-ES" smtClean="0"/>
              <a:t>30/07/2024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048F58-4B67-FC94-9AB5-603D098D2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433F24-E3B1-9825-59BA-924A82566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26443-3D6C-449E-B312-7861AAB2470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45507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E816D-3C62-284E-6514-5F4F867B0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A32423-BDFA-5528-FF17-13E9A86F5D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198954-89E2-503F-EDE0-9A3183DF5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19E4F-7FF9-40EB-A542-1429C90E2951}" type="datetimeFigureOut">
              <a:rPr lang="es-ES" smtClean="0"/>
              <a:t>30/07/2024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6E736B-2DB9-1126-2D72-D7132BCF3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6B402-5B1B-11C2-CB21-718F6EDD8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26443-3D6C-449E-B312-7861AAB2470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57311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E1576A-4FCD-15EC-B530-048BBB0A12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A5A4D7-4726-E8BA-17DB-31DD7C8689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D32F85-4A16-368A-2C32-47394955A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19E4F-7FF9-40EB-A542-1429C90E2951}" type="datetimeFigureOut">
              <a:rPr lang="es-ES" smtClean="0"/>
              <a:t>30/07/2024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964533-C8CF-ED81-1F7F-D498BFA69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67627E-4491-C5B1-54C8-D7C4295C9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26443-3D6C-449E-B312-7861AAB2470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30862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2C869-1F35-F303-1B39-252F978EA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CA749-716E-A053-6929-6E8A885822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1367E5-3FC7-7FB9-B97B-AB9F244CF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19E4F-7FF9-40EB-A542-1429C90E2951}" type="datetimeFigureOut">
              <a:rPr lang="es-ES" smtClean="0"/>
              <a:t>30/07/2024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4F1837-0673-5FDF-8DC3-0759A5840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C856A7-D067-3045-B8FD-01976C672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26443-3D6C-449E-B312-7861AAB2470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66872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AE986-73B9-B9F8-B72F-E9AE936ED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567DA1-CB68-8A8D-9AF2-7E9E630B1A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5CBB53-C4C3-FF96-14A1-37A0AF8C2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19E4F-7FF9-40EB-A542-1429C90E2951}" type="datetimeFigureOut">
              <a:rPr lang="es-ES" smtClean="0"/>
              <a:t>30/07/2024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4D6266-5920-3C4C-66EE-CF12A0EE9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1A432B-75AE-7829-FE60-B36003E21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26443-3D6C-449E-B312-7861AAB2470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027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FE39D-6819-64A3-7AA5-A64B3A8B8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F2904-71E5-D5FF-8E24-19F8C3880B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55ADB7-4174-7FB3-C5F9-BCE4CBD4D9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640D73-79F5-9827-49EA-AFFB14F9E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19E4F-7FF9-40EB-A542-1429C90E2951}" type="datetimeFigureOut">
              <a:rPr lang="es-ES" smtClean="0"/>
              <a:t>30/07/2024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6CD37B-BBA0-1BC4-683A-7B6EEFCCD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F85877-4980-B928-6078-DCC212C1C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26443-3D6C-449E-B312-7861AAB2470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76404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E6D0D-BA6F-4A80-5CEE-3EDB77112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641D2D-D8C7-A831-B123-9308BB8686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0EC95A-73A1-1944-008C-3402D6CADE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812532-8C78-C023-4A61-7D106F5274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9DE99D-26B9-356C-F4AD-47D3E6C470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6EE792-E338-7D79-B874-E5E4FA4A1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19E4F-7FF9-40EB-A542-1429C90E2951}" type="datetimeFigureOut">
              <a:rPr lang="es-ES" smtClean="0"/>
              <a:t>30/07/2024</a:t>
            </a:fld>
            <a:endParaRPr lang="es-E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90C01C-D7C9-84F4-302B-66813D7DC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77F9D1-DA96-4F43-CCDA-9D17526E1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26443-3D6C-449E-B312-7861AAB2470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28763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D3682-C72F-8571-D93F-3E3F5D2DA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221E63-89FB-6FF2-B0E7-07675C9F4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19E4F-7FF9-40EB-A542-1429C90E2951}" type="datetimeFigureOut">
              <a:rPr lang="es-ES" smtClean="0"/>
              <a:t>30/07/2024</a:t>
            </a:fld>
            <a:endParaRPr lang="es-E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C85D14-1FA8-E998-7449-A402D7A90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37D1AF-1EDB-3AFB-E765-E22319947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26443-3D6C-449E-B312-7861AAB2470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52168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D97923-4B92-3DAB-EC4C-12EE09F53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19E4F-7FF9-40EB-A542-1429C90E2951}" type="datetimeFigureOut">
              <a:rPr lang="es-ES" smtClean="0"/>
              <a:t>30/07/2024</a:t>
            </a:fld>
            <a:endParaRPr lang="es-E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2E2CC9-734C-9B83-CE7B-5E664F37D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9202A4-F381-90C0-06D5-1DF55A634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26443-3D6C-449E-B312-7861AAB2470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13051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4AFD3-C422-63CD-8088-B03216A49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E5A5A5-FD2E-F0C9-7F73-C2E1CA434C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64CD5F-2D65-059D-75EC-B16F4C93E4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519AE9-7ED3-98D3-D408-C6F5C846C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19E4F-7FF9-40EB-A542-1429C90E2951}" type="datetimeFigureOut">
              <a:rPr lang="es-ES" smtClean="0"/>
              <a:t>30/07/2024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EF85FD-32D4-1960-4051-D8D7B43B8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49A73A-5299-AE80-34FA-DBC9E0978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26443-3D6C-449E-B312-7861AAB2470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35130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F5048-43CF-8370-6C80-ED47868B8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334B4D-1BCB-7474-4AD4-0A5C1C1C68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550695-926F-DC98-A2CC-8A4360C974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A429D3-F674-02BE-3294-EB9B91F78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19E4F-7FF9-40EB-A542-1429C90E2951}" type="datetimeFigureOut">
              <a:rPr lang="es-ES" smtClean="0"/>
              <a:t>30/07/2024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91A321-E86D-5EEB-1E33-1EB758DF7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785F30-C38A-C678-E03A-3CDB45E8D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26443-3D6C-449E-B312-7861AAB2470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8663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9000"/>
            <a:lum/>
          </a:blip>
          <a:srcRect/>
          <a:stretch>
            <a:fillRect l="22000" r="2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DE966D-931E-E9F0-AE77-CE642D923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23B4EC-F8C6-4F27-3908-E32206BFFF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72A408-3CE9-CF1A-97D5-13CD8308DD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9419E4F-7FF9-40EB-A542-1429C90E2951}" type="datetimeFigureOut">
              <a:rPr lang="es-ES" smtClean="0"/>
              <a:t>30/07/2024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FD4704-93AE-CD2B-AFD6-CD81284991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0D52E1-697B-B716-65A3-E30947BB65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3026443-3D6C-449E-B312-7861AAB2470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59299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C634B-ADFE-710D-20D2-4C1C597B32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244953-ECDE-F43A-E443-6C2B4857E0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87895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35354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Johannes Dusch</dc:creator>
  <cp:lastModifiedBy>Johannes Dusch</cp:lastModifiedBy>
  <cp:revision>1</cp:revision>
  <dcterms:created xsi:type="dcterms:W3CDTF">2024-07-30T11:03:23Z</dcterms:created>
  <dcterms:modified xsi:type="dcterms:W3CDTF">2024-07-30T11:16:35Z</dcterms:modified>
</cp:coreProperties>
</file>