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good</a:t>
            </a:r>
            <a:r>
              <a:rPr lang="pl-PL" dirty="0" smtClean="0"/>
              <a:t> Programming </a:t>
            </a:r>
            <a:r>
              <a:rPr lang="pl-PL" dirty="0" err="1" smtClean="0"/>
              <a:t>Practices</a:t>
            </a:r>
            <a:r>
              <a:rPr lang="pl-PL" dirty="0" smtClean="0"/>
              <a:t> IN C# and VBA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Automation Team LGBS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: </a:t>
            </a:r>
            <a:r>
              <a:rPr lang="pl-PL" dirty="0" err="1" smtClean="0"/>
              <a:t>use</a:t>
            </a:r>
            <a:r>
              <a:rPr lang="pl-PL" dirty="0" smtClean="0"/>
              <a:t> the </a:t>
            </a:r>
            <a:r>
              <a:rPr lang="pl-PL" dirty="0" err="1" smtClean="0"/>
              <a:t>smallest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string[] </a:t>
            </a:r>
            <a:r>
              <a:rPr lang="pl-PL" dirty="0" err="1" smtClean="0"/>
              <a:t>myStrings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string[] {„YES”, „NO”, „NO”, „YES”}</a:t>
            </a:r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err="1" smtClean="0"/>
              <a:t>bool</a:t>
            </a:r>
            <a:r>
              <a:rPr lang="pl-PL" dirty="0" smtClean="0"/>
              <a:t>[] </a:t>
            </a:r>
            <a:r>
              <a:rPr lang="pl-PL" dirty="0" err="1" smtClean="0"/>
              <a:t>myBools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bool</a:t>
            </a:r>
            <a:r>
              <a:rPr lang="pl-PL" dirty="0" smtClean="0"/>
              <a:t>[] {</a:t>
            </a:r>
            <a:r>
              <a:rPr lang="pl-PL" dirty="0" err="1" smtClean="0"/>
              <a:t>true</a:t>
            </a:r>
            <a:r>
              <a:rPr lang="pl-PL" dirty="0" smtClean="0"/>
              <a:t>, </a:t>
            </a:r>
            <a:r>
              <a:rPr lang="pl-PL" dirty="0" err="1" smtClean="0"/>
              <a:t>false</a:t>
            </a:r>
            <a:r>
              <a:rPr lang="pl-PL" dirty="0" smtClean="0"/>
              <a:t>, </a:t>
            </a:r>
            <a:r>
              <a:rPr lang="pl-PL" dirty="0" err="1" smtClean="0"/>
              <a:t>false</a:t>
            </a:r>
            <a:r>
              <a:rPr lang="pl-PL" dirty="0" smtClean="0"/>
              <a:t>, </a:t>
            </a:r>
            <a:r>
              <a:rPr lang="pl-PL" dirty="0" err="1" smtClean="0"/>
              <a:t>true</a:t>
            </a:r>
            <a:r>
              <a:rPr lang="pl-PL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: </a:t>
            </a:r>
            <a:r>
              <a:rPr lang="pl-PL" dirty="0" err="1" smtClean="0"/>
              <a:t>use</a:t>
            </a:r>
            <a:r>
              <a:rPr lang="pl-PL" dirty="0" smtClean="0"/>
              <a:t> the </a:t>
            </a:r>
            <a:r>
              <a:rPr lang="pl-PL" dirty="0" err="1" smtClean="0"/>
              <a:t>smallest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Dictionary&lt;</a:t>
            </a:r>
            <a:r>
              <a:rPr lang="pl-PL" dirty="0" err="1" smtClean="0"/>
              <a:t>int</a:t>
            </a:r>
            <a:r>
              <a:rPr lang="pl-PL" dirty="0" smtClean="0"/>
              <a:t>, string&gt; </a:t>
            </a:r>
            <a:r>
              <a:rPr lang="pl-PL" dirty="0" err="1" smtClean="0"/>
              <a:t>myDictionary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Dictionary&lt;</a:t>
            </a:r>
            <a:r>
              <a:rPr lang="pl-PL" dirty="0" err="1" smtClean="0"/>
              <a:t>int</a:t>
            </a:r>
            <a:r>
              <a:rPr lang="pl-PL" dirty="0" smtClean="0"/>
              <a:t>, string&gt;();</a:t>
            </a:r>
          </a:p>
          <a:p>
            <a:r>
              <a:rPr lang="pl-PL" dirty="0" err="1" smtClean="0"/>
              <a:t>myDictionary.Add</a:t>
            </a:r>
            <a:r>
              <a:rPr lang="pl-PL" dirty="0" smtClean="0"/>
              <a:t>(0, „A”);</a:t>
            </a:r>
          </a:p>
          <a:p>
            <a:r>
              <a:rPr lang="pl-PL" dirty="0" err="1" smtClean="0"/>
              <a:t>myDictionary.Add</a:t>
            </a:r>
            <a:r>
              <a:rPr lang="pl-PL" dirty="0" smtClean="0"/>
              <a:t>(1, „B”);</a:t>
            </a:r>
          </a:p>
          <a:p>
            <a:r>
              <a:rPr lang="pl-PL" dirty="0" err="1" smtClean="0"/>
              <a:t>myDictionary.Add</a:t>
            </a:r>
            <a:r>
              <a:rPr lang="pl-PL" dirty="0" smtClean="0"/>
              <a:t>(2, „C”);</a:t>
            </a:r>
          </a:p>
          <a:p>
            <a:endParaRPr lang="pl-PL" dirty="0"/>
          </a:p>
          <a:p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myDictionary</a:t>
            </a:r>
            <a:r>
              <a:rPr lang="pl-PL" dirty="0" smtClean="0"/>
              <a:t>[2]);</a:t>
            </a:r>
          </a:p>
          <a:p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List&lt;string&gt; </a:t>
            </a:r>
            <a:r>
              <a:rPr lang="pl-PL" dirty="0" err="1" smtClean="0"/>
              <a:t>myList</a:t>
            </a:r>
            <a:r>
              <a:rPr lang="pl-PL" dirty="0" smtClean="0"/>
              <a:t> = List&lt;string&gt;();</a:t>
            </a:r>
          </a:p>
          <a:p>
            <a:r>
              <a:rPr lang="pl-PL" dirty="0" err="1" smtClean="0"/>
              <a:t>myList.Add</a:t>
            </a:r>
            <a:r>
              <a:rPr lang="pl-PL" dirty="0" smtClean="0"/>
              <a:t>(„A”);</a:t>
            </a:r>
          </a:p>
          <a:p>
            <a:r>
              <a:rPr lang="pl-PL" dirty="0" err="1" smtClean="0"/>
              <a:t>myList.Add</a:t>
            </a:r>
            <a:r>
              <a:rPr lang="pl-PL" dirty="0" smtClean="0"/>
              <a:t>(„B”);</a:t>
            </a:r>
          </a:p>
          <a:p>
            <a:r>
              <a:rPr lang="pl-PL" dirty="0" err="1" smtClean="0"/>
              <a:t>myList.Add</a:t>
            </a:r>
            <a:r>
              <a:rPr lang="pl-PL" dirty="0" smtClean="0"/>
              <a:t>(„C”);</a:t>
            </a:r>
          </a:p>
          <a:p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myList</a:t>
            </a:r>
            <a:r>
              <a:rPr lang="pl-PL" dirty="0" smtClean="0"/>
              <a:t>[2]);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37165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myGlobal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myGlobal</a:t>
            </a:r>
            <a:r>
              <a:rPr lang="pl-PL" dirty="0" smtClean="0"/>
              <a:t> = 8;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MyFunction</a:t>
            </a:r>
            <a:r>
              <a:rPr lang="pl-PL" dirty="0" smtClean="0"/>
              <a:t>();</a:t>
            </a:r>
            <a:endParaRPr lang="pl-PL" dirty="0"/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MyFunction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</a:t>
            </a:r>
            <a:r>
              <a:rPr lang="pl-PL" dirty="0" err="1" smtClean="0"/>
              <a:t>myGlobal</a:t>
            </a:r>
            <a:r>
              <a:rPr lang="pl-PL" dirty="0" smtClean="0"/>
              <a:t> = 5;</a:t>
            </a:r>
          </a:p>
          <a:p>
            <a:r>
              <a:rPr lang="pl-PL" dirty="0"/>
              <a:t>}</a:t>
            </a:r>
          </a:p>
          <a:p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37165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MyFunction</a:t>
            </a:r>
            <a:r>
              <a:rPr lang="pl-PL" dirty="0" smtClean="0"/>
              <a:t>(</a:t>
            </a:r>
            <a:r>
              <a:rPr lang="pl-PL" dirty="0" err="1" smtClean="0"/>
              <a:t>myClass</a:t>
            </a:r>
            <a:r>
              <a:rPr lang="pl-PL" dirty="0" smtClean="0"/>
              <a:t>);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MyFunction</a:t>
            </a:r>
            <a:r>
              <a:rPr lang="pl-PL" dirty="0" smtClean="0"/>
              <a:t>(</a:t>
            </a:r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myClass.myGlobal</a:t>
            </a:r>
            <a:r>
              <a:rPr lang="pl-PL" dirty="0" smtClean="0"/>
              <a:t> = 5;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myGlobal</a:t>
            </a:r>
            <a:r>
              <a:rPr lang="pl-PL" dirty="0" smtClean="0"/>
              <a:t>;</a:t>
            </a:r>
          </a:p>
          <a:p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: USE Class to return </a:t>
            </a:r>
            <a:r>
              <a:rPr lang="pl-PL" dirty="0" err="1" smtClean="0"/>
              <a:t>values</a:t>
            </a:r>
            <a:r>
              <a:rPr lang="pl-PL" dirty="0" smtClean="0"/>
              <a:t> of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(</a:t>
            </a:r>
            <a:r>
              <a:rPr lang="pl-PL" dirty="0" err="1" smtClean="0"/>
              <a:t>Try</a:t>
            </a:r>
            <a:r>
              <a:rPr lang="pl-PL" dirty="0" smtClean="0"/>
              <a:t> to </a:t>
            </a:r>
            <a:r>
              <a:rPr lang="pl-PL" dirty="0" err="1" smtClean="0"/>
              <a:t>avoid</a:t>
            </a:r>
            <a:r>
              <a:rPr lang="pl-PL" dirty="0" smtClean="0"/>
              <a:t> „OUT”)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32028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 smtClean="0"/>
              <a:t>string </a:t>
            </a:r>
            <a:r>
              <a:rPr lang="pl-PL" dirty="0" err="1" smtClean="0"/>
              <a:t>myString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MyFunction</a:t>
            </a:r>
            <a:r>
              <a:rPr lang="pl-PL" dirty="0" smtClean="0"/>
              <a:t>(out </a:t>
            </a:r>
            <a:r>
              <a:rPr lang="pl-PL" dirty="0" err="1" smtClean="0"/>
              <a:t>myInt</a:t>
            </a:r>
            <a:r>
              <a:rPr lang="pl-PL" dirty="0" smtClean="0"/>
              <a:t>, out </a:t>
            </a:r>
            <a:r>
              <a:rPr lang="pl-PL" dirty="0" err="1" smtClean="0"/>
              <a:t>myString</a:t>
            </a:r>
            <a:r>
              <a:rPr lang="pl-PL" dirty="0" smtClean="0"/>
              <a:t>);</a:t>
            </a:r>
          </a:p>
          <a:p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myInt</a:t>
            </a:r>
            <a:r>
              <a:rPr lang="pl-PL" dirty="0" smtClean="0"/>
              <a:t> + „ „ + </a:t>
            </a:r>
            <a:r>
              <a:rPr lang="pl-PL" dirty="0" err="1" smtClean="0"/>
              <a:t>myString</a:t>
            </a:r>
            <a:r>
              <a:rPr lang="pl-PL" dirty="0" smtClean="0"/>
              <a:t>);</a:t>
            </a:r>
          </a:p>
          <a:p>
            <a:endParaRPr lang="pl-PL" dirty="0"/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MyFunction</a:t>
            </a:r>
            <a:r>
              <a:rPr lang="pl-PL" dirty="0" smtClean="0"/>
              <a:t>(out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, out string </a:t>
            </a:r>
            <a:r>
              <a:rPr lang="pl-PL" dirty="0" err="1" smtClean="0"/>
              <a:t>myString</a:t>
            </a:r>
            <a:r>
              <a:rPr lang="pl-PL" dirty="0" smtClean="0"/>
              <a:t>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myInt</a:t>
            </a:r>
            <a:r>
              <a:rPr lang="pl-PL" dirty="0" smtClean="0"/>
              <a:t> = 8;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myString</a:t>
            </a:r>
            <a:r>
              <a:rPr lang="pl-PL" dirty="0" smtClean="0"/>
              <a:t> = „A”;</a:t>
            </a:r>
          </a:p>
          <a:p>
            <a:r>
              <a:rPr lang="pl-PL" dirty="0"/>
              <a:t>}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5999"/>
            <a:ext cx="4754880" cy="432028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 = </a:t>
            </a:r>
            <a:r>
              <a:rPr lang="pl-PL" dirty="0" err="1" smtClean="0"/>
              <a:t>MyFunction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myClass.myInt</a:t>
            </a:r>
            <a:r>
              <a:rPr lang="pl-PL" dirty="0" smtClean="0"/>
              <a:t> </a:t>
            </a:r>
            <a:r>
              <a:rPr lang="pl-PL" dirty="0"/>
              <a:t>+ „ „ + </a:t>
            </a:r>
            <a:r>
              <a:rPr lang="pl-PL" dirty="0" err="1" smtClean="0"/>
              <a:t>myClass.myString</a:t>
            </a:r>
            <a:r>
              <a:rPr lang="pl-PL" dirty="0"/>
              <a:t>);</a:t>
            </a:r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MyFunction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myClass.myInt</a:t>
            </a:r>
            <a:r>
              <a:rPr lang="pl-PL" dirty="0" smtClean="0"/>
              <a:t> = 8;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myClass.myString</a:t>
            </a:r>
            <a:r>
              <a:rPr lang="pl-PL" dirty="0" smtClean="0"/>
              <a:t> = „A”;</a:t>
            </a:r>
            <a:endParaRPr lang="pl-PL" dirty="0"/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/>
              <a:t> </a:t>
            </a:r>
            <a:r>
              <a:rPr lang="pl-PL" dirty="0" smtClean="0"/>
              <a:t>   public string </a:t>
            </a:r>
            <a:r>
              <a:rPr lang="pl-PL" dirty="0" err="1" smtClean="0"/>
              <a:t>myString</a:t>
            </a:r>
            <a:r>
              <a:rPr lang="pl-PL" dirty="0" smtClean="0"/>
              <a:t>;</a:t>
            </a:r>
          </a:p>
          <a:p>
            <a:r>
              <a:rPr lang="pl-PL" dirty="0"/>
              <a:t>}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453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Prefer</a:t>
            </a:r>
            <a:r>
              <a:rPr lang="pl-PL" dirty="0" smtClean="0"/>
              <a:t> Object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smtClean="0"/>
              <a:t>Programming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3200" dirty="0" err="1" smtClean="0"/>
              <a:t>Functional</a:t>
            </a:r>
            <a:r>
              <a:rPr lang="pl-PL" sz="3200" dirty="0" smtClean="0"/>
              <a:t>:</a:t>
            </a:r>
          </a:p>
          <a:p>
            <a:pPr lvl="1"/>
            <a:r>
              <a:rPr lang="pl-PL" sz="2800" dirty="0" err="1" smtClean="0"/>
              <a:t>use</a:t>
            </a:r>
            <a:r>
              <a:rPr lang="pl-PL" sz="2800" dirty="0" smtClean="0"/>
              <a:t> of </a:t>
            </a:r>
            <a:r>
              <a:rPr lang="pl-PL" sz="2800" dirty="0" err="1" smtClean="0"/>
              <a:t>functions</a:t>
            </a:r>
            <a:endParaRPr lang="pl-PL" sz="2800" dirty="0"/>
          </a:p>
          <a:p>
            <a:pPr lvl="1"/>
            <a:r>
              <a:rPr lang="pl-PL" sz="2800" dirty="0" smtClean="0"/>
              <a:t>pass </a:t>
            </a:r>
            <a:r>
              <a:rPr lang="pl-PL" sz="2800" dirty="0" err="1" smtClean="0"/>
              <a:t>values</a:t>
            </a:r>
            <a:r>
              <a:rPr lang="pl-PL" sz="2800" dirty="0" smtClean="0"/>
              <a:t> to </a:t>
            </a:r>
            <a:r>
              <a:rPr lang="pl-PL" sz="2800" dirty="0" err="1" smtClean="0"/>
              <a:t>function</a:t>
            </a:r>
            <a:endParaRPr lang="pl-PL" sz="2800" dirty="0" smtClean="0"/>
          </a:p>
          <a:p>
            <a:pPr lvl="1"/>
            <a:r>
              <a:rPr lang="pl-PL" sz="2800" dirty="0" err="1" smtClean="0"/>
              <a:t>function</a:t>
            </a:r>
            <a:r>
              <a:rPr lang="pl-PL" sz="2800" dirty="0" smtClean="0"/>
              <a:t> </a:t>
            </a:r>
            <a:r>
              <a:rPr lang="pl-PL" sz="2800" dirty="0" err="1" smtClean="0"/>
              <a:t>returns</a:t>
            </a:r>
            <a:r>
              <a:rPr lang="pl-PL" sz="2800" dirty="0" smtClean="0"/>
              <a:t> </a:t>
            </a:r>
            <a:r>
              <a:rPr lang="pl-PL" sz="2800" dirty="0" err="1" smtClean="0"/>
              <a:t>value</a:t>
            </a:r>
            <a:endParaRPr lang="pl-PL" sz="2800" dirty="0" smtClean="0"/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3200" dirty="0" smtClean="0"/>
              <a:t>OOP:</a:t>
            </a:r>
          </a:p>
          <a:p>
            <a:pPr lvl="1"/>
            <a:r>
              <a:rPr lang="pl-PL" sz="2800" dirty="0" err="1" smtClean="0"/>
              <a:t>use</a:t>
            </a:r>
            <a:r>
              <a:rPr lang="pl-PL" sz="2800" dirty="0" smtClean="0"/>
              <a:t> of </a:t>
            </a:r>
            <a:r>
              <a:rPr lang="pl-PL" sz="2800" dirty="0" err="1" smtClean="0"/>
              <a:t>classes</a:t>
            </a:r>
            <a:endParaRPr lang="pl-PL" sz="2800" dirty="0" smtClean="0"/>
          </a:p>
          <a:p>
            <a:pPr lvl="1"/>
            <a:r>
              <a:rPr lang="pl-PL" sz="2800" dirty="0" err="1" smtClean="0"/>
              <a:t>create</a:t>
            </a:r>
            <a:r>
              <a:rPr lang="pl-PL" sz="2800" dirty="0" smtClean="0"/>
              <a:t> </a:t>
            </a:r>
            <a:r>
              <a:rPr lang="pl-PL" sz="2800" dirty="0" err="1" smtClean="0"/>
              <a:t>own</a:t>
            </a:r>
            <a:r>
              <a:rPr lang="pl-PL" sz="2800" dirty="0" smtClean="0"/>
              <a:t> </a:t>
            </a:r>
            <a:r>
              <a:rPr lang="pl-PL" sz="2800" dirty="0" err="1" smtClean="0"/>
              <a:t>class</a:t>
            </a:r>
            <a:endParaRPr lang="pl-PL" sz="2800" dirty="0" smtClean="0"/>
          </a:p>
          <a:p>
            <a:pPr lvl="1"/>
            <a:r>
              <a:rPr lang="pl-PL" sz="2800" dirty="0" err="1" smtClean="0"/>
              <a:t>make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r>
              <a:rPr lang="pl-PL" sz="2800" dirty="0" smtClean="0"/>
              <a:t> of </a:t>
            </a:r>
            <a:r>
              <a:rPr lang="pl-PL" sz="2800" dirty="0" err="1"/>
              <a:t>own</a:t>
            </a:r>
            <a:r>
              <a:rPr lang="pl-PL" sz="2800" dirty="0" smtClean="0"/>
              <a:t> </a:t>
            </a:r>
            <a:r>
              <a:rPr lang="pl-PL" sz="2800" dirty="0" err="1" smtClean="0"/>
              <a:t>class</a:t>
            </a:r>
            <a:endParaRPr lang="pl-PL" sz="2800" dirty="0" smtClean="0"/>
          </a:p>
          <a:p>
            <a:pPr lvl="1"/>
            <a:r>
              <a:rPr lang="pl-PL" sz="2800" dirty="0" err="1" smtClean="0"/>
              <a:t>functions</a:t>
            </a:r>
            <a:r>
              <a:rPr lang="pl-PL" sz="2800" dirty="0" smtClean="0"/>
              <a:t> </a:t>
            </a:r>
            <a:r>
              <a:rPr lang="pl-PL" sz="2800" dirty="0" err="1" smtClean="0"/>
              <a:t>read</a:t>
            </a:r>
            <a:r>
              <a:rPr lang="pl-PL" sz="2800" dirty="0" smtClean="0"/>
              <a:t> and </a:t>
            </a:r>
            <a:r>
              <a:rPr lang="pl-PL" sz="2800" dirty="0" err="1" smtClean="0"/>
              <a:t>write</a:t>
            </a:r>
            <a:r>
              <a:rPr lang="pl-PL" sz="2800" dirty="0" smtClean="0"/>
              <a:t> </a:t>
            </a:r>
            <a:r>
              <a:rPr lang="pl-PL" sz="2800" dirty="0" err="1" smtClean="0"/>
              <a:t>variables</a:t>
            </a:r>
            <a:r>
              <a:rPr lang="pl-PL" sz="2800" dirty="0" smtClean="0"/>
              <a:t> of </a:t>
            </a:r>
            <a:r>
              <a:rPr lang="pl-PL" sz="2800" dirty="0" err="1" smtClean="0"/>
              <a:t>class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r>
              <a:rPr lang="pl-PL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3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Prefer</a:t>
            </a:r>
            <a:r>
              <a:rPr lang="pl-PL" dirty="0" smtClean="0"/>
              <a:t> non-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pl-PL" dirty="0" err="1" smtClean="0"/>
              <a:t>MyClass.myInt</a:t>
            </a:r>
            <a:r>
              <a:rPr lang="pl-PL" dirty="0" smtClean="0"/>
              <a:t> = 5;</a:t>
            </a:r>
          </a:p>
          <a:p>
            <a:endParaRPr lang="pl-PL" dirty="0"/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 smtClean="0"/>
              <a:t>-&gt;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global</a:t>
            </a:r>
            <a:r>
              <a:rPr lang="pl-PL" dirty="0" smtClean="0"/>
              <a:t> and </a:t>
            </a:r>
            <a:r>
              <a:rPr lang="pl-PL" dirty="0" err="1" smtClean="0"/>
              <a:t>exist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pl-PL" dirty="0" err="1" smtClean="0"/>
              <a:t>MyClass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myClass.myInt</a:t>
            </a:r>
            <a:r>
              <a:rPr lang="pl-PL" dirty="0" smtClean="0"/>
              <a:t> = 5;</a:t>
            </a:r>
          </a:p>
          <a:p>
            <a:endParaRPr lang="pl-PL" dirty="0"/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 smtClean="0"/>
              <a:t>-&gt; Non-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exist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the </a:t>
            </a:r>
            <a:r>
              <a:rPr lang="pl-PL" dirty="0" err="1" smtClean="0"/>
              <a:t>instance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global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the </a:t>
            </a:r>
            <a:r>
              <a:rPr lang="pl-PL" dirty="0" err="1" smtClean="0"/>
              <a:t>fact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collection</a:t>
            </a:r>
            <a:r>
              <a:rPr lang="pl-PL" dirty="0" smtClean="0"/>
              <a:t> of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err="1" smtClean="0"/>
              <a:t>MyClass</a:t>
            </a:r>
            <a:r>
              <a:rPr lang="pl-PL" dirty="0" smtClean="0"/>
              <a:t> myClass1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MyClass</a:t>
            </a:r>
            <a:r>
              <a:rPr lang="pl-PL" dirty="0" smtClean="0"/>
              <a:t> myClass2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myClass2.myInt = 7;</a:t>
            </a:r>
          </a:p>
          <a:p>
            <a:endParaRPr lang="pl-PL" dirty="0"/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err="1" smtClean="0"/>
              <a:t>MyClass</a:t>
            </a:r>
            <a:r>
              <a:rPr lang="pl-PL" dirty="0" smtClean="0"/>
              <a:t>[] </a:t>
            </a:r>
            <a:r>
              <a:rPr lang="pl-PL" dirty="0" err="1" smtClean="0"/>
              <a:t>myClasses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MyClasses</a:t>
            </a:r>
            <a:r>
              <a:rPr lang="pl-PL" dirty="0" smtClean="0"/>
              <a:t>[] {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(),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r>
              <a:rPr lang="pl-PL" dirty="0" smtClean="0"/>
              <a:t>()}</a:t>
            </a:r>
          </a:p>
          <a:p>
            <a:r>
              <a:rPr lang="pl-PL" dirty="0" err="1" smtClean="0"/>
              <a:t>myClasses</a:t>
            </a:r>
            <a:r>
              <a:rPr lang="pl-PL" dirty="0" smtClean="0"/>
              <a:t>[1].</a:t>
            </a:r>
            <a:r>
              <a:rPr lang="pl-PL" dirty="0" err="1" smtClean="0"/>
              <a:t>myInt</a:t>
            </a:r>
            <a:r>
              <a:rPr lang="pl-PL" dirty="0" smtClean="0"/>
              <a:t> = 7;</a:t>
            </a:r>
          </a:p>
          <a:p>
            <a:endParaRPr lang="pl-PL" dirty="0"/>
          </a:p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;</a:t>
            </a:r>
          </a:p>
          <a:p>
            <a:r>
              <a:rPr lang="pl-PL" dirty="0"/>
              <a:t>}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Every</a:t>
            </a:r>
            <a:r>
              <a:rPr lang="pl-PL" dirty="0" smtClean="0"/>
              <a:t> .CS File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one Class. CS-File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of </a:t>
            </a:r>
            <a:r>
              <a:rPr lang="pl-PL" dirty="0" err="1" smtClean="0"/>
              <a:t>class</a:t>
            </a:r>
            <a:r>
              <a:rPr lang="pl-PL" dirty="0" smtClean="0"/>
              <a:t> (JAVA-Style)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Main.cs</a:t>
            </a:r>
            <a:r>
              <a:rPr lang="pl-PL" dirty="0" smtClean="0"/>
              <a:t>:</a:t>
            </a:r>
            <a:endParaRPr lang="pl-PL" dirty="0"/>
          </a:p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MainClass</a:t>
            </a:r>
            <a:r>
              <a:rPr lang="pl-PL" dirty="0" smtClean="0"/>
              <a:t> {}</a:t>
            </a:r>
          </a:p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HelperClass</a:t>
            </a:r>
            <a:r>
              <a:rPr lang="pl-PL" dirty="0" smtClean="0"/>
              <a:t>{}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MainClass.cs</a:t>
            </a:r>
            <a:endParaRPr lang="pl-PL" dirty="0" smtClean="0"/>
          </a:p>
          <a:p>
            <a:r>
              <a:rPr lang="pl-PL" dirty="0" err="1" smtClean="0"/>
              <a:t>namespace</a:t>
            </a:r>
            <a:r>
              <a:rPr lang="pl-PL" dirty="0" smtClean="0"/>
              <a:t> </a:t>
            </a:r>
            <a:r>
              <a:rPr lang="pl-PL" dirty="0" err="1" smtClean="0"/>
              <a:t>MyProject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MainClass</a:t>
            </a:r>
            <a:r>
              <a:rPr lang="pl-PL" dirty="0" smtClean="0"/>
              <a:t>{}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HelperClass.cs</a:t>
            </a:r>
            <a:endParaRPr lang="pl-PL" dirty="0" smtClean="0"/>
          </a:p>
          <a:p>
            <a:r>
              <a:rPr lang="pl-PL" dirty="0" err="1" smtClean="0"/>
              <a:t>namespace</a:t>
            </a:r>
            <a:r>
              <a:rPr lang="pl-PL" dirty="0" smtClean="0"/>
              <a:t> </a:t>
            </a:r>
            <a:r>
              <a:rPr lang="pl-PL" dirty="0" err="1" smtClean="0"/>
              <a:t>MyProject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HelperClass</a:t>
            </a:r>
            <a:r>
              <a:rPr lang="pl-PL" dirty="0" smtClean="0"/>
              <a:t>{}</a:t>
            </a:r>
          </a:p>
          <a:p>
            <a:r>
              <a:rPr lang="pl-PL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USE </a:t>
            </a:r>
            <a:r>
              <a:rPr lang="pl-PL" dirty="0" err="1" smtClean="0"/>
              <a:t>InDents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/>
              <a:t>{</a:t>
            </a:r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 err="1" smtClean="0"/>
              <a:t>int</a:t>
            </a:r>
            <a:r>
              <a:rPr lang="pl-PL" dirty="0" smtClean="0"/>
              <a:t>[] </a:t>
            </a:r>
            <a:r>
              <a:rPr lang="pl-PL" dirty="0" err="1" smtClean="0"/>
              <a:t>myInts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int</a:t>
            </a:r>
            <a:r>
              <a:rPr lang="pl-PL" dirty="0" smtClean="0"/>
              <a:t>[] {3,4,5, 3,6};</a:t>
            </a:r>
          </a:p>
          <a:p>
            <a:r>
              <a:rPr lang="pl-PL" dirty="0" err="1" smtClean="0"/>
              <a:t>foreach</a:t>
            </a:r>
            <a:r>
              <a:rPr lang="pl-PL" dirty="0" smtClean="0"/>
              <a:t> (</a:t>
            </a:r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 smtClean="0"/>
              <a:t>myInt</a:t>
            </a:r>
            <a:r>
              <a:rPr lang="pl-PL" dirty="0" smtClean="0"/>
              <a:t> in </a:t>
            </a:r>
            <a:r>
              <a:rPr lang="pl-PL" dirty="0" err="1" smtClean="0"/>
              <a:t>myInts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myInt</a:t>
            </a:r>
            <a:r>
              <a:rPr lang="pl-PL" dirty="0" smtClean="0"/>
              <a:t> &gt; 5)</a:t>
            </a:r>
          </a:p>
          <a:p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myInt</a:t>
            </a:r>
            <a:r>
              <a:rPr lang="pl-PL" dirty="0" smtClean="0"/>
              <a:t>); </a:t>
            </a:r>
          </a:p>
          <a:p>
            <a:r>
              <a:rPr lang="pl-PL" dirty="0" smtClean="0"/>
              <a:t>}</a:t>
            </a:r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 smtClean="0"/>
              <a:t>MyClass</a:t>
            </a:r>
            <a:endParaRPr lang="pl-PL" dirty="0" smtClean="0"/>
          </a:p>
          <a:p>
            <a:r>
              <a:rPr lang="pl-PL" dirty="0"/>
              <a:t>{</a:t>
            </a:r>
          </a:p>
          <a:p>
            <a:r>
              <a:rPr lang="pl-PL" dirty="0" smtClean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()</a:t>
            </a:r>
          </a:p>
          <a:p>
            <a:r>
              <a:rPr lang="pl-PL" dirty="0" smtClean="0"/>
              <a:t>    {</a:t>
            </a:r>
            <a:endParaRPr lang="pl-PL" dirty="0"/>
          </a:p>
          <a:p>
            <a:r>
              <a:rPr lang="pl-PL" dirty="0" smtClean="0"/>
              <a:t>        </a:t>
            </a:r>
            <a:r>
              <a:rPr lang="pl-PL" dirty="0" err="1" smtClean="0"/>
              <a:t>int</a:t>
            </a:r>
            <a:r>
              <a:rPr lang="pl-PL" dirty="0"/>
              <a:t>[] </a:t>
            </a:r>
            <a:r>
              <a:rPr lang="pl-PL" dirty="0" err="1"/>
              <a:t>myInts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[] {3,4,5, 3,6};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foreach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myInt</a:t>
            </a:r>
            <a:r>
              <a:rPr lang="pl-PL" dirty="0"/>
              <a:t> in </a:t>
            </a:r>
            <a:r>
              <a:rPr lang="pl-PL" dirty="0" err="1"/>
              <a:t>myInts</a:t>
            </a:r>
            <a:r>
              <a:rPr lang="pl-PL" dirty="0"/>
              <a:t>)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/>
              <a:t>(</a:t>
            </a:r>
            <a:r>
              <a:rPr lang="pl-PL" dirty="0" err="1"/>
              <a:t>myInt</a:t>
            </a:r>
            <a:r>
              <a:rPr lang="pl-PL" dirty="0"/>
              <a:t> &gt; 5)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Console.WriteLine</a:t>
            </a:r>
            <a:r>
              <a:rPr lang="pl-PL" dirty="0" smtClean="0"/>
              <a:t>(</a:t>
            </a:r>
            <a:r>
              <a:rPr lang="pl-PL" dirty="0" err="1" smtClean="0"/>
              <a:t>myInt</a:t>
            </a:r>
            <a:r>
              <a:rPr lang="pl-PL" dirty="0"/>
              <a:t>); 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USE </a:t>
            </a:r>
            <a:r>
              <a:rPr lang="pl-PL" dirty="0" err="1" smtClean="0"/>
              <a:t>Tortoise</a:t>
            </a:r>
            <a:r>
              <a:rPr lang="pl-PL" dirty="0" smtClean="0"/>
              <a:t> as </a:t>
            </a:r>
            <a:r>
              <a:rPr lang="pl-PL" dirty="0" err="1" smtClean="0"/>
              <a:t>versioning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making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to a </a:t>
            </a:r>
            <a:r>
              <a:rPr lang="pl-PL" dirty="0" err="1" smtClean="0"/>
              <a:t>stable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make</a:t>
            </a:r>
            <a:r>
              <a:rPr lang="pl-PL" dirty="0" smtClean="0"/>
              <a:t> a </a:t>
            </a:r>
            <a:r>
              <a:rPr lang="pl-PL" dirty="0" err="1" smtClean="0"/>
              <a:t>security</a:t>
            </a:r>
            <a:r>
              <a:rPr lang="pl-PL" dirty="0" smtClean="0"/>
              <a:t> </a:t>
            </a:r>
            <a:r>
              <a:rPr lang="pl-PL" dirty="0" err="1" smtClean="0"/>
              <a:t>copy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Hardcoding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2551280" cy="40233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err="1" smtClean="0"/>
              <a:t>myArr</a:t>
            </a:r>
            <a:r>
              <a:rPr lang="pl-PL" dirty="0" smtClean="0"/>
              <a:t>[0] = „A”;</a:t>
            </a:r>
          </a:p>
          <a:p>
            <a:r>
              <a:rPr lang="pl-PL" dirty="0" err="1" smtClean="0"/>
              <a:t>myArr</a:t>
            </a:r>
            <a:r>
              <a:rPr lang="pl-PL" dirty="0" smtClean="0"/>
              <a:t>[1] = „C”;</a:t>
            </a:r>
          </a:p>
          <a:p>
            <a:r>
              <a:rPr lang="pl-PL" dirty="0" err="1" smtClean="0"/>
              <a:t>myArr</a:t>
            </a:r>
            <a:r>
              <a:rPr lang="pl-PL" dirty="0" smtClean="0"/>
              <a:t>[2] = „X”;</a:t>
            </a:r>
          </a:p>
          <a:p>
            <a:r>
              <a:rPr lang="pl-PL" dirty="0" err="1" smtClean="0"/>
              <a:t>myArr</a:t>
            </a:r>
            <a:r>
              <a:rPr lang="pl-PL" dirty="0" smtClean="0"/>
              <a:t>[3] = „V”;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15146" y="2286000"/>
            <a:ext cx="6429054" cy="40233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string[] </a:t>
            </a:r>
            <a:r>
              <a:rPr lang="pl-PL" dirty="0" err="1" smtClean="0"/>
              <a:t>myStrings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string[] {„A”, „C”, „X”, „V”};</a:t>
            </a:r>
          </a:p>
          <a:p>
            <a:r>
              <a:rPr lang="pl-PL" dirty="0" smtClean="0"/>
              <a:t>for (</a:t>
            </a:r>
            <a:r>
              <a:rPr lang="pl-PL" dirty="0" err="1" smtClean="0"/>
              <a:t>int</a:t>
            </a:r>
            <a:r>
              <a:rPr lang="pl-PL" dirty="0" smtClean="0"/>
              <a:t> i=0; i&lt;</a:t>
            </a:r>
            <a:r>
              <a:rPr lang="pl-PL" dirty="0" err="1" smtClean="0"/>
              <a:t>myStrings.Length</a:t>
            </a:r>
            <a:r>
              <a:rPr lang="pl-PL" dirty="0" smtClean="0"/>
              <a:t>; i++)</a:t>
            </a:r>
          </a:p>
          <a:p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pl-PL" dirty="0" err="1" smtClean="0"/>
              <a:t>myArr</a:t>
            </a:r>
            <a:r>
              <a:rPr lang="pl-PL" dirty="0" smtClean="0"/>
              <a:t>[i] = </a:t>
            </a:r>
            <a:r>
              <a:rPr lang="pl-PL" dirty="0" err="1" smtClean="0"/>
              <a:t>myStrings</a:t>
            </a:r>
            <a:r>
              <a:rPr lang="pl-PL" dirty="0" smtClean="0"/>
              <a:t>[i];</a:t>
            </a:r>
          </a:p>
        </p:txBody>
      </p:sp>
    </p:spTree>
    <p:extLst>
      <p:ext uri="{BB962C8B-B14F-4D97-AF65-F5344CB8AC3E}">
        <p14:creationId xmlns:p14="http://schemas.microsoft.com/office/powerpoint/2010/main" val="5226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</a:t>
            </a:r>
            <a:r>
              <a:rPr lang="pl-PL" dirty="0" err="1" smtClean="0"/>
              <a:t>HardCoding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907469" cy="40233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l-PL" dirty="0" err="1" smtClean="0"/>
              <a:t>if</a:t>
            </a:r>
            <a:r>
              <a:rPr lang="pl-PL" dirty="0" smtClean="0"/>
              <a:t> (x == 1)</a:t>
            </a:r>
          </a:p>
          <a:p>
            <a:r>
              <a:rPr lang="pl-PL" dirty="0" smtClean="0"/>
              <a:t> {</a:t>
            </a:r>
            <a:endParaRPr lang="pl-PL" dirty="0"/>
          </a:p>
          <a:p>
            <a:r>
              <a:rPr lang="pl-PL" dirty="0" smtClean="0"/>
              <a:t>    //do a + 50 </a:t>
            </a:r>
            <a:r>
              <a:rPr lang="pl-PL" dirty="0" err="1" smtClean="0"/>
              <a:t>additional</a:t>
            </a:r>
            <a:r>
              <a:rPr lang="pl-PL" dirty="0" smtClean="0"/>
              <a:t> lines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(x == 2) </a:t>
            </a:r>
          </a:p>
          <a:p>
            <a:r>
              <a:rPr lang="pl-PL" dirty="0" smtClean="0"/>
              <a:t>{</a:t>
            </a:r>
            <a:endParaRPr lang="pl-PL" dirty="0"/>
          </a:p>
          <a:p>
            <a:r>
              <a:rPr lang="pl-PL" dirty="0" smtClean="0"/>
              <a:t>    // do b + 50 </a:t>
            </a:r>
            <a:r>
              <a:rPr lang="pl-PL" dirty="0" err="1" smtClean="0"/>
              <a:t>additional</a:t>
            </a:r>
            <a:r>
              <a:rPr lang="pl-PL" dirty="0" smtClean="0"/>
              <a:t> lines        		(</a:t>
            </a:r>
            <a:r>
              <a:rPr lang="pl-PL" dirty="0" err="1" smtClean="0"/>
              <a:t>identical</a:t>
            </a:r>
            <a:r>
              <a:rPr lang="pl-PL" dirty="0"/>
              <a:t>)</a:t>
            </a:r>
            <a:r>
              <a:rPr lang="pl-PL" dirty="0" smtClean="0"/>
              <a:t> </a:t>
            </a:r>
          </a:p>
          <a:p>
            <a:r>
              <a:rPr lang="pl-PL" dirty="0"/>
              <a:t>}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0094" y="2286000"/>
            <a:ext cx="5494106" cy="40233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l-PL" dirty="0" err="1" smtClean="0"/>
              <a:t>if</a:t>
            </a:r>
            <a:r>
              <a:rPr lang="pl-PL" dirty="0" smtClean="0"/>
              <a:t> (x == 1)</a:t>
            </a:r>
          </a:p>
          <a:p>
            <a:r>
              <a:rPr lang="pl-PL" dirty="0"/>
              <a:t> </a:t>
            </a:r>
            <a:r>
              <a:rPr lang="pl-PL" dirty="0" smtClean="0"/>
              <a:t>  </a:t>
            </a:r>
            <a:r>
              <a:rPr lang="pl-PL" dirty="0" err="1" smtClean="0"/>
              <a:t>MyFunction</a:t>
            </a:r>
            <a:r>
              <a:rPr lang="pl-PL" dirty="0" smtClean="0"/>
              <a:t>(„a”);</a:t>
            </a:r>
          </a:p>
          <a:p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(x== 2)</a:t>
            </a:r>
            <a:endParaRPr lang="pl-PL" dirty="0"/>
          </a:p>
          <a:p>
            <a:r>
              <a:rPr lang="pl-PL" dirty="0" smtClean="0"/>
              <a:t>   </a:t>
            </a:r>
            <a:r>
              <a:rPr lang="pl-PL" dirty="0" err="1" smtClean="0"/>
              <a:t>MyFunction</a:t>
            </a:r>
            <a:r>
              <a:rPr lang="pl-PL" dirty="0" smtClean="0"/>
              <a:t>(„b”);</a:t>
            </a:r>
          </a:p>
          <a:p>
            <a:endParaRPr lang="pl-PL" dirty="0"/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MyFunction</a:t>
            </a:r>
            <a:r>
              <a:rPr lang="pl-PL" dirty="0" smtClean="0"/>
              <a:t>(string </a:t>
            </a:r>
            <a:r>
              <a:rPr lang="pl-PL" dirty="0" err="1" smtClean="0"/>
              <a:t>action</a:t>
            </a:r>
            <a:r>
              <a:rPr lang="pl-PL" dirty="0" smtClean="0"/>
              <a:t>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// </a:t>
            </a:r>
            <a:r>
              <a:rPr lang="pl-PL" dirty="0" err="1" smtClean="0"/>
              <a:t>action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   // 50 </a:t>
            </a:r>
            <a:r>
              <a:rPr lang="pl-PL" dirty="0" err="1" smtClean="0"/>
              <a:t>additional</a:t>
            </a:r>
            <a:r>
              <a:rPr lang="pl-PL" dirty="0" smtClean="0"/>
              <a:t> lines</a:t>
            </a:r>
            <a:endParaRPr lang="pl-PL" dirty="0"/>
          </a:p>
          <a:p>
            <a:r>
              <a:rPr lang="pl-PL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8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The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as a High </a:t>
            </a:r>
            <a:r>
              <a:rPr lang="pl-PL" dirty="0" err="1" smtClean="0"/>
              <a:t>level</a:t>
            </a:r>
            <a:r>
              <a:rPr lang="pl-PL" dirty="0" smtClean="0"/>
              <a:t> </a:t>
            </a:r>
            <a:r>
              <a:rPr lang="pl-PL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()</a:t>
            </a:r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   // 2000 lines</a:t>
            </a:r>
            <a:endParaRPr lang="pl-PL" dirty="0"/>
          </a:p>
          <a:p>
            <a:endParaRPr lang="pl-PL" dirty="0" smtClean="0"/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Function1(); // 50 lines</a:t>
            </a:r>
          </a:p>
          <a:p>
            <a:r>
              <a:rPr lang="pl-PL" dirty="0"/>
              <a:t> </a:t>
            </a:r>
            <a:r>
              <a:rPr lang="pl-PL" dirty="0" smtClean="0"/>
              <a:t>   Function2(); // 50 lines</a:t>
            </a:r>
          </a:p>
          <a:p>
            <a:r>
              <a:rPr lang="pl-PL" dirty="0"/>
              <a:t> </a:t>
            </a:r>
            <a:r>
              <a:rPr lang="pl-PL" dirty="0" smtClean="0"/>
              <a:t>   // …</a:t>
            </a:r>
          </a:p>
          <a:p>
            <a:r>
              <a:rPr lang="pl-PL" dirty="0"/>
              <a:t>}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43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business </a:t>
            </a:r>
            <a:r>
              <a:rPr lang="pl-PL" dirty="0" err="1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MyFunction1();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MyFunction1()</a:t>
            </a:r>
          </a:p>
          <a:p>
            <a:r>
              <a:rPr lang="pl-PL" dirty="0" smtClean="0"/>
              <a:t>{</a:t>
            </a:r>
          </a:p>
          <a:p>
            <a:r>
              <a:rPr lang="pl-PL" dirty="0"/>
              <a:t> </a:t>
            </a:r>
            <a:r>
              <a:rPr lang="pl-PL" dirty="0" smtClean="0"/>
              <a:t>   MyFunction2();</a:t>
            </a:r>
          </a:p>
          <a:p>
            <a:r>
              <a:rPr lang="pl-PL" dirty="0"/>
              <a:t> </a:t>
            </a:r>
            <a:r>
              <a:rPr lang="pl-PL" dirty="0" smtClean="0"/>
              <a:t>   //….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MyFunction2()</a:t>
            </a:r>
            <a:r>
              <a:rPr lang="pl-PL" dirty="0"/>
              <a:t> </a:t>
            </a:r>
            <a:r>
              <a:rPr lang="pl-PL" dirty="0" smtClean="0"/>
              <a:t>{…}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()</a:t>
            </a:r>
          </a:p>
          <a:p>
            <a:r>
              <a:rPr lang="pl-PL" dirty="0"/>
              <a:t>{</a:t>
            </a:r>
          </a:p>
          <a:p>
            <a:r>
              <a:rPr lang="pl-PL" dirty="0"/>
              <a:t>    MyFunction1</a:t>
            </a:r>
            <a:r>
              <a:rPr lang="pl-PL" dirty="0" smtClean="0"/>
              <a:t>();</a:t>
            </a:r>
          </a:p>
          <a:p>
            <a:r>
              <a:rPr lang="pl-PL" dirty="0"/>
              <a:t> </a:t>
            </a:r>
            <a:r>
              <a:rPr lang="pl-PL" dirty="0" smtClean="0"/>
              <a:t>   MyFunctions2();</a:t>
            </a:r>
            <a:endParaRPr lang="pl-PL" dirty="0"/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MyFunction1()</a:t>
            </a:r>
          </a:p>
          <a:p>
            <a:r>
              <a:rPr lang="pl-PL" dirty="0" smtClean="0"/>
              <a:t>{</a:t>
            </a:r>
          </a:p>
          <a:p>
            <a:r>
              <a:rPr lang="pl-PL"/>
              <a:t> </a:t>
            </a:r>
            <a:r>
              <a:rPr lang="pl-PL" smtClean="0"/>
              <a:t>  // …</a:t>
            </a:r>
            <a:endParaRPr lang="pl-PL" dirty="0"/>
          </a:p>
          <a:p>
            <a:r>
              <a:rPr lang="pl-PL" dirty="0" smtClean="0"/>
              <a:t>}</a:t>
            </a:r>
            <a:endParaRPr lang="pl-PL" dirty="0"/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MyFunction2() 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// Open Explorer</a:t>
            </a:r>
          </a:p>
          <a:p>
            <a:r>
              <a:rPr lang="pl-PL" dirty="0" smtClean="0"/>
              <a:t>…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Copy</a:t>
            </a:r>
            <a:r>
              <a:rPr lang="pl-PL" dirty="0" smtClean="0"/>
              <a:t> File</a:t>
            </a:r>
          </a:p>
          <a:p>
            <a:r>
              <a:rPr lang="pl-PL" dirty="0" smtClean="0"/>
              <a:t>…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Delete</a:t>
            </a:r>
            <a:r>
              <a:rPr lang="pl-PL" dirty="0" smtClean="0"/>
              <a:t>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 smtClean="0"/>
              <a:t>OpenExplorer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CopyFile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DeleteFile</a:t>
            </a:r>
            <a:r>
              <a:rPr lang="pl-PL" dirty="0" smtClean="0"/>
              <a:t>();</a:t>
            </a:r>
          </a:p>
          <a:p>
            <a:endParaRPr lang="pl-PL" dirty="0" smtClean="0"/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/>
              <a:t>OpenExplorer</a:t>
            </a:r>
            <a:r>
              <a:rPr lang="pl-PL" dirty="0" smtClean="0"/>
              <a:t>() { … }</a:t>
            </a:r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CopyFile</a:t>
            </a:r>
            <a:r>
              <a:rPr lang="pl-PL" dirty="0" smtClean="0"/>
              <a:t>() </a:t>
            </a:r>
            <a:r>
              <a:rPr lang="pl-PL" dirty="0"/>
              <a:t>{ … }</a:t>
            </a:r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DeleteFile</a:t>
            </a:r>
            <a:r>
              <a:rPr lang="pl-PL" dirty="0" smtClean="0"/>
              <a:t>() </a:t>
            </a:r>
            <a:r>
              <a:rPr lang="pl-PL" dirty="0"/>
              <a:t>{ … }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8816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</a:t>
            </a:r>
            <a:r>
              <a:rPr lang="pl-PL" dirty="0" smtClean="0"/>
              <a:t> of </a:t>
            </a:r>
            <a:r>
              <a:rPr lang="pl-PL" dirty="0" err="1" smtClean="0"/>
              <a:t>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lines of entire code / 50 = number of recommended </a:t>
            </a:r>
            <a:r>
              <a:rPr lang="pl-PL" dirty="0" err="1"/>
              <a:t>f</a:t>
            </a:r>
            <a:r>
              <a:rPr lang="pl-PL" dirty="0" err="1" smtClean="0"/>
              <a:t>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Functions</a:t>
            </a:r>
            <a:r>
              <a:rPr lang="pl-PL" dirty="0" smtClean="0"/>
              <a:t>: </a:t>
            </a:r>
            <a:r>
              <a:rPr lang="pl-PL" dirty="0" err="1" smtClean="0"/>
              <a:t>Don’T</a:t>
            </a:r>
            <a:r>
              <a:rPr lang="pl-PL" dirty="0" smtClean="0"/>
              <a:t> be </a:t>
            </a:r>
            <a:r>
              <a:rPr lang="pl-PL" dirty="0" err="1" smtClean="0"/>
              <a:t>afraid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List&lt;</a:t>
            </a:r>
            <a:r>
              <a:rPr lang="pl-PL" dirty="0" err="1" smtClean="0"/>
              <a:t>int</a:t>
            </a:r>
            <a:r>
              <a:rPr lang="pl-PL" dirty="0" smtClean="0"/>
              <a:t>&gt; </a:t>
            </a:r>
            <a:r>
              <a:rPr lang="pl-PL" dirty="0" err="1" smtClean="0"/>
              <a:t>myList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List&lt;</a:t>
            </a:r>
            <a:r>
              <a:rPr lang="pl-PL" dirty="0" err="1" smtClean="0"/>
              <a:t>int</a:t>
            </a:r>
            <a:r>
              <a:rPr lang="pl-PL" dirty="0" smtClean="0"/>
              <a:t>&gt;();</a:t>
            </a:r>
          </a:p>
          <a:p>
            <a:r>
              <a:rPr lang="pl-PL" dirty="0" smtClean="0"/>
              <a:t>// …</a:t>
            </a:r>
          </a:p>
          <a:p>
            <a:r>
              <a:rPr lang="pl-PL" dirty="0" smtClean="0"/>
              <a:t>// 50 lines with </a:t>
            </a:r>
            <a:r>
              <a:rPr lang="pl-PL" dirty="0" err="1" smtClean="0"/>
              <a:t>myList</a:t>
            </a:r>
            <a:endParaRPr lang="pl-PL" dirty="0" smtClean="0"/>
          </a:p>
          <a:p>
            <a:r>
              <a:rPr lang="pl-PL" dirty="0" smtClean="0"/>
              <a:t>//…</a:t>
            </a:r>
          </a:p>
          <a:p>
            <a:r>
              <a:rPr lang="pl-PL" dirty="0" smtClean="0"/>
              <a:t>// 40 lines with </a:t>
            </a:r>
            <a:r>
              <a:rPr lang="pl-PL" dirty="0" err="1" smtClean="0"/>
              <a:t>myList</a:t>
            </a:r>
            <a:endParaRPr lang="pl-PL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List&lt;</a:t>
            </a:r>
            <a:r>
              <a:rPr lang="pl-PL" dirty="0" err="1"/>
              <a:t>int</a:t>
            </a:r>
            <a:r>
              <a:rPr lang="pl-PL" dirty="0"/>
              <a:t>&gt; </a:t>
            </a:r>
            <a:r>
              <a:rPr lang="pl-PL" dirty="0" err="1"/>
              <a:t>myList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List&lt;</a:t>
            </a:r>
            <a:r>
              <a:rPr lang="pl-PL" dirty="0" err="1"/>
              <a:t>int</a:t>
            </a:r>
            <a:r>
              <a:rPr lang="pl-PL" dirty="0"/>
              <a:t>&gt;();</a:t>
            </a:r>
          </a:p>
          <a:p>
            <a:r>
              <a:rPr lang="pl-PL" dirty="0" smtClean="0"/>
              <a:t>MyFunction1(</a:t>
            </a:r>
            <a:r>
              <a:rPr lang="pl-PL" dirty="0" err="1" smtClean="0"/>
              <a:t>myList</a:t>
            </a:r>
            <a:r>
              <a:rPr lang="pl-PL" dirty="0" smtClean="0"/>
              <a:t>);</a:t>
            </a:r>
          </a:p>
          <a:p>
            <a:r>
              <a:rPr lang="pl-PL" dirty="0" smtClean="0"/>
              <a:t>MyFunction2(</a:t>
            </a:r>
            <a:r>
              <a:rPr lang="pl-PL" dirty="0" err="1" smtClean="0"/>
              <a:t>myList</a:t>
            </a:r>
            <a:r>
              <a:rPr lang="pl-PL" dirty="0" smtClean="0"/>
              <a:t>);</a:t>
            </a:r>
          </a:p>
          <a:p>
            <a:endParaRPr lang="pl-PL" dirty="0"/>
          </a:p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MyFunction1(List&lt;</a:t>
            </a:r>
            <a:r>
              <a:rPr lang="pl-PL" dirty="0" err="1" smtClean="0"/>
              <a:t>int</a:t>
            </a:r>
            <a:r>
              <a:rPr lang="pl-PL" dirty="0" smtClean="0"/>
              <a:t>&gt; </a:t>
            </a:r>
            <a:r>
              <a:rPr lang="pl-PL" dirty="0" err="1" smtClean="0"/>
              <a:t>myList</a:t>
            </a:r>
            <a:r>
              <a:rPr lang="pl-PL" dirty="0" smtClean="0"/>
              <a:t>)</a:t>
            </a:r>
          </a:p>
          <a:p>
            <a:r>
              <a:rPr lang="pl-PL" dirty="0" smtClean="0"/>
              <a:t>{ //50 lines with </a:t>
            </a:r>
            <a:r>
              <a:rPr lang="pl-PL" dirty="0" err="1" smtClean="0"/>
              <a:t>myList</a:t>
            </a:r>
            <a:r>
              <a:rPr lang="pl-PL" dirty="0" smtClean="0"/>
              <a:t> }</a:t>
            </a:r>
          </a:p>
          <a:p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smtClean="0"/>
              <a:t>MyFunction2(List&lt;</a:t>
            </a:r>
            <a:r>
              <a:rPr lang="pl-PL" dirty="0" err="1" smtClean="0"/>
              <a:t>int</a:t>
            </a:r>
            <a:r>
              <a:rPr lang="pl-PL" dirty="0"/>
              <a:t>&gt; </a:t>
            </a:r>
            <a:r>
              <a:rPr lang="pl-PL" dirty="0" err="1"/>
              <a:t>myList</a:t>
            </a:r>
            <a:r>
              <a:rPr lang="pl-PL" dirty="0"/>
              <a:t>)</a:t>
            </a:r>
          </a:p>
          <a:p>
            <a:r>
              <a:rPr lang="pl-PL" dirty="0"/>
              <a:t>{ </a:t>
            </a:r>
            <a:r>
              <a:rPr lang="pl-PL" dirty="0" smtClean="0"/>
              <a:t>//40 </a:t>
            </a:r>
            <a:r>
              <a:rPr lang="pl-PL" dirty="0"/>
              <a:t>lines with </a:t>
            </a:r>
            <a:r>
              <a:rPr lang="pl-PL" dirty="0" err="1"/>
              <a:t>myList</a:t>
            </a:r>
            <a:r>
              <a:rPr lang="pl-PL" dirty="0"/>
              <a:t> }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1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FACt</a:t>
            </a:r>
            <a:r>
              <a:rPr lang="pl-PL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(</a:t>
            </a:r>
            <a:r>
              <a:rPr lang="pl-PL" dirty="0" err="1" smtClean="0"/>
              <a:t>classes</a:t>
            </a:r>
            <a:r>
              <a:rPr lang="pl-PL" dirty="0" smtClean="0"/>
              <a:t>)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/>
              <a:t> </a:t>
            </a:r>
            <a:r>
              <a:rPr lang="pl-PL" dirty="0" smtClean="0"/>
              <a:t>to a </a:t>
            </a:r>
            <a:r>
              <a:rPr lang="pl-PL" dirty="0" err="1" smtClean="0"/>
              <a:t>function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. No </a:t>
            </a:r>
            <a:r>
              <a:rPr lang="pl-PL" dirty="0" err="1" smtClean="0"/>
              <a:t>copy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/>
              <a:t>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2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1002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good Programming Practices IN C# and VBA</vt:lpstr>
      <vt:lpstr>Reduce Hardcoding</vt:lpstr>
      <vt:lpstr>UsE Functions to Reduce HardCoding</vt:lpstr>
      <vt:lpstr>Use The Main Function only as a High level overview</vt:lpstr>
      <vt:lpstr>Main function should contain all created functions that contain business logic</vt:lpstr>
      <vt:lpstr>Prefer Functions over comments</vt:lpstr>
      <vt:lpstr>Rule of Thumb</vt:lpstr>
      <vt:lpstr>Functions: Don’T be afraid to use parameters of complex types </vt:lpstr>
      <vt:lpstr>FACt:</vt:lpstr>
      <vt:lpstr>Save memory: use the smallest possible type</vt:lpstr>
      <vt:lpstr>Save memory: use the smallest possible type</vt:lpstr>
      <vt:lpstr>Reduce use of global variables</vt:lpstr>
      <vt:lpstr>Function: USE Class to return values of different types (Try to avoid „OUT”)</vt:lpstr>
      <vt:lpstr>Prefer Object Oriented Programming over Functional programming</vt:lpstr>
      <vt:lpstr>Prefer non-static over static class members </vt:lpstr>
      <vt:lpstr>Make use of the fact that you can create a collection of any class</vt:lpstr>
      <vt:lpstr>Every .CS File should contain only one Class. CS-File should have name of class (JAVA-Style)</vt:lpstr>
      <vt:lpstr>USE InDents</vt:lpstr>
      <vt:lpstr>USE Tortoise as versioning tool</vt:lpstr>
    </vt:vector>
  </TitlesOfParts>
  <Company>Deutsche Lufthansa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Programming Practices IN C# and VBA</dc:title>
  <dc:creator>JOHANN KOVALENKO</dc:creator>
  <cp:lastModifiedBy>JOHANN KOVALENKO</cp:lastModifiedBy>
  <cp:revision>16</cp:revision>
  <dcterms:created xsi:type="dcterms:W3CDTF">2019-02-13T07:58:22Z</dcterms:created>
  <dcterms:modified xsi:type="dcterms:W3CDTF">2019-02-13T13:42:36Z</dcterms:modified>
</cp:coreProperties>
</file>