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2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62C1-F8E1-3243-9F52-C48D3B70928E}" type="datetimeFigureOut">
              <a:rPr lang="en-US" smtClean="0"/>
              <a:t>25/10/17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865F-723C-CB47-8D7A-58CD5037C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71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62C1-F8E1-3243-9F52-C48D3B70928E}" type="datetimeFigureOut">
              <a:rPr lang="en-US" smtClean="0"/>
              <a:t>25/10/17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865F-723C-CB47-8D7A-58CD5037C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5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62C1-F8E1-3243-9F52-C48D3B70928E}" type="datetimeFigureOut">
              <a:rPr lang="en-US" smtClean="0"/>
              <a:t>25/10/17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865F-723C-CB47-8D7A-58CD5037C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1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62C1-F8E1-3243-9F52-C48D3B70928E}" type="datetimeFigureOut">
              <a:rPr lang="en-US" smtClean="0"/>
              <a:t>25/10/17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865F-723C-CB47-8D7A-58CD5037C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74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62C1-F8E1-3243-9F52-C48D3B70928E}" type="datetimeFigureOut">
              <a:rPr lang="en-US" smtClean="0"/>
              <a:t>25/10/17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865F-723C-CB47-8D7A-58CD5037C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22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62C1-F8E1-3243-9F52-C48D3B70928E}" type="datetimeFigureOut">
              <a:rPr lang="en-US" smtClean="0"/>
              <a:t>25/10/17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865F-723C-CB47-8D7A-58CD5037C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6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62C1-F8E1-3243-9F52-C48D3B70928E}" type="datetimeFigureOut">
              <a:rPr lang="en-US" smtClean="0"/>
              <a:t>25/10/17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865F-723C-CB47-8D7A-58CD5037C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11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62C1-F8E1-3243-9F52-C48D3B70928E}" type="datetimeFigureOut">
              <a:rPr lang="en-US" smtClean="0"/>
              <a:t>25/10/17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865F-723C-CB47-8D7A-58CD5037C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14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62C1-F8E1-3243-9F52-C48D3B70928E}" type="datetimeFigureOut">
              <a:rPr lang="en-US" smtClean="0"/>
              <a:t>25/10/17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865F-723C-CB47-8D7A-58CD5037C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10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62C1-F8E1-3243-9F52-C48D3B70928E}" type="datetimeFigureOut">
              <a:rPr lang="en-US" smtClean="0"/>
              <a:t>25/10/17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865F-723C-CB47-8D7A-58CD5037C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96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62C1-F8E1-3243-9F52-C48D3B70928E}" type="datetimeFigureOut">
              <a:rPr lang="en-US" smtClean="0"/>
              <a:t>25/10/17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865F-723C-CB47-8D7A-58CD5037C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17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B62C1-F8E1-3243-9F52-C48D3B70928E}" type="datetimeFigureOut">
              <a:rPr lang="en-US" smtClean="0"/>
              <a:t>25/10/17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4865F-723C-CB47-8D7A-58CD5037C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62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2282825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smtClean="0">
                <a:latin typeface="Avenir Light"/>
                <a:cs typeface="Avenir Light"/>
              </a:rPr>
              <a:t>Arcturus </a:t>
            </a:r>
            <a:endParaRPr lang="en-GB" sz="72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24402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240056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Courier New"/>
              <a:buChar char="o"/>
            </a:pPr>
            <a:r>
              <a:rPr lang="en-GB" sz="3200" dirty="0" err="1" smtClean="0">
                <a:latin typeface="Avenir Light"/>
                <a:cs typeface="Avenir Light"/>
              </a:rPr>
              <a:t>Astrophotograph</a:t>
            </a:r>
            <a:r>
              <a:rPr lang="en-GB" sz="3200" dirty="0" smtClean="0">
                <a:latin typeface="Avenir Light"/>
                <a:cs typeface="Avenir Light"/>
              </a:rPr>
              <a:t> Processing</a:t>
            </a:r>
          </a:p>
          <a:p>
            <a:pPr marL="457200" indent="-457200" algn="ctr">
              <a:buFont typeface="Courier New"/>
              <a:buChar char="o"/>
            </a:pPr>
            <a:r>
              <a:rPr lang="en-GB" sz="3200" dirty="0" smtClean="0">
                <a:latin typeface="Avenir Light"/>
                <a:cs typeface="Avenir Light"/>
              </a:rPr>
              <a:t>Simple and Powerful</a:t>
            </a:r>
          </a:p>
          <a:p>
            <a:pPr marL="457200" indent="-457200" algn="ctr">
              <a:buFont typeface="Courier New"/>
              <a:buChar char="o"/>
            </a:pPr>
            <a:r>
              <a:rPr lang="en-GB" sz="3200" dirty="0" err="1" smtClean="0">
                <a:latin typeface="Avenir Light"/>
                <a:cs typeface="Avenir Light"/>
              </a:rPr>
              <a:t>JavaFX</a:t>
            </a:r>
            <a:endParaRPr lang="en-GB" sz="3200" dirty="0" smtClean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81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Te</dc:title>
  <dc:creator>Johann Nishant</dc:creator>
  <cp:lastModifiedBy>Johann Nishant</cp:lastModifiedBy>
  <cp:revision>4</cp:revision>
  <dcterms:created xsi:type="dcterms:W3CDTF">2017-10-25T17:21:13Z</dcterms:created>
  <dcterms:modified xsi:type="dcterms:W3CDTF">2017-10-25T18:33:26Z</dcterms:modified>
</cp:coreProperties>
</file>