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2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71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5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1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74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22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6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11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14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10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96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17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B62C1-F8E1-3243-9F52-C48D3B70928E}" type="datetimeFigureOut">
              <a:rPr lang="en-US" smtClean="0"/>
              <a:t>25/10/17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4865F-723C-CB47-8D7A-58CD5037C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62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 </a:t>
            </a:r>
            <a:r>
              <a:rPr lang="en-GB" dirty="0" err="1" smtClean="0"/>
              <a:t>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2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Project 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Te</dc:title>
  <dc:creator>Johann Nishant</dc:creator>
  <cp:lastModifiedBy>Johann Nishant</cp:lastModifiedBy>
  <cp:revision>2</cp:revision>
  <dcterms:created xsi:type="dcterms:W3CDTF">2017-10-25T17:21:13Z</dcterms:created>
  <dcterms:modified xsi:type="dcterms:W3CDTF">2017-10-25T17:34:48Z</dcterms:modified>
</cp:coreProperties>
</file>