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9" r:id="rId2"/>
    <p:sldId id="258" r:id="rId3"/>
    <p:sldId id="260" r:id="rId4"/>
    <p:sldId id="261" r:id="rId5"/>
    <p:sldId id="262" r:id="rId6"/>
    <p:sldId id="267" r:id="rId7"/>
    <p:sldId id="266" r:id="rId8"/>
    <p:sldId id="263" r:id="rId9"/>
    <p:sldId id="264" r:id="rId10"/>
    <p:sldId id="265" r:id="rId11"/>
    <p:sldId id="268" r:id="rId12"/>
    <p:sldId id="269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54"/>
    <a:srgbClr val="112248"/>
    <a:srgbClr val="0D4A5F"/>
    <a:srgbClr val="26535B"/>
    <a:srgbClr val="7A7D4A"/>
    <a:srgbClr val="F25D12"/>
    <a:srgbClr val="FC8E2B"/>
    <a:srgbClr val="F2CD33"/>
    <a:srgbClr val="C30658"/>
    <a:srgbClr val="F25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napToObjects="1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4F7A7-6B38-410B-A9D9-5A07F536A893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16CF9-C6FC-427D-AF7B-2BA860FE1C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05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16CF9-C6FC-427D-AF7B-2BA860FE1C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13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reia - Caratula 1">
    <p:bg>
      <p:bgPr>
        <a:solidFill>
          <a:srgbClr val="0021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1" i="0" baseline="0">
                <a:solidFill>
                  <a:schemeClr val="bg1"/>
                </a:solidFill>
                <a:latin typeface="Montserrat-Bold"/>
                <a:cs typeface="Montserrat-Bold"/>
              </a:defRPr>
            </a:lvl1pPr>
          </a:lstStyle>
          <a:p>
            <a:r>
              <a:rPr lang="es-ES_tradnl" dirty="0"/>
              <a:t>MOBILE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700338"/>
            <a:ext cx="6400800" cy="478077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 baseline="0">
                <a:solidFill>
                  <a:srgbClr val="85CAEA"/>
                </a:solidFill>
                <a:latin typeface="Museo Sans 300"/>
                <a:cs typeface="Museo Sans 30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err="1"/>
              <a:t>Client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1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eia - 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86222"/>
            <a:ext cx="1003574" cy="857250"/>
          </a:xfrm>
          <a:noFill/>
          <a:ln>
            <a:noFill/>
          </a:ln>
        </p:spPr>
        <p:txBody>
          <a:bodyPr/>
          <a:lstStyle>
            <a:lvl1pPr>
              <a:defRPr b="0" i="0">
                <a:solidFill>
                  <a:schemeClr val="bg1">
                    <a:lumMod val="85000"/>
                  </a:schemeClr>
                </a:solidFill>
                <a:latin typeface="Museo 900 Regular"/>
                <a:cs typeface="Museo 900 Regular"/>
              </a:defRPr>
            </a:lvl1pPr>
          </a:lstStyle>
          <a:p>
            <a:r>
              <a:rPr lang="es-ES_tradnl" dirty="0"/>
              <a:t>05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F9E4-209B-FB42-9413-99DCBB879334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57199" y="1009569"/>
            <a:ext cx="5379935" cy="76132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60"/>
              </a:lnSpc>
              <a:spcBef>
                <a:spcPts val="0"/>
              </a:spcBef>
              <a:spcAft>
                <a:spcPts val="0"/>
              </a:spcAft>
            </a:pPr>
            <a:endParaRPr lang="en-US" sz="4800" b="1" i="0" dirty="0">
              <a:solidFill>
                <a:srgbClr val="7A7D4A"/>
              </a:solidFill>
              <a:latin typeface="Montserrat-Bold"/>
              <a:cs typeface="Montserrat-Bold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770895"/>
            <a:ext cx="4115918" cy="2945533"/>
          </a:xfrm>
        </p:spPr>
        <p:txBody>
          <a:bodyPr>
            <a:normAutofit/>
          </a:bodyPr>
          <a:lstStyle>
            <a:lvl1pPr>
              <a:defRPr sz="1400" b="0" i="0">
                <a:latin typeface="Museo Sans 300"/>
                <a:cs typeface="Museo Sans 300"/>
              </a:defRPr>
            </a:lvl1pPr>
            <a:lvl2pPr>
              <a:defRPr sz="1400" b="0" i="0">
                <a:latin typeface="Museo Sans 300"/>
                <a:cs typeface="Museo Sans 300"/>
              </a:defRPr>
            </a:lvl2pPr>
            <a:lvl3pPr>
              <a:defRPr sz="1400" b="0" i="0">
                <a:latin typeface="Museo Sans 300"/>
                <a:cs typeface="Museo Sans 300"/>
              </a:defRPr>
            </a:lvl3pPr>
            <a:lvl4pPr>
              <a:defRPr sz="1400" b="0" i="0">
                <a:latin typeface="Museo Sans 300"/>
                <a:cs typeface="Museo Sans 300"/>
              </a:defRPr>
            </a:lvl4pPr>
            <a:lvl5pPr>
              <a:defRPr sz="1400" b="0" i="0">
                <a:latin typeface="Museo Sans 300"/>
                <a:cs typeface="Museo Sans 300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22" hasCustomPrompt="1"/>
          </p:nvPr>
        </p:nvSpPr>
        <p:spPr>
          <a:xfrm>
            <a:off x="5473433" y="0"/>
            <a:ext cx="3674292" cy="5143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/>
            </a:lvl1pPr>
          </a:lstStyle>
          <a:p>
            <a:r>
              <a:rPr lang="en-US" dirty="0"/>
              <a:t>P</a:t>
            </a:r>
            <a:r>
              <a:rPr lang="es-ES_tradnl" dirty="0" err="1"/>
              <a:t>roject</a:t>
            </a:r>
            <a:r>
              <a:rPr lang="es-ES_tradnl" dirty="0"/>
              <a:t> </a:t>
            </a:r>
            <a:r>
              <a:rPr lang="es-ES_tradnl" dirty="0" err="1"/>
              <a:t>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294"/>
          </a:xfrm>
          <a:prstGeom prst="rect">
            <a:avLst/>
          </a:prstGeom>
        </p:spPr>
      </p:pic>
      <p:sp>
        <p:nvSpPr>
          <p:cNvPr id="9" name="Text Placeholder 32"/>
          <p:cNvSpPr>
            <a:spLocks noGrp="1"/>
          </p:cNvSpPr>
          <p:nvPr>
            <p:ph type="body" sz="quarter" idx="25" hasCustomPrompt="1"/>
          </p:nvPr>
        </p:nvSpPr>
        <p:spPr>
          <a:xfrm>
            <a:off x="454024" y="1009570"/>
            <a:ext cx="5186353" cy="707664"/>
          </a:xfrm>
          <a:solidFill>
            <a:schemeClr val="bg1"/>
          </a:solidFill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42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4800" b="1" i="0" kern="1200" cap="all" dirty="0">
                <a:solidFill>
                  <a:srgbClr val="C30658"/>
                </a:solidFill>
                <a:latin typeface="Montserrat-Bold"/>
                <a:ea typeface="+mj-ea"/>
                <a:cs typeface="Montserrat-Bold"/>
              </a:defRPr>
            </a:lvl1pPr>
            <a:lvl2pPr marL="457200" indent="0">
              <a:buNone/>
              <a:defRPr baseline="0"/>
            </a:lvl2pPr>
          </a:lstStyle>
          <a:p>
            <a:pPr>
              <a:lnSpc>
                <a:spcPts val="426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b="1" i="0" dirty="0">
                <a:solidFill>
                  <a:srgbClr val="7A7D4A"/>
                </a:solidFill>
                <a:latin typeface="Montserrat-Bold"/>
                <a:cs typeface="Montserrat-Bold"/>
              </a:rPr>
              <a:t>Methodology</a:t>
            </a:r>
          </a:p>
          <a:p>
            <a:pPr>
              <a:lnSpc>
                <a:spcPts val="4260"/>
              </a:lnSpc>
              <a:spcBef>
                <a:spcPts val="0"/>
              </a:spcBef>
              <a:spcAft>
                <a:spcPts val="0"/>
              </a:spcAft>
            </a:pPr>
            <a:endParaRPr lang="en-US" sz="4800" b="1" i="0" dirty="0">
              <a:solidFill>
                <a:srgbClr val="FC8E2B"/>
              </a:solidFill>
              <a:latin typeface="Montserrat-Bold"/>
              <a:cs typeface="Montserrat-Bold"/>
            </a:endParaRPr>
          </a:p>
        </p:txBody>
      </p:sp>
    </p:spTree>
    <p:extLst>
      <p:ext uri="{BB962C8B-B14F-4D97-AF65-F5344CB8AC3E}">
        <p14:creationId xmlns:p14="http://schemas.microsoft.com/office/powerpoint/2010/main" val="276664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eia -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86222"/>
            <a:ext cx="1003574" cy="857250"/>
          </a:xfrm>
          <a:noFill/>
          <a:ln>
            <a:noFill/>
          </a:ln>
        </p:spPr>
        <p:txBody>
          <a:bodyPr/>
          <a:lstStyle>
            <a:lvl1pPr>
              <a:defRPr b="0" i="0">
                <a:solidFill>
                  <a:schemeClr val="bg1">
                    <a:lumMod val="85000"/>
                  </a:schemeClr>
                </a:solidFill>
                <a:latin typeface="Museo 900 Regular"/>
                <a:cs typeface="Museo 900 Regular"/>
              </a:defRPr>
            </a:lvl1pPr>
          </a:lstStyle>
          <a:p>
            <a:r>
              <a:rPr lang="es-ES_tradnl" dirty="0"/>
              <a:t>06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F9E4-209B-FB42-9413-99DCBB879334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2271756"/>
            <a:ext cx="4115918" cy="2444672"/>
          </a:xfrm>
        </p:spPr>
        <p:txBody>
          <a:bodyPr>
            <a:normAutofit/>
          </a:bodyPr>
          <a:lstStyle>
            <a:lvl1pPr>
              <a:defRPr sz="1400" b="0" i="0">
                <a:latin typeface="Museo Sans 300"/>
                <a:cs typeface="Museo Sans 300"/>
              </a:defRPr>
            </a:lvl1pPr>
            <a:lvl2pPr>
              <a:defRPr sz="1400" b="0" i="0">
                <a:latin typeface="Museo Sans 300"/>
                <a:cs typeface="Museo Sans 300"/>
              </a:defRPr>
            </a:lvl2pPr>
            <a:lvl3pPr>
              <a:defRPr sz="1400" b="0" i="0">
                <a:latin typeface="Museo Sans 300"/>
                <a:cs typeface="Museo Sans 300"/>
              </a:defRPr>
            </a:lvl3pPr>
            <a:lvl4pPr>
              <a:defRPr sz="1400" b="0" i="0">
                <a:latin typeface="Museo Sans 300"/>
                <a:cs typeface="Museo Sans 300"/>
              </a:defRPr>
            </a:lvl4pPr>
            <a:lvl5pPr>
              <a:defRPr sz="1400" b="0" i="0">
                <a:latin typeface="Museo Sans 300"/>
                <a:cs typeface="Museo Sans 300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22" hasCustomPrompt="1"/>
          </p:nvPr>
        </p:nvSpPr>
        <p:spPr>
          <a:xfrm>
            <a:off x="5473433" y="0"/>
            <a:ext cx="3674292" cy="5143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/>
            </a:lvl1pPr>
          </a:lstStyle>
          <a:p>
            <a:r>
              <a:rPr lang="en-US" dirty="0"/>
              <a:t>P</a:t>
            </a:r>
            <a:r>
              <a:rPr lang="es-ES_tradnl" dirty="0" err="1"/>
              <a:t>roject</a:t>
            </a:r>
            <a:r>
              <a:rPr lang="es-ES_tradnl" dirty="0"/>
              <a:t> </a:t>
            </a:r>
            <a:r>
              <a:rPr lang="es-ES_tradnl" dirty="0" err="1"/>
              <a:t>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294"/>
          </a:xfrm>
          <a:prstGeom prst="rect">
            <a:avLst/>
          </a:prstGeom>
        </p:spPr>
      </p:pic>
      <p:sp>
        <p:nvSpPr>
          <p:cNvPr id="9" name="Text Placeholder 32"/>
          <p:cNvSpPr>
            <a:spLocks noGrp="1"/>
          </p:cNvSpPr>
          <p:nvPr>
            <p:ph type="body" sz="quarter" idx="25" hasCustomPrompt="1"/>
          </p:nvPr>
        </p:nvSpPr>
        <p:spPr>
          <a:xfrm>
            <a:off x="454024" y="1009568"/>
            <a:ext cx="5186353" cy="1262187"/>
          </a:xfrm>
          <a:solidFill>
            <a:schemeClr val="bg1"/>
          </a:solidFill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42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4800" b="1" i="0" kern="1200" cap="all" dirty="0">
                <a:solidFill>
                  <a:srgbClr val="C30658"/>
                </a:solidFill>
                <a:latin typeface="Montserrat-Bold"/>
                <a:ea typeface="+mj-ea"/>
                <a:cs typeface="Montserrat-Bold"/>
              </a:defRPr>
            </a:lvl1pPr>
            <a:lvl2pPr marL="457200" indent="0">
              <a:buNone/>
              <a:defRPr baseline="0"/>
            </a:lvl2pPr>
          </a:lstStyle>
          <a:p>
            <a:pPr>
              <a:lnSpc>
                <a:spcPts val="426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b="1" i="0" dirty="0">
                <a:solidFill>
                  <a:srgbClr val="26535B"/>
                </a:solidFill>
                <a:latin typeface="Montserrat-Bold"/>
                <a:cs typeface="Montserrat-Bold"/>
              </a:rPr>
              <a:t>Project planning</a:t>
            </a:r>
          </a:p>
          <a:p>
            <a:pPr>
              <a:lnSpc>
                <a:spcPts val="4260"/>
              </a:lnSpc>
              <a:spcBef>
                <a:spcPts val="0"/>
              </a:spcBef>
              <a:spcAft>
                <a:spcPts val="0"/>
              </a:spcAft>
            </a:pPr>
            <a:endParaRPr lang="en-US" sz="4800" b="1" i="0" dirty="0">
              <a:solidFill>
                <a:srgbClr val="FC8E2B"/>
              </a:solidFill>
              <a:latin typeface="Montserrat-Bold"/>
              <a:cs typeface="Montserrat-Bold"/>
            </a:endParaRPr>
          </a:p>
        </p:txBody>
      </p:sp>
    </p:spTree>
    <p:extLst>
      <p:ext uri="{BB962C8B-B14F-4D97-AF65-F5344CB8AC3E}">
        <p14:creationId xmlns:p14="http://schemas.microsoft.com/office/powerpoint/2010/main" val="3488506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eia - Conten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86222"/>
            <a:ext cx="1003574" cy="857250"/>
          </a:xfrm>
          <a:noFill/>
          <a:ln>
            <a:noFill/>
          </a:ln>
        </p:spPr>
        <p:txBody>
          <a:bodyPr/>
          <a:lstStyle>
            <a:lvl1pPr>
              <a:defRPr b="0" i="0">
                <a:solidFill>
                  <a:schemeClr val="bg1">
                    <a:lumMod val="85000"/>
                  </a:schemeClr>
                </a:solidFill>
                <a:latin typeface="Museo 900 Regular"/>
                <a:cs typeface="Museo 900 Regular"/>
              </a:defRPr>
            </a:lvl1pPr>
          </a:lstStyle>
          <a:p>
            <a:r>
              <a:rPr lang="es-ES_tradnl" dirty="0"/>
              <a:t>07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F9E4-209B-FB42-9413-99DCBB879334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2271756"/>
            <a:ext cx="4115918" cy="2444672"/>
          </a:xfrm>
        </p:spPr>
        <p:txBody>
          <a:bodyPr>
            <a:normAutofit/>
          </a:bodyPr>
          <a:lstStyle>
            <a:lvl1pPr>
              <a:defRPr sz="1400" b="0" i="0">
                <a:latin typeface="Museo Sans 300"/>
                <a:cs typeface="Museo Sans 300"/>
              </a:defRPr>
            </a:lvl1pPr>
            <a:lvl2pPr>
              <a:defRPr sz="1400" b="0" i="0">
                <a:latin typeface="Museo Sans 300"/>
                <a:cs typeface="Museo Sans 300"/>
              </a:defRPr>
            </a:lvl2pPr>
            <a:lvl3pPr>
              <a:defRPr sz="1400" b="0" i="0">
                <a:latin typeface="Museo Sans 300"/>
                <a:cs typeface="Museo Sans 300"/>
              </a:defRPr>
            </a:lvl3pPr>
            <a:lvl4pPr>
              <a:defRPr sz="1400" b="0" i="0">
                <a:latin typeface="Museo Sans 300"/>
                <a:cs typeface="Museo Sans 300"/>
              </a:defRPr>
            </a:lvl4pPr>
            <a:lvl5pPr>
              <a:defRPr sz="1400" b="0" i="0">
                <a:latin typeface="Museo Sans 300"/>
                <a:cs typeface="Museo Sans 300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22" hasCustomPrompt="1"/>
          </p:nvPr>
        </p:nvSpPr>
        <p:spPr>
          <a:xfrm>
            <a:off x="5473433" y="0"/>
            <a:ext cx="3674292" cy="5143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/>
            </a:lvl1pPr>
          </a:lstStyle>
          <a:p>
            <a:r>
              <a:rPr lang="en-US" dirty="0"/>
              <a:t>P</a:t>
            </a:r>
            <a:r>
              <a:rPr lang="es-ES_tradnl" dirty="0" err="1"/>
              <a:t>roject</a:t>
            </a:r>
            <a:r>
              <a:rPr lang="es-ES_tradnl" dirty="0"/>
              <a:t> </a:t>
            </a:r>
            <a:r>
              <a:rPr lang="es-ES_tradnl" dirty="0" err="1"/>
              <a:t>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294"/>
          </a:xfrm>
          <a:prstGeom prst="rect">
            <a:avLst/>
          </a:prstGeom>
        </p:spPr>
      </p:pic>
      <p:sp>
        <p:nvSpPr>
          <p:cNvPr id="9" name="Text Placeholder 32"/>
          <p:cNvSpPr>
            <a:spLocks noGrp="1"/>
          </p:cNvSpPr>
          <p:nvPr>
            <p:ph type="body" sz="quarter" idx="25" hasCustomPrompt="1"/>
          </p:nvPr>
        </p:nvSpPr>
        <p:spPr>
          <a:xfrm>
            <a:off x="454024" y="1009569"/>
            <a:ext cx="4894199" cy="1184673"/>
          </a:xfrm>
          <a:solidFill>
            <a:schemeClr val="bg1"/>
          </a:solidFill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42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4800" b="1" i="0" kern="1200" cap="all" dirty="0">
                <a:solidFill>
                  <a:srgbClr val="C30658"/>
                </a:solidFill>
                <a:latin typeface="Montserrat-Bold"/>
                <a:ea typeface="+mj-ea"/>
                <a:cs typeface="Montserrat-Bold"/>
              </a:defRPr>
            </a:lvl1pPr>
            <a:lvl2pPr marL="457200" indent="0">
              <a:buNone/>
              <a:defRPr baseline="0"/>
            </a:lvl2pPr>
          </a:lstStyle>
          <a:p>
            <a:pPr>
              <a:lnSpc>
                <a:spcPts val="4260"/>
              </a:lnSpc>
              <a:spcBef>
                <a:spcPts val="0"/>
              </a:spcBef>
              <a:spcAft>
                <a:spcPts val="0"/>
              </a:spcAft>
            </a:pPr>
            <a:r>
              <a:rPr lang="es-ES_tradnl" sz="4800" b="1" i="0" dirty="0">
                <a:solidFill>
                  <a:srgbClr val="0D4A5F"/>
                </a:solidFill>
                <a:latin typeface="Montserrat-Bold"/>
                <a:cs typeface="Montserrat-Bold"/>
              </a:rPr>
              <a:t>More </a:t>
            </a:r>
            <a:r>
              <a:rPr lang="es-ES_tradnl" sz="4800" b="1" i="0" dirty="0" err="1">
                <a:solidFill>
                  <a:srgbClr val="0D4A5F"/>
                </a:solidFill>
                <a:latin typeface="Montserrat-Bold"/>
                <a:cs typeface="Montserrat-Bold"/>
              </a:rPr>
              <a:t>inf</a:t>
            </a:r>
            <a:r>
              <a:rPr lang="es-ES_tradnl" sz="4800" b="1" i="0" dirty="0">
                <a:solidFill>
                  <a:srgbClr val="0D4A5F"/>
                </a:solidFill>
                <a:latin typeface="Montserrat-Bold"/>
                <a:cs typeface="Montserrat-Bold"/>
              </a:rPr>
              <a:t>.</a:t>
            </a:r>
            <a:endParaRPr lang="en-US" sz="4800" b="1" i="0" dirty="0">
              <a:solidFill>
                <a:srgbClr val="0D4A5F"/>
              </a:solidFill>
              <a:latin typeface="Montserrat-Bold"/>
              <a:cs typeface="Montserrat-Bold"/>
            </a:endParaRPr>
          </a:p>
        </p:txBody>
      </p:sp>
    </p:spTree>
    <p:extLst>
      <p:ext uri="{BB962C8B-B14F-4D97-AF65-F5344CB8AC3E}">
        <p14:creationId xmlns:p14="http://schemas.microsoft.com/office/powerpoint/2010/main" val="2803407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eia - Last Slide">
    <p:bg>
      <p:bgPr>
        <a:solidFill>
          <a:srgbClr val="0021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2883408" cy="1102519"/>
          </a:xfrm>
        </p:spPr>
        <p:txBody>
          <a:bodyPr/>
          <a:lstStyle>
            <a:lvl1pPr>
              <a:defRPr b="1" i="0" baseline="0">
                <a:solidFill>
                  <a:schemeClr val="bg1"/>
                </a:solidFill>
                <a:latin typeface="Montserrat-Bold"/>
                <a:cs typeface="Montserrat-Bold"/>
              </a:defRPr>
            </a:lvl1pPr>
          </a:lstStyle>
          <a:p>
            <a:r>
              <a:rPr lang="en-US" dirty="0"/>
              <a:t>G</a:t>
            </a:r>
            <a:r>
              <a:rPr lang="es-ES_tradnl" dirty="0" err="1"/>
              <a:t>racias</a:t>
            </a:r>
            <a:r>
              <a:rPr lang="es-ES_tradnl" dirty="0"/>
              <a:t> :)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42870" y="895495"/>
            <a:ext cx="2005584" cy="5949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085169"/>
            <a:ext cx="9144000" cy="64294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846147" y="1704297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b="0" i="0" spc="90" dirty="0">
                <a:solidFill>
                  <a:schemeClr val="bg1"/>
                </a:solidFill>
                <a:latin typeface="Museo Sans 700"/>
                <a:cs typeface="Museo Sans 700"/>
              </a:rPr>
              <a:t>nareia.com.uy</a:t>
            </a:r>
            <a:endParaRPr lang="en-US" sz="1200" b="0" i="0" spc="90" dirty="0">
              <a:solidFill>
                <a:schemeClr val="bg1"/>
              </a:solidFill>
              <a:latin typeface="Museo Sans 700"/>
              <a:cs typeface="Museo Sans 700"/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4893127" y="3020434"/>
            <a:ext cx="1245446" cy="246221"/>
            <a:chOff x="685800" y="4531586"/>
            <a:chExt cx="1245446" cy="246221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85800" y="4556659"/>
              <a:ext cx="196074" cy="19607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881874" y="4531586"/>
              <a:ext cx="10493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0" i="0" dirty="0">
                  <a:solidFill>
                    <a:srgbClr val="FFFFFF"/>
                  </a:solidFill>
                  <a:latin typeface="Museo Sans 300"/>
                  <a:cs typeface="Museo Sans 300"/>
                </a:rPr>
                <a:t>Facebook URL</a:t>
              </a: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4893127" y="3380817"/>
            <a:ext cx="1246586" cy="246221"/>
            <a:chOff x="2416843" y="4531586"/>
            <a:chExt cx="1246586" cy="24622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2416843" y="4556659"/>
              <a:ext cx="197214" cy="19607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2614057" y="4531586"/>
              <a:ext cx="10493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 b="0" i="0" dirty="0" err="1">
                  <a:solidFill>
                    <a:srgbClr val="FFFFFF"/>
                  </a:solidFill>
                  <a:latin typeface="Museo Sans 300"/>
                  <a:cs typeface="Museo Sans 300"/>
                </a:rPr>
                <a:t>Twitter</a:t>
              </a:r>
              <a:r>
                <a:rPr lang="es-ES_tradnl" sz="1000" b="0" i="0" baseline="0" dirty="0">
                  <a:solidFill>
                    <a:srgbClr val="FFFFFF"/>
                  </a:solidFill>
                  <a:latin typeface="Museo Sans 300"/>
                  <a:cs typeface="Museo Sans 300"/>
                </a:rPr>
                <a:t> URL</a:t>
              </a:r>
              <a:endParaRPr lang="en-US" sz="1000" b="0" i="0" dirty="0">
                <a:solidFill>
                  <a:srgbClr val="FFFFFF"/>
                </a:solidFill>
                <a:latin typeface="Museo Sans 300"/>
                <a:cs typeface="Museo Sans 300"/>
              </a:endParaRPr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4893127" y="3741200"/>
            <a:ext cx="1246586" cy="246221"/>
            <a:chOff x="4414229" y="4531586"/>
            <a:chExt cx="1246586" cy="246221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4414229" y="4556659"/>
              <a:ext cx="197214" cy="19607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 userDrawn="1"/>
          </p:nvSpPr>
          <p:spPr>
            <a:xfrm>
              <a:off x="4611443" y="4531586"/>
              <a:ext cx="10493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 b="0" i="0" dirty="0">
                  <a:solidFill>
                    <a:srgbClr val="FFFFFF"/>
                  </a:solidFill>
                  <a:latin typeface="Museo Sans 300"/>
                  <a:cs typeface="Museo Sans 300"/>
                </a:rPr>
                <a:t>Google</a:t>
              </a:r>
              <a:r>
                <a:rPr lang="es-ES_tradnl" sz="1000" b="0" i="0" baseline="0" dirty="0">
                  <a:solidFill>
                    <a:srgbClr val="FFFFFF"/>
                  </a:solidFill>
                  <a:latin typeface="Museo Sans 300"/>
                  <a:cs typeface="Museo Sans 300"/>
                </a:rPr>
                <a:t> +</a:t>
              </a:r>
              <a:endParaRPr lang="en-US" sz="1000" b="0" i="0" dirty="0">
                <a:solidFill>
                  <a:srgbClr val="FFFFFF"/>
                </a:solidFill>
                <a:latin typeface="Museo Sans 300"/>
                <a:cs typeface="Museo Sans 300"/>
              </a:endParaRPr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4893127" y="4101583"/>
            <a:ext cx="1245446" cy="246221"/>
            <a:chOff x="6858789" y="4531586"/>
            <a:chExt cx="1245446" cy="246221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6858789" y="4556659"/>
              <a:ext cx="196074" cy="19607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 userDrawn="1"/>
          </p:nvSpPr>
          <p:spPr>
            <a:xfrm>
              <a:off x="7054863" y="4531586"/>
              <a:ext cx="10493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 b="0" i="0" dirty="0" err="1">
                  <a:solidFill>
                    <a:srgbClr val="FFFFFF"/>
                  </a:solidFill>
                  <a:latin typeface="Museo Sans 300"/>
                  <a:cs typeface="Museo Sans 300"/>
                </a:rPr>
                <a:t>LinkedIn</a:t>
              </a:r>
              <a:endParaRPr lang="en-US" sz="1000" b="0" i="0" dirty="0">
                <a:solidFill>
                  <a:srgbClr val="FFFFFF"/>
                </a:solidFill>
                <a:latin typeface="Museo Sans 300"/>
                <a:cs typeface="Museo Sans 300"/>
              </a:endParaRPr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4846147" y="2041961"/>
            <a:ext cx="2108269" cy="978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740"/>
              </a:lnSpc>
            </a:pPr>
            <a:r>
              <a:rPr lang="es-ES_tradnl" sz="1000" b="0" i="0" spc="90" dirty="0">
                <a:solidFill>
                  <a:schemeClr val="bg1"/>
                </a:solidFill>
                <a:latin typeface="Museo Sans 300"/>
                <a:cs typeface="Museo Sans 300"/>
              </a:rPr>
              <a:t>Nombre Calle 2304, Montevideo</a:t>
            </a:r>
          </a:p>
          <a:p>
            <a:pPr>
              <a:lnSpc>
                <a:spcPts val="1740"/>
              </a:lnSpc>
            </a:pPr>
            <a:r>
              <a:rPr lang="es-ES_tradnl" sz="1000" b="0" i="0" spc="90" dirty="0">
                <a:solidFill>
                  <a:schemeClr val="bg1"/>
                </a:solidFill>
                <a:latin typeface="Museo Sans 300"/>
                <a:cs typeface="Museo Sans 300"/>
              </a:rPr>
              <a:t>+(598) 2908</a:t>
            </a:r>
            <a:r>
              <a:rPr lang="es-ES_tradnl" sz="1000" b="0" i="0" spc="90" baseline="0" dirty="0">
                <a:solidFill>
                  <a:schemeClr val="bg1"/>
                </a:solidFill>
                <a:latin typeface="Museo Sans 300"/>
                <a:cs typeface="Museo Sans 300"/>
              </a:rPr>
              <a:t> 802 495</a:t>
            </a:r>
          </a:p>
          <a:p>
            <a:pPr>
              <a:lnSpc>
                <a:spcPts val="1740"/>
              </a:lnSpc>
            </a:pPr>
            <a:r>
              <a:rPr lang="es-ES_tradnl" sz="1000" b="0" i="0" spc="90" baseline="0" dirty="0" err="1">
                <a:solidFill>
                  <a:schemeClr val="bg1"/>
                </a:solidFill>
                <a:latin typeface="Museo Sans 300"/>
                <a:cs typeface="Museo Sans 300"/>
              </a:rPr>
              <a:t>hola@nareia.com.uy</a:t>
            </a:r>
            <a:endParaRPr lang="es-ES_tradnl" sz="1000" b="0" i="0" spc="90" baseline="0" dirty="0">
              <a:solidFill>
                <a:schemeClr val="bg1"/>
              </a:solidFill>
              <a:latin typeface="Museo Sans 300"/>
              <a:cs typeface="Museo Sans 300"/>
            </a:endParaRPr>
          </a:p>
          <a:p>
            <a:endParaRPr lang="en-US" sz="1200" b="0" i="0" spc="90" dirty="0">
              <a:solidFill>
                <a:schemeClr val="bg1"/>
              </a:solidFill>
              <a:latin typeface="Museo Sans 700"/>
              <a:cs typeface="Museo Sans 700"/>
            </a:endParaRPr>
          </a:p>
        </p:txBody>
      </p:sp>
    </p:spTree>
    <p:extLst>
      <p:ext uri="{BB962C8B-B14F-4D97-AF65-F5344CB8AC3E}">
        <p14:creationId xmlns:p14="http://schemas.microsoft.com/office/powerpoint/2010/main" val="853957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9136-7AA6-BE49-A02B-0710B214084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F9E4-209B-FB42-9413-99DCBB8793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35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9136-7AA6-BE49-A02B-0710B214084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F9E4-209B-FB42-9413-99DCBB8793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67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9136-7AA6-BE49-A02B-0710B214084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F9E4-209B-FB42-9413-99DCBB8793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61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9136-7AA6-BE49-A02B-0710B214084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F9E4-209B-FB42-9413-99DCBB8793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55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9136-7AA6-BE49-A02B-0710B214084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F9E4-209B-FB42-9413-99DCBB8793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84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9136-7AA6-BE49-A02B-0710B214084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F9E4-209B-FB42-9413-99DCBB8793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eia - Caratula 2">
    <p:bg>
      <p:bgPr>
        <a:solidFill>
          <a:srgbClr val="0021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59730" y="2107877"/>
            <a:ext cx="3024540" cy="897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6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55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9136-7AA6-BE49-A02B-0710B214084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F9E4-209B-FB42-9413-99DCBB8793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83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9136-7AA6-BE49-A02B-0710B214084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F9E4-209B-FB42-9413-99DCBB8793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189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9136-7AA6-BE49-A02B-0710B214084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F9E4-209B-FB42-9413-99DCBB8793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086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9136-7AA6-BE49-A02B-0710B214084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F9E4-209B-FB42-9413-99DCBB8793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9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eia -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68334"/>
            <a:ext cx="3674704" cy="664563"/>
          </a:xfrm>
        </p:spPr>
        <p:txBody>
          <a:bodyPr>
            <a:noAutofit/>
          </a:bodyPr>
          <a:lstStyle>
            <a:lvl1pPr>
              <a:defRPr sz="4800" b="1" i="0">
                <a:solidFill>
                  <a:srgbClr val="083366"/>
                </a:solidFill>
                <a:latin typeface="Montserrat-Bold"/>
                <a:cs typeface="Montserrat-Bold"/>
              </a:defRPr>
            </a:lvl1pPr>
          </a:lstStyle>
          <a:p>
            <a:r>
              <a:rPr lang="es-ES_tradnl" dirty="0"/>
              <a:t>CONTENT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F9E4-209B-FB42-9413-99DCBB879334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5619750" y="474686"/>
            <a:ext cx="3067050" cy="361315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buFont typeface="+mj-lt"/>
              <a:buAutoNum type="arabicPeriod"/>
              <a:defRPr sz="1800" b="0" i="0">
                <a:latin typeface="Museo Sans 700"/>
                <a:cs typeface="Museo Sans 700"/>
              </a:defRPr>
            </a:lvl1pPr>
          </a:lstStyle>
          <a:p>
            <a:pPr lvl="0"/>
            <a:r>
              <a:rPr lang="en-US" dirty="0"/>
              <a:t>About us</a:t>
            </a:r>
          </a:p>
          <a:p>
            <a:pPr lvl="0"/>
            <a:r>
              <a:rPr lang="en-US" dirty="0"/>
              <a:t>Portfolio</a:t>
            </a:r>
          </a:p>
          <a:p>
            <a:pPr lvl="0"/>
            <a:r>
              <a:rPr lang="en-US" dirty="0"/>
              <a:t>About the Project</a:t>
            </a:r>
          </a:p>
          <a:p>
            <a:pPr lvl="0"/>
            <a:r>
              <a:rPr lang="en-US" dirty="0"/>
              <a:t>Scope</a:t>
            </a:r>
          </a:p>
          <a:p>
            <a:pPr lvl="0"/>
            <a:r>
              <a:rPr lang="en-US" dirty="0"/>
              <a:t>Methodology</a:t>
            </a:r>
          </a:p>
          <a:p>
            <a:pPr lvl="0"/>
            <a:r>
              <a:rPr lang="en-US" dirty="0"/>
              <a:t>Project Planning</a:t>
            </a:r>
          </a:p>
          <a:p>
            <a:pPr lvl="0"/>
            <a:r>
              <a:rPr lang="en-US" dirty="0"/>
              <a:t>More Information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eia -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86222"/>
            <a:ext cx="1003574" cy="857250"/>
          </a:xfrm>
          <a:noFill/>
          <a:ln>
            <a:noFill/>
          </a:ln>
        </p:spPr>
        <p:txBody>
          <a:bodyPr/>
          <a:lstStyle>
            <a:lvl1pPr>
              <a:defRPr b="0" i="0">
                <a:solidFill>
                  <a:schemeClr val="bg1">
                    <a:lumMod val="85000"/>
                  </a:schemeClr>
                </a:solidFill>
                <a:latin typeface="Museo 900 Regular"/>
                <a:cs typeface="Museo 900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F9E4-209B-FB42-9413-99DCBB87933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57200" y="1747838"/>
            <a:ext cx="4121880" cy="2789237"/>
          </a:xfrm>
        </p:spPr>
        <p:txBody>
          <a:bodyPr>
            <a:normAutofit/>
          </a:bodyPr>
          <a:lstStyle>
            <a:lvl1pPr marL="0" indent="0">
              <a:lnSpc>
                <a:spcPts val="1880"/>
              </a:lnSpc>
              <a:spcBef>
                <a:spcPts val="0"/>
              </a:spcBef>
              <a:buNone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useo Sans 300"/>
                <a:cs typeface="Museo Sans 300"/>
              </a:defRPr>
            </a:lvl1pPr>
          </a:lstStyle>
          <a:p>
            <a:pPr lvl="0"/>
            <a:r>
              <a:rPr lang="it-IT" dirty="0"/>
              <a:t>Texto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5175251" y="620714"/>
            <a:ext cx="1088490" cy="104285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/>
            </a:lvl1pPr>
          </a:lstStyle>
          <a:p>
            <a:r>
              <a:rPr lang="en-US" dirty="0"/>
              <a:t>Profile picture</a:t>
            </a:r>
          </a:p>
        </p:txBody>
      </p:sp>
      <p:sp>
        <p:nvSpPr>
          <p:cNvPr id="22" name="Content Placeholder 9"/>
          <p:cNvSpPr>
            <a:spLocks noGrp="1"/>
          </p:cNvSpPr>
          <p:nvPr>
            <p:ph sz="quarter" idx="17" hasCustomPrompt="1"/>
          </p:nvPr>
        </p:nvSpPr>
        <p:spPr>
          <a:xfrm>
            <a:off x="6321525" y="624842"/>
            <a:ext cx="2508707" cy="384728"/>
          </a:xfrm>
        </p:spPr>
        <p:txBody>
          <a:bodyPr>
            <a:normAutofit/>
          </a:bodyPr>
          <a:lstStyle>
            <a:lvl1pPr marL="0" indent="0">
              <a:lnSpc>
                <a:spcPts val="1880"/>
              </a:lnSpc>
              <a:spcBef>
                <a:spcPts val="0"/>
              </a:spcBef>
              <a:buNone/>
              <a:defRPr sz="14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Museo Sans 700"/>
                <a:cs typeface="Museo Sans 700"/>
              </a:defRPr>
            </a:lvl1pPr>
          </a:lstStyle>
          <a:p>
            <a:pPr lvl="0"/>
            <a:r>
              <a:rPr lang="it-IT" dirty="0" err="1"/>
              <a:t>Name</a:t>
            </a:r>
            <a:r>
              <a:rPr lang="it-IT" dirty="0"/>
              <a:t> 1</a:t>
            </a:r>
          </a:p>
        </p:txBody>
      </p:sp>
      <p:sp>
        <p:nvSpPr>
          <p:cNvPr id="23" name="Content Placeholder 9"/>
          <p:cNvSpPr>
            <a:spLocks noGrp="1"/>
          </p:cNvSpPr>
          <p:nvPr>
            <p:ph sz="quarter" idx="18" hasCustomPrompt="1"/>
          </p:nvPr>
        </p:nvSpPr>
        <p:spPr>
          <a:xfrm>
            <a:off x="6321525" y="1009571"/>
            <a:ext cx="2508707" cy="654000"/>
          </a:xfrm>
        </p:spPr>
        <p:txBody>
          <a:bodyPr>
            <a:normAutofit/>
          </a:bodyPr>
          <a:lstStyle>
            <a:lvl1pPr marL="0" indent="0">
              <a:lnSpc>
                <a:spcPts val="1580"/>
              </a:lnSpc>
              <a:spcBef>
                <a:spcPts val="0"/>
              </a:spcBef>
              <a:buNone/>
              <a:defRPr sz="12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Museo Sans 300"/>
                <a:cs typeface="Museo Sans 300"/>
              </a:defRPr>
            </a:lvl1pPr>
          </a:lstStyle>
          <a:p>
            <a:pPr lvl="0"/>
            <a:r>
              <a:rPr lang="it-IT" dirty="0"/>
              <a:t>Co-</a:t>
            </a:r>
            <a:r>
              <a:rPr lang="it-IT" dirty="0" err="1"/>
              <a:t>Founder</a:t>
            </a:r>
            <a:endParaRPr lang="it-IT" dirty="0"/>
          </a:p>
          <a:p>
            <a:pPr lvl="0"/>
            <a:r>
              <a:rPr lang="it-IT" dirty="0"/>
              <a:t>System </a:t>
            </a:r>
            <a:r>
              <a:rPr lang="it-IT" dirty="0" err="1"/>
              <a:t>Engineer</a:t>
            </a:r>
            <a:endParaRPr lang="it-IT" dirty="0"/>
          </a:p>
          <a:p>
            <a:pPr lvl="0"/>
            <a:r>
              <a:rPr lang="it-IT" dirty="0" err="1"/>
              <a:t>LinkedInProfile</a:t>
            </a:r>
            <a:endParaRPr lang="en-US" dirty="0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19" hasCustomPrompt="1"/>
          </p:nvPr>
        </p:nvSpPr>
        <p:spPr>
          <a:xfrm>
            <a:off x="5175251" y="1990571"/>
            <a:ext cx="1088490" cy="104285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/>
            </a:lvl1pPr>
          </a:lstStyle>
          <a:p>
            <a:r>
              <a:rPr lang="en-US" dirty="0"/>
              <a:t>Profile picture</a:t>
            </a:r>
          </a:p>
        </p:txBody>
      </p:sp>
      <p:sp>
        <p:nvSpPr>
          <p:cNvPr id="25" name="Content Placeholder 9"/>
          <p:cNvSpPr>
            <a:spLocks noGrp="1"/>
          </p:cNvSpPr>
          <p:nvPr>
            <p:ph sz="quarter" idx="20" hasCustomPrompt="1"/>
          </p:nvPr>
        </p:nvSpPr>
        <p:spPr>
          <a:xfrm>
            <a:off x="6321525" y="1994699"/>
            <a:ext cx="2508707" cy="384728"/>
          </a:xfrm>
        </p:spPr>
        <p:txBody>
          <a:bodyPr>
            <a:normAutofit/>
          </a:bodyPr>
          <a:lstStyle>
            <a:lvl1pPr marL="0" indent="0">
              <a:lnSpc>
                <a:spcPts val="1880"/>
              </a:lnSpc>
              <a:spcBef>
                <a:spcPts val="0"/>
              </a:spcBef>
              <a:buNone/>
              <a:defRPr sz="14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Museo Sans 700"/>
                <a:cs typeface="Museo Sans 700"/>
              </a:defRPr>
            </a:lvl1pPr>
          </a:lstStyle>
          <a:p>
            <a:pPr lvl="0"/>
            <a:r>
              <a:rPr lang="it-IT" dirty="0" err="1"/>
              <a:t>Name</a:t>
            </a:r>
            <a:r>
              <a:rPr lang="it-IT" dirty="0"/>
              <a:t> 1</a:t>
            </a:r>
          </a:p>
        </p:txBody>
      </p:sp>
      <p:sp>
        <p:nvSpPr>
          <p:cNvPr id="26" name="Content Placeholder 9"/>
          <p:cNvSpPr>
            <a:spLocks noGrp="1"/>
          </p:cNvSpPr>
          <p:nvPr>
            <p:ph sz="quarter" idx="21" hasCustomPrompt="1"/>
          </p:nvPr>
        </p:nvSpPr>
        <p:spPr>
          <a:xfrm>
            <a:off x="6321525" y="2379428"/>
            <a:ext cx="2508707" cy="654000"/>
          </a:xfrm>
        </p:spPr>
        <p:txBody>
          <a:bodyPr>
            <a:normAutofit/>
          </a:bodyPr>
          <a:lstStyle>
            <a:lvl1pPr marL="0" indent="0">
              <a:lnSpc>
                <a:spcPts val="1580"/>
              </a:lnSpc>
              <a:spcBef>
                <a:spcPts val="0"/>
              </a:spcBef>
              <a:buNone/>
              <a:defRPr sz="12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Museo Sans 300"/>
                <a:cs typeface="Museo Sans 300"/>
              </a:defRPr>
            </a:lvl1pPr>
          </a:lstStyle>
          <a:p>
            <a:pPr lvl="0"/>
            <a:r>
              <a:rPr lang="it-IT" dirty="0"/>
              <a:t>Co-</a:t>
            </a:r>
            <a:r>
              <a:rPr lang="it-IT" dirty="0" err="1"/>
              <a:t>Founder</a:t>
            </a:r>
            <a:endParaRPr lang="it-IT" dirty="0"/>
          </a:p>
          <a:p>
            <a:pPr lvl="0"/>
            <a:r>
              <a:rPr lang="it-IT" dirty="0"/>
              <a:t>System </a:t>
            </a:r>
            <a:r>
              <a:rPr lang="it-IT" dirty="0" err="1"/>
              <a:t>Engineer</a:t>
            </a:r>
            <a:endParaRPr lang="it-IT" dirty="0"/>
          </a:p>
          <a:p>
            <a:pPr lvl="0"/>
            <a:r>
              <a:rPr lang="it-IT" dirty="0" err="1"/>
              <a:t>LinkedInProfile</a:t>
            </a:r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22" hasCustomPrompt="1"/>
          </p:nvPr>
        </p:nvSpPr>
        <p:spPr>
          <a:xfrm>
            <a:off x="5175251" y="3305088"/>
            <a:ext cx="1088490" cy="104285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/>
            </a:lvl1pPr>
          </a:lstStyle>
          <a:p>
            <a:r>
              <a:rPr lang="en-US" dirty="0"/>
              <a:t>Profile picture</a:t>
            </a:r>
          </a:p>
        </p:txBody>
      </p:sp>
      <p:sp>
        <p:nvSpPr>
          <p:cNvPr id="28" name="Content Placeholder 9"/>
          <p:cNvSpPr>
            <a:spLocks noGrp="1"/>
          </p:cNvSpPr>
          <p:nvPr>
            <p:ph sz="quarter" idx="23" hasCustomPrompt="1"/>
          </p:nvPr>
        </p:nvSpPr>
        <p:spPr>
          <a:xfrm>
            <a:off x="6321525" y="3309216"/>
            <a:ext cx="2508707" cy="384728"/>
          </a:xfrm>
        </p:spPr>
        <p:txBody>
          <a:bodyPr>
            <a:normAutofit/>
          </a:bodyPr>
          <a:lstStyle>
            <a:lvl1pPr marL="0" indent="0">
              <a:lnSpc>
                <a:spcPts val="1880"/>
              </a:lnSpc>
              <a:spcBef>
                <a:spcPts val="0"/>
              </a:spcBef>
              <a:buNone/>
              <a:defRPr sz="14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Museo Sans 700"/>
                <a:cs typeface="Museo Sans 700"/>
              </a:defRPr>
            </a:lvl1pPr>
          </a:lstStyle>
          <a:p>
            <a:pPr lvl="0"/>
            <a:r>
              <a:rPr lang="it-IT" dirty="0" err="1"/>
              <a:t>Name</a:t>
            </a:r>
            <a:r>
              <a:rPr lang="it-IT" dirty="0"/>
              <a:t> 1</a:t>
            </a:r>
          </a:p>
        </p:txBody>
      </p:sp>
      <p:sp>
        <p:nvSpPr>
          <p:cNvPr id="29" name="Content Placeholder 9"/>
          <p:cNvSpPr>
            <a:spLocks noGrp="1"/>
          </p:cNvSpPr>
          <p:nvPr>
            <p:ph sz="quarter" idx="24" hasCustomPrompt="1"/>
          </p:nvPr>
        </p:nvSpPr>
        <p:spPr>
          <a:xfrm>
            <a:off x="6321525" y="3693945"/>
            <a:ext cx="2508707" cy="654000"/>
          </a:xfrm>
        </p:spPr>
        <p:txBody>
          <a:bodyPr>
            <a:normAutofit/>
          </a:bodyPr>
          <a:lstStyle>
            <a:lvl1pPr marL="0" indent="0">
              <a:lnSpc>
                <a:spcPts val="1580"/>
              </a:lnSpc>
              <a:spcBef>
                <a:spcPts val="0"/>
              </a:spcBef>
              <a:buNone/>
              <a:defRPr sz="12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Museo Sans 300"/>
                <a:cs typeface="Museo Sans 300"/>
              </a:defRPr>
            </a:lvl1pPr>
          </a:lstStyle>
          <a:p>
            <a:pPr lvl="0"/>
            <a:r>
              <a:rPr lang="it-IT" dirty="0"/>
              <a:t>Co-</a:t>
            </a:r>
            <a:r>
              <a:rPr lang="it-IT" dirty="0" err="1"/>
              <a:t>Founder</a:t>
            </a:r>
            <a:endParaRPr lang="it-IT" dirty="0"/>
          </a:p>
          <a:p>
            <a:pPr lvl="0"/>
            <a:r>
              <a:rPr lang="it-IT" dirty="0"/>
              <a:t>System </a:t>
            </a:r>
            <a:r>
              <a:rPr lang="it-IT" dirty="0" err="1"/>
              <a:t>Engineer</a:t>
            </a:r>
            <a:endParaRPr lang="it-IT" dirty="0"/>
          </a:p>
          <a:p>
            <a:pPr lvl="0"/>
            <a:r>
              <a:rPr lang="it-IT" dirty="0" err="1"/>
              <a:t>LinkedInProfile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294"/>
          </a:xfrm>
          <a:prstGeom prst="rect">
            <a:avLst/>
          </a:prstGeom>
        </p:spPr>
      </p:pic>
      <p:sp>
        <p:nvSpPr>
          <p:cNvPr id="33" name="Text Placeholder 32"/>
          <p:cNvSpPr>
            <a:spLocks noGrp="1"/>
          </p:cNvSpPr>
          <p:nvPr>
            <p:ph type="body" sz="quarter" idx="25" hasCustomPrompt="1"/>
          </p:nvPr>
        </p:nvSpPr>
        <p:spPr>
          <a:xfrm>
            <a:off x="454025" y="1009650"/>
            <a:ext cx="3940175" cy="695658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lnSpc>
                <a:spcPts val="4060"/>
              </a:lnSpc>
              <a:spcBef>
                <a:spcPts val="0"/>
              </a:spcBef>
              <a:buNone/>
              <a:defRPr lang="en-US" sz="4800" b="1" i="0" kern="1200" cap="all" dirty="0">
                <a:solidFill>
                  <a:srgbClr val="F25641"/>
                </a:solidFill>
                <a:latin typeface="Montserrat-Bold"/>
                <a:ea typeface="+mj-ea"/>
                <a:cs typeface="Montserrat-Bold"/>
              </a:defRPr>
            </a:lvl1pPr>
            <a:lvl2pPr marL="457200" indent="0">
              <a:buNone/>
              <a:defRPr baseline="0"/>
            </a:lvl2pPr>
          </a:lstStyle>
          <a:p>
            <a:pPr lvl="0"/>
            <a:r>
              <a:rPr lang="en-US" dirty="0"/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413701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eia -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F9E4-209B-FB42-9413-99DCBB879334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836485"/>
            <a:ext cx="8229600" cy="2444672"/>
          </a:xfrm>
        </p:spPr>
        <p:txBody>
          <a:bodyPr>
            <a:normAutofit/>
          </a:bodyPr>
          <a:lstStyle>
            <a:lvl1pPr>
              <a:defRPr sz="1400" b="0" i="0">
                <a:latin typeface="Museo Sans 300"/>
                <a:cs typeface="Museo Sans 300"/>
              </a:defRPr>
            </a:lvl1pPr>
            <a:lvl2pPr>
              <a:defRPr sz="1400" b="0" i="0">
                <a:latin typeface="Museo Sans 300"/>
                <a:cs typeface="Museo Sans 300"/>
              </a:defRPr>
            </a:lvl2pPr>
            <a:lvl3pPr>
              <a:defRPr sz="1400" b="0" i="0">
                <a:latin typeface="Museo Sans 300"/>
                <a:cs typeface="Museo Sans 300"/>
              </a:defRPr>
            </a:lvl3pPr>
            <a:lvl4pPr>
              <a:defRPr sz="1400" b="0" i="0">
                <a:latin typeface="Museo Sans 300"/>
                <a:cs typeface="Museo Sans 300"/>
              </a:defRPr>
            </a:lvl4pPr>
            <a:lvl5pPr>
              <a:defRPr sz="1400" b="0" i="0">
                <a:latin typeface="Museo Sans 300"/>
                <a:cs typeface="Museo Sans 300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294"/>
          </a:xfrm>
          <a:prstGeom prst="rect">
            <a:avLst/>
          </a:prstGeom>
        </p:spPr>
      </p:pic>
      <p:sp>
        <p:nvSpPr>
          <p:cNvPr id="10" name="Text Placeholder 32"/>
          <p:cNvSpPr>
            <a:spLocks noGrp="1"/>
          </p:cNvSpPr>
          <p:nvPr>
            <p:ph type="body" sz="quarter" idx="25" hasCustomPrompt="1"/>
          </p:nvPr>
        </p:nvSpPr>
        <p:spPr>
          <a:xfrm>
            <a:off x="454025" y="661821"/>
            <a:ext cx="6855809" cy="1115038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  <a:buNone/>
              <a:defRPr lang="en-US" sz="4800" b="1" i="0" kern="1200" cap="all" dirty="0">
                <a:solidFill>
                  <a:srgbClr val="F25641"/>
                </a:solidFill>
                <a:latin typeface="Montserrat-Bold"/>
                <a:ea typeface="+mj-ea"/>
                <a:cs typeface="Montserrat-Bold"/>
              </a:defRPr>
            </a:lvl1pPr>
            <a:lvl2pPr marL="457200" indent="0">
              <a:buNone/>
              <a:defRPr baseline="0"/>
            </a:lvl2pPr>
          </a:lstStyle>
          <a:p>
            <a:pPr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i="0" cap="none" baseline="0" dirty="0">
                <a:solidFill>
                  <a:srgbClr val="083366"/>
                </a:solidFill>
                <a:latin typeface="Montserrat"/>
              </a:rPr>
              <a:t>Lorem ipsum dolor sit amet, consectetur adipiscing elit</a:t>
            </a:r>
            <a:endParaRPr lang="en-US" sz="2800" b="1" i="0" cap="none" baseline="0" dirty="0">
              <a:solidFill>
                <a:srgbClr val="083366"/>
              </a:solidFill>
              <a:latin typeface="Montserrat"/>
              <a:cs typeface="Montserrat-Bold"/>
            </a:endParaRPr>
          </a:p>
        </p:txBody>
      </p:sp>
    </p:spTree>
    <p:extLst>
      <p:ext uri="{BB962C8B-B14F-4D97-AF65-F5344CB8AC3E}">
        <p14:creationId xmlns:p14="http://schemas.microsoft.com/office/powerpoint/2010/main" val="280340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eia -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86222"/>
            <a:ext cx="1003574" cy="857250"/>
          </a:xfrm>
          <a:noFill/>
          <a:ln>
            <a:noFill/>
          </a:ln>
        </p:spPr>
        <p:txBody>
          <a:bodyPr/>
          <a:lstStyle>
            <a:lvl1pPr>
              <a:defRPr b="0" i="0">
                <a:solidFill>
                  <a:schemeClr val="bg1">
                    <a:lumMod val="85000"/>
                  </a:schemeClr>
                </a:solidFill>
                <a:latin typeface="Museo 900 Regular"/>
                <a:cs typeface="Museo 900 Regular"/>
              </a:defRPr>
            </a:lvl1pPr>
          </a:lstStyle>
          <a:p>
            <a:r>
              <a:rPr lang="es-ES_tradnl" dirty="0"/>
              <a:t>02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F9E4-209B-FB42-9413-99DCBB879334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457198" y="1858000"/>
            <a:ext cx="2416651" cy="160031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/>
            </a:lvl1pPr>
          </a:lstStyle>
          <a:p>
            <a:r>
              <a:rPr lang="en-US" dirty="0"/>
              <a:t>Profile picture</a:t>
            </a:r>
          </a:p>
        </p:txBody>
      </p:sp>
      <p:sp>
        <p:nvSpPr>
          <p:cNvPr id="22" name="Content Placeholder 9"/>
          <p:cNvSpPr>
            <a:spLocks noGrp="1"/>
          </p:cNvSpPr>
          <p:nvPr>
            <p:ph sz="quarter" idx="17" hasCustomPrompt="1"/>
          </p:nvPr>
        </p:nvSpPr>
        <p:spPr>
          <a:xfrm>
            <a:off x="457200" y="3517946"/>
            <a:ext cx="2416650" cy="384728"/>
          </a:xfrm>
        </p:spPr>
        <p:txBody>
          <a:bodyPr>
            <a:normAutofit/>
          </a:bodyPr>
          <a:lstStyle>
            <a:lvl1pPr marL="0" indent="0">
              <a:lnSpc>
                <a:spcPts val="1880"/>
              </a:lnSpc>
              <a:spcBef>
                <a:spcPts val="0"/>
              </a:spcBef>
              <a:buNone/>
              <a:defRPr sz="14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Museo Sans 700"/>
                <a:cs typeface="Museo Sans 700"/>
              </a:defRPr>
            </a:lvl1pPr>
          </a:lstStyle>
          <a:p>
            <a:pPr lvl="0"/>
            <a:r>
              <a:rPr lang="it-IT" dirty="0"/>
              <a:t>Project 1</a:t>
            </a:r>
          </a:p>
        </p:txBody>
      </p:sp>
      <p:sp>
        <p:nvSpPr>
          <p:cNvPr id="23" name="Content Placeholder 9"/>
          <p:cNvSpPr>
            <a:spLocks noGrp="1"/>
          </p:cNvSpPr>
          <p:nvPr>
            <p:ph sz="quarter" idx="18" hasCustomPrompt="1"/>
          </p:nvPr>
        </p:nvSpPr>
        <p:spPr>
          <a:xfrm>
            <a:off x="457200" y="3902675"/>
            <a:ext cx="2416650" cy="654000"/>
          </a:xfrm>
        </p:spPr>
        <p:txBody>
          <a:bodyPr>
            <a:noAutofit/>
          </a:bodyPr>
          <a:lstStyle>
            <a:lvl1pPr marL="0" indent="0">
              <a:lnSpc>
                <a:spcPts val="1580"/>
              </a:lnSpc>
              <a:spcBef>
                <a:spcPts val="0"/>
              </a:spcBef>
              <a:buNone/>
              <a:defRPr sz="10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Museo Sans 300"/>
                <a:cs typeface="Museo Sans 300"/>
              </a:defRPr>
            </a:lvl1pPr>
          </a:lstStyle>
          <a:p>
            <a:pPr lvl="0"/>
            <a:r>
              <a:rPr lang="it-IT" dirty="0"/>
              <a:t>Project </a:t>
            </a:r>
            <a:r>
              <a:rPr lang="it-IT" dirty="0" err="1"/>
              <a:t>Description</a:t>
            </a:r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19" hasCustomPrompt="1"/>
          </p:nvPr>
        </p:nvSpPr>
        <p:spPr>
          <a:xfrm>
            <a:off x="3369443" y="1858000"/>
            <a:ext cx="2416651" cy="160031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/>
            </a:lvl1pPr>
          </a:lstStyle>
          <a:p>
            <a:r>
              <a:rPr lang="en-US" dirty="0"/>
              <a:t>Profile picture</a:t>
            </a:r>
          </a:p>
        </p:txBody>
      </p:sp>
      <p:sp>
        <p:nvSpPr>
          <p:cNvPr id="30" name="Content Placeholder 9"/>
          <p:cNvSpPr>
            <a:spLocks noGrp="1"/>
          </p:cNvSpPr>
          <p:nvPr>
            <p:ph sz="quarter" idx="20" hasCustomPrompt="1"/>
          </p:nvPr>
        </p:nvSpPr>
        <p:spPr>
          <a:xfrm>
            <a:off x="3369445" y="3517946"/>
            <a:ext cx="2416650" cy="384728"/>
          </a:xfrm>
        </p:spPr>
        <p:txBody>
          <a:bodyPr>
            <a:normAutofit/>
          </a:bodyPr>
          <a:lstStyle>
            <a:lvl1pPr marL="0" indent="0">
              <a:lnSpc>
                <a:spcPts val="1880"/>
              </a:lnSpc>
              <a:spcBef>
                <a:spcPts val="0"/>
              </a:spcBef>
              <a:buNone/>
              <a:defRPr sz="14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Museo Sans 700"/>
                <a:cs typeface="Museo Sans 700"/>
              </a:defRPr>
            </a:lvl1pPr>
          </a:lstStyle>
          <a:p>
            <a:pPr lvl="0"/>
            <a:r>
              <a:rPr lang="it-IT" dirty="0"/>
              <a:t>Project 2</a:t>
            </a:r>
          </a:p>
        </p:txBody>
      </p:sp>
      <p:sp>
        <p:nvSpPr>
          <p:cNvPr id="31" name="Content Placeholder 9"/>
          <p:cNvSpPr>
            <a:spLocks noGrp="1"/>
          </p:cNvSpPr>
          <p:nvPr>
            <p:ph sz="quarter" idx="21" hasCustomPrompt="1"/>
          </p:nvPr>
        </p:nvSpPr>
        <p:spPr>
          <a:xfrm>
            <a:off x="3369445" y="3902675"/>
            <a:ext cx="2416650" cy="654000"/>
          </a:xfrm>
        </p:spPr>
        <p:txBody>
          <a:bodyPr>
            <a:noAutofit/>
          </a:bodyPr>
          <a:lstStyle>
            <a:lvl1pPr marL="0" indent="0">
              <a:lnSpc>
                <a:spcPts val="1580"/>
              </a:lnSpc>
              <a:spcBef>
                <a:spcPts val="0"/>
              </a:spcBef>
              <a:buNone/>
              <a:defRPr sz="10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Museo Sans 300"/>
                <a:cs typeface="Museo Sans 300"/>
              </a:defRPr>
            </a:lvl1pPr>
          </a:lstStyle>
          <a:p>
            <a:pPr lvl="0"/>
            <a:r>
              <a:rPr lang="it-IT" dirty="0"/>
              <a:t>Project </a:t>
            </a:r>
            <a:r>
              <a:rPr lang="it-IT" dirty="0" err="1"/>
              <a:t>Description</a:t>
            </a:r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22" hasCustomPrompt="1"/>
          </p:nvPr>
        </p:nvSpPr>
        <p:spPr>
          <a:xfrm>
            <a:off x="6270149" y="1858000"/>
            <a:ext cx="2416651" cy="160031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/>
            </a:lvl1pPr>
          </a:lstStyle>
          <a:p>
            <a:r>
              <a:rPr lang="en-US" dirty="0"/>
              <a:t>Profile picture</a:t>
            </a:r>
          </a:p>
        </p:txBody>
      </p:sp>
      <p:sp>
        <p:nvSpPr>
          <p:cNvPr id="33" name="Content Placeholder 9"/>
          <p:cNvSpPr>
            <a:spLocks noGrp="1"/>
          </p:cNvSpPr>
          <p:nvPr>
            <p:ph sz="quarter" idx="23" hasCustomPrompt="1"/>
          </p:nvPr>
        </p:nvSpPr>
        <p:spPr>
          <a:xfrm>
            <a:off x="6270151" y="3517946"/>
            <a:ext cx="2416650" cy="384728"/>
          </a:xfrm>
        </p:spPr>
        <p:txBody>
          <a:bodyPr>
            <a:normAutofit/>
          </a:bodyPr>
          <a:lstStyle>
            <a:lvl1pPr marL="0" indent="0">
              <a:lnSpc>
                <a:spcPts val="1880"/>
              </a:lnSpc>
              <a:spcBef>
                <a:spcPts val="0"/>
              </a:spcBef>
              <a:buNone/>
              <a:defRPr sz="14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Museo Sans 700"/>
                <a:cs typeface="Museo Sans 700"/>
              </a:defRPr>
            </a:lvl1pPr>
          </a:lstStyle>
          <a:p>
            <a:pPr lvl="0"/>
            <a:r>
              <a:rPr lang="it-IT" dirty="0"/>
              <a:t>Project 3</a:t>
            </a:r>
          </a:p>
        </p:txBody>
      </p:sp>
      <p:sp>
        <p:nvSpPr>
          <p:cNvPr id="34" name="Content Placeholder 9"/>
          <p:cNvSpPr>
            <a:spLocks noGrp="1"/>
          </p:cNvSpPr>
          <p:nvPr>
            <p:ph sz="quarter" idx="24" hasCustomPrompt="1"/>
          </p:nvPr>
        </p:nvSpPr>
        <p:spPr>
          <a:xfrm>
            <a:off x="6270151" y="3902675"/>
            <a:ext cx="2416650" cy="654000"/>
          </a:xfrm>
        </p:spPr>
        <p:txBody>
          <a:bodyPr>
            <a:noAutofit/>
          </a:bodyPr>
          <a:lstStyle>
            <a:lvl1pPr marL="0" indent="0">
              <a:lnSpc>
                <a:spcPts val="1580"/>
              </a:lnSpc>
              <a:spcBef>
                <a:spcPts val="0"/>
              </a:spcBef>
              <a:buNone/>
              <a:defRPr sz="10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Museo Sans 300"/>
                <a:cs typeface="Museo Sans 300"/>
              </a:defRPr>
            </a:lvl1pPr>
          </a:lstStyle>
          <a:p>
            <a:pPr lvl="0"/>
            <a:r>
              <a:rPr lang="it-IT" dirty="0"/>
              <a:t>Project </a:t>
            </a:r>
            <a:r>
              <a:rPr lang="it-IT" dirty="0" err="1"/>
              <a:t>Description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294"/>
          </a:xfrm>
          <a:prstGeom prst="rect">
            <a:avLst/>
          </a:prstGeom>
        </p:spPr>
      </p:pic>
      <p:sp>
        <p:nvSpPr>
          <p:cNvPr id="36" name="Text Placeholder 32"/>
          <p:cNvSpPr>
            <a:spLocks noGrp="1"/>
          </p:cNvSpPr>
          <p:nvPr>
            <p:ph type="body" sz="quarter" idx="25" hasCustomPrompt="1"/>
          </p:nvPr>
        </p:nvSpPr>
        <p:spPr>
          <a:xfrm>
            <a:off x="454025" y="1013275"/>
            <a:ext cx="3940175" cy="695658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lnSpc>
                <a:spcPts val="4060"/>
              </a:lnSpc>
              <a:spcBef>
                <a:spcPts val="0"/>
              </a:spcBef>
              <a:buNone/>
              <a:defRPr lang="en-US" sz="4800" b="1" i="0" kern="1200" cap="all" dirty="0">
                <a:solidFill>
                  <a:srgbClr val="F25641"/>
                </a:solidFill>
                <a:latin typeface="Montserrat-Bold"/>
                <a:ea typeface="+mj-ea"/>
                <a:cs typeface="Montserrat-Bold"/>
              </a:defRPr>
            </a:lvl1pPr>
            <a:lvl2pPr marL="457200" indent="0">
              <a:buNone/>
              <a:defRPr baseline="0"/>
            </a:lvl2pPr>
          </a:lstStyle>
          <a:p>
            <a:pPr lvl="0"/>
            <a:r>
              <a:rPr lang="es-ES_tradnl" sz="4800" b="1" i="0" dirty="0">
                <a:solidFill>
                  <a:srgbClr val="F2CD33"/>
                </a:solidFill>
                <a:latin typeface="Montserrat-Bold"/>
                <a:cs typeface="Montserrat-Bold"/>
              </a:rPr>
              <a:t>portfolio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5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eia -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86222"/>
            <a:ext cx="1003574" cy="857250"/>
          </a:xfrm>
          <a:noFill/>
          <a:ln>
            <a:noFill/>
          </a:ln>
        </p:spPr>
        <p:txBody>
          <a:bodyPr/>
          <a:lstStyle>
            <a:lvl1pPr>
              <a:defRPr b="0" i="0">
                <a:solidFill>
                  <a:schemeClr val="bg1">
                    <a:lumMod val="85000"/>
                  </a:schemeClr>
                </a:solidFill>
                <a:latin typeface="Museo 900 Regular"/>
                <a:cs typeface="Museo 900 Regular"/>
              </a:defRPr>
            </a:lvl1pPr>
          </a:lstStyle>
          <a:p>
            <a:r>
              <a:rPr lang="es-ES_tradnl" dirty="0"/>
              <a:t>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F9E4-209B-FB42-9413-99DCBB87933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57199" y="2307532"/>
            <a:ext cx="4264977" cy="2408896"/>
          </a:xfrm>
        </p:spPr>
        <p:txBody>
          <a:bodyPr>
            <a:normAutofit/>
          </a:bodyPr>
          <a:lstStyle>
            <a:lvl1pPr marL="0" indent="0">
              <a:lnSpc>
                <a:spcPts val="1880"/>
              </a:lnSpc>
              <a:spcBef>
                <a:spcPts val="0"/>
              </a:spcBef>
              <a:buNone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useo Sans 300"/>
                <a:cs typeface="Museo Sans 300"/>
              </a:defRPr>
            </a:lvl1pPr>
          </a:lstStyle>
          <a:p>
            <a:pPr lvl="0"/>
            <a:r>
              <a:rPr lang="it-IT" dirty="0"/>
              <a:t>Texto</a:t>
            </a:r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22" hasCustomPrompt="1"/>
          </p:nvPr>
        </p:nvSpPr>
        <p:spPr>
          <a:xfrm>
            <a:off x="5473433" y="0"/>
            <a:ext cx="3674292" cy="5143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/>
            </a:lvl1pPr>
          </a:lstStyle>
          <a:p>
            <a:r>
              <a:rPr lang="en-US" dirty="0"/>
              <a:t>P</a:t>
            </a:r>
            <a:r>
              <a:rPr lang="es-ES_tradnl" dirty="0" err="1"/>
              <a:t>roject</a:t>
            </a:r>
            <a:r>
              <a:rPr lang="es-ES_tradnl" dirty="0"/>
              <a:t> </a:t>
            </a:r>
            <a:r>
              <a:rPr lang="es-ES_tradnl" dirty="0" err="1"/>
              <a:t>picture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294"/>
          </a:xfrm>
          <a:prstGeom prst="rect">
            <a:avLst/>
          </a:prstGeom>
        </p:spPr>
      </p:pic>
      <p:sp>
        <p:nvSpPr>
          <p:cNvPr id="17" name="Text Placeholder 32"/>
          <p:cNvSpPr>
            <a:spLocks noGrp="1"/>
          </p:cNvSpPr>
          <p:nvPr>
            <p:ph type="body" sz="quarter" idx="25" hasCustomPrompt="1"/>
          </p:nvPr>
        </p:nvSpPr>
        <p:spPr>
          <a:xfrm>
            <a:off x="454025" y="1009569"/>
            <a:ext cx="3940175" cy="1190636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lnSpc>
                <a:spcPts val="4260"/>
              </a:lnSpc>
              <a:spcBef>
                <a:spcPts val="0"/>
              </a:spcBef>
              <a:spcAft>
                <a:spcPts val="0"/>
              </a:spcAft>
              <a:buNone/>
              <a:defRPr lang="en-US" sz="4800" b="1" i="0" kern="1200" cap="all" dirty="0">
                <a:solidFill>
                  <a:srgbClr val="C30658"/>
                </a:solidFill>
                <a:latin typeface="Montserrat-Bold"/>
                <a:ea typeface="+mj-ea"/>
                <a:cs typeface="Montserrat-Bold"/>
              </a:defRPr>
            </a:lvl1pPr>
            <a:lvl2pPr marL="457200" indent="0">
              <a:buNone/>
              <a:defRPr baseline="0"/>
            </a:lvl2pPr>
          </a:lstStyle>
          <a:p>
            <a:pPr>
              <a:lnSpc>
                <a:spcPts val="426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b="1" i="0" dirty="0">
                <a:solidFill>
                  <a:srgbClr val="C30658"/>
                </a:solidFill>
                <a:latin typeface="Montserrat-Bold"/>
                <a:cs typeface="Montserrat-Bold"/>
              </a:rPr>
              <a:t>A</a:t>
            </a:r>
            <a:r>
              <a:rPr lang="es-ES_tradnl" sz="4800" b="1" i="0" dirty="0" err="1">
                <a:solidFill>
                  <a:srgbClr val="C30658"/>
                </a:solidFill>
                <a:latin typeface="Montserrat-Bold"/>
                <a:cs typeface="Montserrat-Bold"/>
              </a:rPr>
              <a:t>bout</a:t>
            </a:r>
            <a:r>
              <a:rPr lang="es-ES_tradnl" sz="4800" b="1" i="0" baseline="0" dirty="0">
                <a:solidFill>
                  <a:srgbClr val="C30658"/>
                </a:solidFill>
                <a:latin typeface="Montserrat-Bold"/>
                <a:cs typeface="Montserrat-Bold"/>
              </a:rPr>
              <a:t> </a:t>
            </a:r>
            <a:r>
              <a:rPr lang="en-US" sz="4800" b="1" i="0" dirty="0">
                <a:solidFill>
                  <a:srgbClr val="C30658"/>
                </a:solidFill>
                <a:latin typeface="Montserrat-Bold"/>
                <a:cs typeface="Montserrat-Bold"/>
              </a:rPr>
              <a:t>T</a:t>
            </a:r>
            <a:r>
              <a:rPr lang="es-ES_tradnl" sz="4800" b="1" i="0" dirty="0">
                <a:solidFill>
                  <a:srgbClr val="C30658"/>
                </a:solidFill>
                <a:latin typeface="Montserrat-Bold"/>
                <a:cs typeface="Montserrat-Bold"/>
              </a:rPr>
              <a:t>he PROJECT</a:t>
            </a:r>
            <a:endParaRPr lang="es-ES_tradnl" sz="4800" b="1" i="0" baseline="0" dirty="0">
              <a:solidFill>
                <a:srgbClr val="C30658"/>
              </a:solidFill>
              <a:latin typeface="Montserrat-Bold"/>
              <a:cs typeface="Montserrat-Bold"/>
            </a:endParaRPr>
          </a:p>
        </p:txBody>
      </p:sp>
    </p:spTree>
    <p:extLst>
      <p:ext uri="{BB962C8B-B14F-4D97-AF65-F5344CB8AC3E}">
        <p14:creationId xmlns:p14="http://schemas.microsoft.com/office/powerpoint/2010/main" val="173322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eia -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86222"/>
            <a:ext cx="1003574" cy="857250"/>
          </a:xfrm>
          <a:noFill/>
          <a:ln>
            <a:noFill/>
          </a:ln>
        </p:spPr>
        <p:txBody>
          <a:bodyPr/>
          <a:lstStyle>
            <a:lvl1pPr>
              <a:defRPr b="0" i="0">
                <a:solidFill>
                  <a:schemeClr val="bg1">
                    <a:lumMod val="85000"/>
                  </a:schemeClr>
                </a:solidFill>
                <a:latin typeface="Museo 900 Regular"/>
                <a:cs typeface="Museo 900 Regular"/>
              </a:defRPr>
            </a:lvl1pPr>
          </a:lstStyle>
          <a:p>
            <a:r>
              <a:rPr lang="es-ES_tradnl" dirty="0"/>
              <a:t>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F9E4-209B-FB42-9413-99DCBB87933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57200" y="2307532"/>
            <a:ext cx="3964624" cy="2408896"/>
          </a:xfrm>
        </p:spPr>
        <p:txBody>
          <a:bodyPr>
            <a:normAutofit/>
          </a:bodyPr>
          <a:lstStyle>
            <a:lvl1pPr marL="0" indent="0">
              <a:lnSpc>
                <a:spcPts val="1880"/>
              </a:lnSpc>
              <a:spcBef>
                <a:spcPts val="0"/>
              </a:spcBef>
              <a:buNone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useo Sans 300"/>
                <a:cs typeface="Museo Sans 300"/>
              </a:defRPr>
            </a:lvl1pPr>
          </a:lstStyle>
          <a:p>
            <a:pPr lvl="0"/>
            <a:r>
              <a:rPr lang="it-IT" dirty="0"/>
              <a:t>Texto</a:t>
            </a:r>
            <a:endParaRPr lang="en-US" dirty="0"/>
          </a:p>
        </p:txBody>
      </p:sp>
      <p:sp>
        <p:nvSpPr>
          <p:cNvPr id="7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722177" y="486222"/>
            <a:ext cx="3964624" cy="4230206"/>
          </a:xfrm>
        </p:spPr>
        <p:txBody>
          <a:bodyPr>
            <a:normAutofit/>
          </a:bodyPr>
          <a:lstStyle>
            <a:lvl1pPr marL="0" indent="0">
              <a:lnSpc>
                <a:spcPts val="1880"/>
              </a:lnSpc>
              <a:spcBef>
                <a:spcPts val="0"/>
              </a:spcBef>
              <a:buNone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useo Sans 300"/>
                <a:cs typeface="Museo Sans 300"/>
              </a:defRPr>
            </a:lvl1pPr>
          </a:lstStyle>
          <a:p>
            <a:pPr lvl="0"/>
            <a:r>
              <a:rPr lang="it-IT" dirty="0"/>
              <a:t>Texto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294"/>
          </a:xfrm>
          <a:prstGeom prst="rect">
            <a:avLst/>
          </a:prstGeom>
        </p:spPr>
      </p:pic>
      <p:sp>
        <p:nvSpPr>
          <p:cNvPr id="11" name="Text Placeholder 32"/>
          <p:cNvSpPr>
            <a:spLocks noGrp="1"/>
          </p:cNvSpPr>
          <p:nvPr>
            <p:ph type="body" sz="quarter" idx="25" hasCustomPrompt="1"/>
          </p:nvPr>
        </p:nvSpPr>
        <p:spPr>
          <a:xfrm>
            <a:off x="454025" y="1009568"/>
            <a:ext cx="3940175" cy="1166785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lnSpc>
                <a:spcPts val="4260"/>
              </a:lnSpc>
              <a:spcBef>
                <a:spcPts val="0"/>
              </a:spcBef>
              <a:spcAft>
                <a:spcPts val="0"/>
              </a:spcAft>
              <a:buNone/>
              <a:defRPr lang="en-US" sz="4800" b="1" i="0" kern="1200" cap="all" dirty="0">
                <a:solidFill>
                  <a:srgbClr val="C30658"/>
                </a:solidFill>
                <a:latin typeface="Montserrat-Bold"/>
                <a:ea typeface="+mj-ea"/>
                <a:cs typeface="Montserrat-Bold"/>
              </a:defRPr>
            </a:lvl1pPr>
            <a:lvl2pPr marL="457200" indent="0">
              <a:buNone/>
              <a:defRPr baseline="0"/>
            </a:lvl2pPr>
          </a:lstStyle>
          <a:p>
            <a:pPr>
              <a:lnSpc>
                <a:spcPts val="426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b="1" i="0" dirty="0">
                <a:solidFill>
                  <a:srgbClr val="C30658"/>
                </a:solidFill>
                <a:latin typeface="Montserrat-Bold"/>
                <a:cs typeface="Montserrat-Bold"/>
              </a:rPr>
              <a:t>A</a:t>
            </a:r>
            <a:r>
              <a:rPr lang="es-ES_tradnl" sz="4800" b="1" i="0" dirty="0" err="1">
                <a:solidFill>
                  <a:srgbClr val="C30658"/>
                </a:solidFill>
                <a:latin typeface="Montserrat-Bold"/>
                <a:cs typeface="Montserrat-Bold"/>
              </a:rPr>
              <a:t>bout</a:t>
            </a:r>
            <a:r>
              <a:rPr lang="es-ES_tradnl" sz="4800" b="1" i="0" baseline="0" dirty="0">
                <a:solidFill>
                  <a:srgbClr val="C30658"/>
                </a:solidFill>
                <a:latin typeface="Montserrat-Bold"/>
                <a:cs typeface="Montserrat-Bold"/>
              </a:rPr>
              <a:t> </a:t>
            </a:r>
            <a:r>
              <a:rPr lang="en-US" sz="4800" b="1" i="0" dirty="0">
                <a:solidFill>
                  <a:srgbClr val="C30658"/>
                </a:solidFill>
                <a:latin typeface="Montserrat-Bold"/>
                <a:cs typeface="Montserrat-Bold"/>
              </a:rPr>
              <a:t>T</a:t>
            </a:r>
            <a:r>
              <a:rPr lang="es-ES_tradnl" sz="4800" b="1" i="0" dirty="0">
                <a:solidFill>
                  <a:srgbClr val="C30658"/>
                </a:solidFill>
                <a:latin typeface="Montserrat-Bold"/>
                <a:cs typeface="Montserrat-Bold"/>
              </a:rPr>
              <a:t>he PROJECT</a:t>
            </a:r>
            <a:endParaRPr lang="es-ES_tradnl" sz="4800" b="1" i="0" baseline="0" dirty="0">
              <a:solidFill>
                <a:srgbClr val="C30658"/>
              </a:solidFill>
              <a:latin typeface="Montserrat-Bold"/>
              <a:cs typeface="Montserrat-Bold"/>
            </a:endParaRPr>
          </a:p>
        </p:txBody>
      </p:sp>
    </p:spTree>
    <p:extLst>
      <p:ext uri="{BB962C8B-B14F-4D97-AF65-F5344CB8AC3E}">
        <p14:creationId xmlns:p14="http://schemas.microsoft.com/office/powerpoint/2010/main" val="61174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eia -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86222"/>
            <a:ext cx="1003574" cy="857250"/>
          </a:xfrm>
          <a:noFill/>
          <a:ln>
            <a:noFill/>
          </a:ln>
        </p:spPr>
        <p:txBody>
          <a:bodyPr/>
          <a:lstStyle>
            <a:lvl1pPr>
              <a:defRPr b="0" i="0">
                <a:solidFill>
                  <a:schemeClr val="bg1">
                    <a:lumMod val="85000"/>
                  </a:schemeClr>
                </a:solidFill>
                <a:latin typeface="Museo 900 Regular"/>
                <a:cs typeface="Museo 900 Regular"/>
              </a:defRPr>
            </a:lvl1pPr>
          </a:lstStyle>
          <a:p>
            <a:r>
              <a:rPr lang="es-ES_tradnl" dirty="0"/>
              <a:t>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F9E4-209B-FB42-9413-99DCBB879334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770895"/>
            <a:ext cx="8229600" cy="2945533"/>
          </a:xfrm>
        </p:spPr>
        <p:txBody>
          <a:bodyPr>
            <a:normAutofit/>
          </a:bodyPr>
          <a:lstStyle>
            <a:lvl1pPr>
              <a:defRPr sz="1400" b="0" i="0">
                <a:latin typeface="Museo Sans 300"/>
                <a:cs typeface="Museo Sans 300"/>
              </a:defRPr>
            </a:lvl1pPr>
            <a:lvl2pPr>
              <a:defRPr sz="1400" b="0" i="0">
                <a:latin typeface="Museo Sans 300"/>
                <a:cs typeface="Museo Sans 300"/>
              </a:defRPr>
            </a:lvl2pPr>
            <a:lvl3pPr>
              <a:defRPr sz="1400" b="0" i="0">
                <a:latin typeface="Museo Sans 300"/>
                <a:cs typeface="Museo Sans 300"/>
              </a:defRPr>
            </a:lvl3pPr>
            <a:lvl4pPr>
              <a:defRPr sz="1400" b="0" i="0">
                <a:latin typeface="Museo Sans 300"/>
                <a:cs typeface="Museo Sans 300"/>
              </a:defRPr>
            </a:lvl4pPr>
            <a:lvl5pPr>
              <a:defRPr sz="1400" b="0" i="0">
                <a:latin typeface="Museo Sans 300"/>
                <a:cs typeface="Museo Sans 300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294"/>
          </a:xfrm>
          <a:prstGeom prst="rect">
            <a:avLst/>
          </a:prstGeom>
        </p:spPr>
      </p:pic>
      <p:sp>
        <p:nvSpPr>
          <p:cNvPr id="16" name="Text Placeholder 32"/>
          <p:cNvSpPr>
            <a:spLocks noGrp="1"/>
          </p:cNvSpPr>
          <p:nvPr>
            <p:ph type="body" sz="quarter" idx="25" hasCustomPrompt="1"/>
          </p:nvPr>
        </p:nvSpPr>
        <p:spPr>
          <a:xfrm>
            <a:off x="454025" y="1009570"/>
            <a:ext cx="3940175" cy="707664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lnSpc>
                <a:spcPts val="4260"/>
              </a:lnSpc>
              <a:spcBef>
                <a:spcPts val="0"/>
              </a:spcBef>
              <a:spcAft>
                <a:spcPts val="0"/>
              </a:spcAft>
              <a:buNone/>
              <a:defRPr lang="en-US" sz="4800" b="1" i="0" kern="1200" cap="all" dirty="0">
                <a:solidFill>
                  <a:srgbClr val="C30658"/>
                </a:solidFill>
                <a:latin typeface="Montserrat-Bold"/>
                <a:ea typeface="+mj-ea"/>
                <a:cs typeface="Montserrat-Bold"/>
              </a:defRPr>
            </a:lvl1pPr>
            <a:lvl2pPr marL="457200" indent="0">
              <a:buNone/>
              <a:defRPr baseline="0"/>
            </a:lvl2pPr>
          </a:lstStyle>
          <a:p>
            <a:pPr>
              <a:lnSpc>
                <a:spcPts val="4260"/>
              </a:lnSpc>
              <a:spcBef>
                <a:spcPts val="0"/>
              </a:spcBef>
              <a:spcAft>
                <a:spcPts val="0"/>
              </a:spcAft>
            </a:pPr>
            <a:r>
              <a:rPr lang="es-ES_tradnl" sz="4800" b="1" i="0" dirty="0" err="1">
                <a:solidFill>
                  <a:srgbClr val="FC8E2B"/>
                </a:solidFill>
                <a:latin typeface="Montserrat-Bold"/>
                <a:cs typeface="Montserrat-Bold"/>
              </a:rPr>
              <a:t>Scope</a:t>
            </a:r>
            <a:endParaRPr lang="en-US" sz="4800" b="1" i="0" dirty="0">
              <a:solidFill>
                <a:srgbClr val="FC8E2B"/>
              </a:solidFill>
              <a:latin typeface="Montserrat-Bold"/>
              <a:cs typeface="Montserrat-Bold"/>
            </a:endParaRPr>
          </a:p>
        </p:txBody>
      </p:sp>
    </p:spTree>
    <p:extLst>
      <p:ext uri="{BB962C8B-B14F-4D97-AF65-F5344CB8AC3E}">
        <p14:creationId xmlns:p14="http://schemas.microsoft.com/office/powerpoint/2010/main" val="111234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B9136-7AA6-BE49-A02B-0710B214084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7F9E4-209B-FB42-9413-99DCBB8793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8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70" r:id="rId5"/>
    <p:sldLayoutId id="2147483666" r:id="rId6"/>
    <p:sldLayoutId id="2147483663" r:id="rId7"/>
    <p:sldLayoutId id="2147483664" r:id="rId8"/>
    <p:sldLayoutId id="2147483665" r:id="rId9"/>
    <p:sldLayoutId id="2147483667" r:id="rId10"/>
    <p:sldLayoutId id="2147483668" r:id="rId11"/>
    <p:sldLayoutId id="2147483669" r:id="rId12"/>
    <p:sldLayoutId id="2147483671" r:id="rId13"/>
    <p:sldLayoutId id="2147483650" r:id="rId14"/>
    <p:sldLayoutId id="2147483651" r:id="rId15"/>
    <p:sldLayoutId id="2147483652" r:id="rId16"/>
    <p:sldLayoutId id="2147483653" r:id="rId17"/>
    <p:sldLayoutId id="2147483654" r:id="rId18"/>
    <p:sldLayoutId id="2147483655" r:id="rId19"/>
    <p:sldLayoutId id="2147483656" r:id="rId20"/>
    <p:sldLayoutId id="2147483657" r:id="rId21"/>
    <p:sldLayoutId id="2147483658" r:id="rId22"/>
    <p:sldLayoutId id="2147483659" r:id="rId2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xamarinfest120170328042756.azurewebsites.net/api/gifts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oin.skype.com/bot/88a38c43-ecd4-4e1c-bd89-89edc9ee1675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bf-bc-emulator" TargetMode="External"/><Relationship Id="rId2" Type="http://schemas.openxmlformats.org/officeDocument/2006/relationships/hyperlink" Target="http://aka.ms/bf-bc-vstemplate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CaaS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Xamarin</a:t>
            </a:r>
            <a:r>
              <a:rPr lang="es-ES" dirty="0"/>
              <a:t> </a:t>
            </a:r>
            <a:r>
              <a:rPr lang="es-ES" dirty="0" err="1"/>
              <a:t>Fest</a:t>
            </a:r>
            <a:r>
              <a:rPr lang="es-ES" dirty="0"/>
              <a:t> </a:t>
            </a:r>
            <a:r>
              <a:rPr lang="es-ES" dirty="0" err="1"/>
              <a:t>Latam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1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Publicar</a:t>
            </a:r>
            <a:r>
              <a:rPr lang="en-US" dirty="0"/>
              <a:t> a un app service de azure</a:t>
            </a:r>
          </a:p>
          <a:p>
            <a:r>
              <a:rPr lang="en-US" dirty="0"/>
              <a:t>botframework.com</a:t>
            </a:r>
          </a:p>
          <a:p>
            <a:pPr lvl="1"/>
            <a:r>
              <a:rPr lang="en-US" dirty="0"/>
              <a:t>Registrar bot</a:t>
            </a:r>
          </a:p>
          <a:p>
            <a:pPr lvl="1"/>
            <a:r>
              <a:rPr lang="en-US" dirty="0" err="1"/>
              <a:t>Generar</a:t>
            </a:r>
            <a:r>
              <a:rPr lang="en-US" dirty="0"/>
              <a:t> App Id</a:t>
            </a:r>
          </a:p>
          <a:p>
            <a:pPr lvl="1"/>
            <a:r>
              <a:rPr lang="en-US" dirty="0" err="1"/>
              <a:t>Generar</a:t>
            </a:r>
            <a:r>
              <a:rPr lang="en-US" dirty="0"/>
              <a:t> Password</a:t>
            </a:r>
          </a:p>
          <a:p>
            <a:pPr lvl="1"/>
            <a:r>
              <a:rPr lang="en-US" dirty="0" err="1"/>
              <a:t>Actualizar</a:t>
            </a:r>
            <a:r>
              <a:rPr lang="en-US" dirty="0"/>
              <a:t> app service de azure</a:t>
            </a:r>
          </a:p>
          <a:p>
            <a:r>
              <a:rPr lang="en-US" dirty="0" err="1"/>
              <a:t>Agregar</a:t>
            </a:r>
            <a:r>
              <a:rPr lang="en-US" dirty="0"/>
              <a:t> a skype y </a:t>
            </a:r>
            <a:r>
              <a:rPr lang="en-US" dirty="0" err="1"/>
              <a:t>usar</a:t>
            </a:r>
            <a:r>
              <a:rPr lang="en-US" dirty="0"/>
              <a:t>!!!!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3426538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http://xamarinfest120170328042756.azurewebsites.net/api/gifts</a:t>
            </a:r>
            <a:endParaRPr lang="en-US" dirty="0"/>
          </a:p>
          <a:p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SORTEO</a:t>
            </a:r>
          </a:p>
        </p:txBody>
      </p:sp>
    </p:spTree>
    <p:extLst>
      <p:ext uri="{BB962C8B-B14F-4D97-AF65-F5344CB8AC3E}">
        <p14:creationId xmlns:p14="http://schemas.microsoft.com/office/powerpoint/2010/main" val="1107581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08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25"/>
          </p:nvPr>
        </p:nvSpPr>
        <p:spPr>
          <a:xfrm>
            <a:off x="454025" y="1009570"/>
            <a:ext cx="4458217" cy="707664"/>
          </a:xfrm>
        </p:spPr>
        <p:txBody>
          <a:bodyPr/>
          <a:lstStyle/>
          <a:p>
            <a:r>
              <a:rPr lang="en-US" dirty="0" err="1"/>
              <a:t>Preguntas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0550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Objetivos</a:t>
            </a:r>
            <a:endParaRPr lang="en-US" dirty="0"/>
          </a:p>
          <a:p>
            <a:r>
              <a:rPr lang="es-ES" dirty="0"/>
              <a:t>¿Qué es un </a:t>
            </a:r>
            <a:r>
              <a:rPr lang="es-ES" dirty="0" err="1"/>
              <a:t>bot</a:t>
            </a:r>
            <a:r>
              <a:rPr lang="es-ES" dirty="0"/>
              <a:t>?</a:t>
            </a:r>
          </a:p>
          <a:p>
            <a:r>
              <a:rPr lang="es-ES" dirty="0" err="1"/>
              <a:t>Bot</a:t>
            </a:r>
            <a:r>
              <a:rPr lang="es-ES" dirty="0"/>
              <a:t> Framework</a:t>
            </a:r>
          </a:p>
          <a:p>
            <a:r>
              <a:rPr lang="es-ES" dirty="0"/>
              <a:t>Mi primer </a:t>
            </a:r>
            <a:r>
              <a:rPr lang="es-ES" dirty="0" err="1"/>
              <a:t>bot</a:t>
            </a:r>
            <a:r>
              <a:rPr lang="es-ES" dirty="0"/>
              <a:t> </a:t>
            </a:r>
          </a:p>
          <a:p>
            <a:r>
              <a:rPr lang="es-ES" dirty="0" err="1"/>
              <a:t>Form</a:t>
            </a:r>
            <a:r>
              <a:rPr lang="es-ES" dirty="0"/>
              <a:t> </a:t>
            </a:r>
            <a:r>
              <a:rPr lang="es-ES" dirty="0" err="1"/>
              <a:t>Flow</a:t>
            </a:r>
            <a:endParaRPr lang="es-ES" dirty="0"/>
          </a:p>
          <a:p>
            <a:r>
              <a:rPr lang="es-ES" dirty="0" err="1"/>
              <a:t>Deploy</a:t>
            </a:r>
            <a:endParaRPr lang="es-ES" dirty="0"/>
          </a:p>
          <a:p>
            <a:r>
              <a:rPr lang="es-ES" dirty="0"/>
              <a:t>Sorteo</a:t>
            </a:r>
          </a:p>
          <a:p>
            <a:r>
              <a:rPr lang="es-ES" dirty="0"/>
              <a:t>Preguntas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4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ES" dirty="0"/>
          </a:p>
          <a:p>
            <a:r>
              <a:rPr lang="es-ES" dirty="0"/>
              <a:t>Agitar el </a:t>
            </a:r>
            <a:r>
              <a:rPr lang="es-ES" dirty="0" err="1"/>
              <a:t>meetup</a:t>
            </a:r>
            <a:r>
              <a:rPr lang="es-ES" dirty="0"/>
              <a:t> </a:t>
            </a:r>
            <a:r>
              <a:rPr lang="es-ES" dirty="0" err="1"/>
              <a:t>XamarinUY</a:t>
            </a:r>
            <a:endParaRPr lang="es-ES" dirty="0"/>
          </a:p>
          <a:p>
            <a:r>
              <a:rPr lang="es-ES" dirty="0"/>
              <a:t>Introducir un tema</a:t>
            </a:r>
            <a:r>
              <a:rPr lang="en-US" dirty="0"/>
              <a:t> “</a:t>
            </a:r>
            <a:r>
              <a:rPr lang="en-US" dirty="0" err="1"/>
              <a:t>distinto</a:t>
            </a:r>
            <a:r>
              <a:rPr lang="en-US" dirty="0"/>
              <a:t>”</a:t>
            </a:r>
          </a:p>
          <a:p>
            <a:r>
              <a:rPr lang="en-US" dirty="0" err="1"/>
              <a:t>Aprender</a:t>
            </a:r>
            <a:endParaRPr lang="en-US" dirty="0"/>
          </a:p>
          <a:p>
            <a:r>
              <a:rPr lang="en-US" dirty="0" err="1"/>
              <a:t>Hacer</a:t>
            </a:r>
            <a:r>
              <a:rPr lang="en-US" dirty="0"/>
              <a:t> un bot simple </a:t>
            </a:r>
          </a:p>
          <a:p>
            <a:pPr lvl="1"/>
            <a:r>
              <a:rPr lang="en-US" dirty="0">
                <a:hlinkClick r:id="rId2"/>
              </a:rPr>
              <a:t>https://join.skype.com/bot/88a38c43-ecd4-4e1c-bd89-89edc9ee1675</a:t>
            </a:r>
            <a:endParaRPr lang="en-US" dirty="0"/>
          </a:p>
          <a:p>
            <a:r>
              <a:rPr lang="en-US" dirty="0"/>
              <a:t>Si hay inter</a:t>
            </a:r>
            <a:r>
              <a:rPr lang="es-ES" dirty="0" err="1"/>
              <a:t>és</a:t>
            </a:r>
            <a:r>
              <a:rPr lang="es-ES" dirty="0"/>
              <a:t>, hacer una serie de charlas en los </a:t>
            </a:r>
            <a:r>
              <a:rPr lang="es-ES" dirty="0" err="1"/>
              <a:t>meetups</a:t>
            </a:r>
            <a:r>
              <a:rPr lang="es-ES" dirty="0"/>
              <a:t> del año</a:t>
            </a:r>
          </a:p>
          <a:p>
            <a:r>
              <a:rPr lang="es-ES" dirty="0" err="1"/>
              <a:t>Bots</a:t>
            </a:r>
            <a:r>
              <a:rPr lang="es-ES" dirty="0"/>
              <a:t> más complejos</a:t>
            </a:r>
          </a:p>
          <a:p>
            <a:pPr lvl="1"/>
            <a:r>
              <a:rPr lang="es-ES" dirty="0"/>
              <a:t>LUIS</a:t>
            </a:r>
          </a:p>
          <a:p>
            <a:r>
              <a:rPr lang="es-ES" dirty="0"/>
              <a:t>Integrar con </a:t>
            </a:r>
            <a:r>
              <a:rPr lang="es-ES" dirty="0" err="1"/>
              <a:t>Xamarin</a:t>
            </a:r>
            <a:endParaRPr lang="es-ES" dirty="0"/>
          </a:p>
          <a:p>
            <a:r>
              <a:rPr lang="es-ES" dirty="0"/>
              <a:t>Interfaces de chats con </a:t>
            </a:r>
            <a:r>
              <a:rPr lang="es-ES" dirty="0" err="1"/>
              <a:t>Xamarin</a:t>
            </a:r>
            <a:r>
              <a:rPr lang="es-ES" dirty="0"/>
              <a:t> </a:t>
            </a:r>
            <a:r>
              <a:rPr lang="es-ES" dirty="0" err="1"/>
              <a:t>Forms</a:t>
            </a:r>
            <a:endParaRPr lang="es-ES" dirty="0"/>
          </a:p>
          <a:p>
            <a:r>
              <a:rPr lang="es-ES" dirty="0"/>
              <a:t> UX-UI</a:t>
            </a:r>
          </a:p>
          <a:p>
            <a:pPr lvl="1"/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25"/>
          </p:nvPr>
        </p:nvSpPr>
        <p:spPr>
          <a:xfrm>
            <a:off x="454025" y="1009570"/>
            <a:ext cx="4149873" cy="707664"/>
          </a:xfrm>
        </p:spPr>
        <p:txBody>
          <a:bodyPr/>
          <a:lstStyle/>
          <a:p>
            <a:r>
              <a:rPr lang="es-ES" dirty="0"/>
              <a:t>OBJETIVOS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0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r>
              <a:rPr lang="es-ES_tradnl" kern="0" spc="-100" dirty="0">
                <a:ln w="3175">
                  <a:noFill/>
                </a:ln>
                <a:ea typeface="Segoe UI" pitchFamily="34" charset="0"/>
                <a:cs typeface="Segoe UI" pitchFamily="34" charset="0"/>
              </a:rPr>
              <a:t>Un </a:t>
            </a:r>
            <a:r>
              <a:rPr lang="es-ES_tradnl" kern="0" spc="-100" dirty="0" err="1">
                <a:ln w="3175">
                  <a:noFill/>
                </a:ln>
                <a:ea typeface="Segoe UI" pitchFamily="34" charset="0"/>
                <a:cs typeface="Segoe UI" pitchFamily="34" charset="0"/>
              </a:rPr>
              <a:t>bot</a:t>
            </a:r>
            <a:r>
              <a:rPr lang="es-ES_tradnl" kern="0" spc="-100" dirty="0">
                <a:ln w="3175">
                  <a:noFill/>
                </a:ln>
                <a:ea typeface="Segoe UI" pitchFamily="34" charset="0"/>
                <a:cs typeface="Segoe UI" pitchFamily="34" charset="0"/>
              </a:rPr>
              <a:t> es una aplicación que realiza una o mas actividades automatizadas</a:t>
            </a:r>
            <a:endParaRPr lang="es-ES_tradnl" kern="0" spc="-100" dirty="0">
              <a:ln w="3175"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lvl="1"/>
            <a:r>
              <a:rPr lang="es-ES_tradnl" kern="0" spc="-100" dirty="0">
                <a:ln w="3175">
                  <a:noFill/>
                </a:ln>
                <a:ea typeface="Segoe UI" pitchFamily="34" charset="0"/>
                <a:cs typeface="Segoe UI" pitchFamily="34" charset="0"/>
              </a:rPr>
              <a:t>Resuelve un problema específico</a:t>
            </a:r>
          </a:p>
          <a:p>
            <a:pPr lvl="1"/>
            <a:r>
              <a:rPr lang="es-ES_tradnl" kern="0" spc="-100" dirty="0">
                <a:ln w="3175">
                  <a:noFill/>
                </a:ln>
                <a:ea typeface="Segoe UI" pitchFamily="34" charset="0"/>
                <a:cs typeface="Segoe UI" pitchFamily="34" charset="0"/>
              </a:rPr>
              <a:t>Se ejecuta en cualquier lugar</a:t>
            </a:r>
          </a:p>
          <a:p>
            <a:pPr lvl="1"/>
            <a:endParaRPr lang="es-ES_tradnl" kern="0" spc="-100" dirty="0">
              <a:ln w="3175">
                <a:noFill/>
              </a:ln>
              <a:ea typeface="Segoe UI" pitchFamily="34" charset="0"/>
              <a:cs typeface="Segoe UI" pitchFamily="34" charset="0"/>
            </a:endParaRPr>
          </a:p>
          <a:p>
            <a:r>
              <a:rPr lang="es-ES_tradnl" kern="0" spc="-100" dirty="0">
                <a:ln w="3175">
                  <a:noFill/>
                </a:ln>
                <a:ea typeface="Segoe UI" pitchFamily="34" charset="0"/>
                <a:cs typeface="Segoe UI" pitchFamily="34" charset="0"/>
              </a:rPr>
              <a:t>El lenguaje humano es la UI</a:t>
            </a:r>
          </a:p>
          <a:p>
            <a:r>
              <a:rPr lang="es-ES_tradnl" kern="0" spc="-100" dirty="0">
                <a:ln w="3175">
                  <a:noFill/>
                </a:ln>
                <a:ea typeface="Segoe UI" pitchFamily="34" charset="0"/>
                <a:cs typeface="Segoe UI" pitchFamily="34" charset="0"/>
              </a:rPr>
              <a:t>Son las nuevas </a:t>
            </a:r>
            <a:r>
              <a:rPr lang="en-US" kern="0" spc="-100" dirty="0">
                <a:ln w="3175">
                  <a:noFill/>
                </a:ln>
                <a:ea typeface="Segoe UI" pitchFamily="34" charset="0"/>
                <a:cs typeface="Segoe UI" pitchFamily="34" charset="0"/>
              </a:rPr>
              <a:t>apps (?)</a:t>
            </a:r>
            <a:endParaRPr lang="es-ES_tradnl" kern="0" spc="-100" dirty="0">
              <a:ln w="3175">
                <a:noFill/>
              </a:ln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s-ES" dirty="0"/>
              <a:t>¿QUE ES UN BOT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2664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servicio</a:t>
            </a:r>
            <a:endParaRPr lang="en-US" dirty="0"/>
          </a:p>
          <a:p>
            <a:pPr lvl="1"/>
            <a:r>
              <a:rPr lang="en-US" dirty="0" err="1"/>
              <a:t>Parte</a:t>
            </a:r>
            <a:r>
              <a:rPr lang="en-US" dirty="0"/>
              <a:t> de Cortana Intelligence Suite</a:t>
            </a:r>
          </a:p>
          <a:p>
            <a:r>
              <a:rPr lang="en-US" dirty="0" err="1"/>
              <a:t>Es</a:t>
            </a:r>
            <a:r>
              <a:rPr lang="en-US" dirty="0"/>
              <a:t> un SDK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25"/>
          </p:nvPr>
        </p:nvSpPr>
        <p:spPr>
          <a:xfrm>
            <a:off x="454025" y="1009570"/>
            <a:ext cx="4862254" cy="707664"/>
          </a:xfrm>
        </p:spPr>
        <p:txBody>
          <a:bodyPr/>
          <a:lstStyle/>
          <a:p>
            <a:r>
              <a:rPr lang="en-US" dirty="0"/>
              <a:t>BOT FRAMEWORK</a:t>
            </a:r>
          </a:p>
        </p:txBody>
      </p:sp>
    </p:spTree>
    <p:extLst>
      <p:ext uri="{BB962C8B-B14F-4D97-AF65-F5344CB8AC3E}">
        <p14:creationId xmlns:p14="http://schemas.microsoft.com/office/powerpoint/2010/main" val="21464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593" y="638175"/>
            <a:ext cx="61150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0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6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92" b="16494"/>
          <a:stretch/>
        </p:blipFill>
        <p:spPr>
          <a:xfrm>
            <a:off x="6918860" y="711215"/>
            <a:ext cx="2033702" cy="3238567"/>
          </a:xfrm>
          <a:prstGeom prst="rect">
            <a:avLst/>
          </a:prstGeom>
        </p:spPr>
      </p:pic>
      <p:sp>
        <p:nvSpPr>
          <p:cNvPr id="7" name="Rectangle 3"/>
          <p:cNvSpPr/>
          <p:nvPr/>
        </p:nvSpPr>
        <p:spPr bwMode="auto">
          <a:xfrm>
            <a:off x="100703" y="2193814"/>
            <a:ext cx="1429255" cy="1516162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48" dirty="0">
                <a:solidFill>
                  <a:sysClr val="windowText" lastClr="000000"/>
                </a:solidFill>
                <a:latin typeface="Segoe UI"/>
                <a:ea typeface="Segoe UI" pitchFamily="34" charset="0"/>
                <a:cs typeface="Segoe UI" pitchFamily="34" charset="0"/>
              </a:rPr>
              <a:t>Tu bot</a:t>
            </a:r>
          </a:p>
        </p:txBody>
      </p:sp>
      <p:sp>
        <p:nvSpPr>
          <p:cNvPr id="8" name="Rectangle 4"/>
          <p:cNvSpPr/>
          <p:nvPr/>
        </p:nvSpPr>
        <p:spPr bwMode="auto">
          <a:xfrm>
            <a:off x="2399860" y="2029904"/>
            <a:ext cx="3614495" cy="294294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4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Bot Connector</a:t>
            </a:r>
          </a:p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x-none" sz="244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E</a:t>
            </a:r>
            <a:r>
              <a:rPr lang="en-US" sz="244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nviar</a:t>
            </a:r>
            <a:r>
              <a:rPr lang="en-US" sz="244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/</a:t>
            </a:r>
            <a:r>
              <a:rPr lang="en-US" sz="244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Recibir</a:t>
            </a:r>
            <a:r>
              <a:rPr lang="en-US" sz="244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</a:t>
            </a:r>
            <a:r>
              <a:rPr lang="en-US" sz="244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mensajes</a:t>
            </a: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x-none" sz="244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E</a:t>
            </a:r>
            <a:r>
              <a:rPr lang="en-US" sz="244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stado</a:t>
            </a:r>
            <a:r>
              <a:rPr lang="en-US" sz="244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de </a:t>
            </a:r>
            <a:r>
              <a:rPr lang="en-US" sz="244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almacenamiento</a:t>
            </a: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4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Traducción</a:t>
            </a: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4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Telemetría</a:t>
            </a: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9" name="Straight Arrow Connector 7"/>
          <p:cNvCxnSpPr>
            <a:cxnSpLocks/>
          </p:cNvCxnSpPr>
          <p:nvPr/>
        </p:nvCxnSpPr>
        <p:spPr>
          <a:xfrm>
            <a:off x="1265554" y="2531891"/>
            <a:ext cx="981261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0"/>
          <p:cNvCxnSpPr>
            <a:cxnSpLocks/>
          </p:cNvCxnSpPr>
          <p:nvPr/>
        </p:nvCxnSpPr>
        <p:spPr>
          <a:xfrm>
            <a:off x="6014355" y="3501375"/>
            <a:ext cx="981261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8"/>
          <p:cNvCxnSpPr>
            <a:cxnSpLocks/>
          </p:cNvCxnSpPr>
          <p:nvPr/>
        </p:nvCxnSpPr>
        <p:spPr>
          <a:xfrm>
            <a:off x="4182672" y="1214461"/>
            <a:ext cx="13270" cy="69047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9"/>
          <p:cNvSpPr/>
          <p:nvPr/>
        </p:nvSpPr>
        <p:spPr bwMode="auto">
          <a:xfrm>
            <a:off x="2797247" y="401013"/>
            <a:ext cx="2819719" cy="68847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4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Dev portal</a:t>
            </a:r>
          </a:p>
        </p:txBody>
      </p:sp>
      <p:pic>
        <p:nvPicPr>
          <p:cNvPr id="13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92" t="78302"/>
          <a:stretch/>
        </p:blipFill>
        <p:spPr>
          <a:xfrm>
            <a:off x="6918860" y="3755757"/>
            <a:ext cx="2021573" cy="836456"/>
          </a:xfrm>
          <a:prstGeom prst="rect">
            <a:avLst/>
          </a:prstGeom>
        </p:spPr>
      </p:pic>
      <p:sp>
        <p:nvSpPr>
          <p:cNvPr id="14" name="Rectangle 1"/>
          <p:cNvSpPr/>
          <p:nvPr/>
        </p:nvSpPr>
        <p:spPr>
          <a:xfrm>
            <a:off x="7323596" y="471149"/>
            <a:ext cx="1402948" cy="4801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x-none" sz="2800" dirty="0">
                <a:ea typeface="Segoe UI" pitchFamily="34" charset="0"/>
                <a:cs typeface="Segoe UI" pitchFamily="34" charset="0"/>
              </a:rPr>
              <a:t>C</a:t>
            </a:r>
            <a:r>
              <a:rPr lang="en-US" sz="2800" dirty="0" err="1">
                <a:ea typeface="Segoe UI" pitchFamily="34" charset="0"/>
                <a:cs typeface="Segoe UI" pitchFamily="34" charset="0"/>
              </a:rPr>
              <a:t>anales</a:t>
            </a:r>
            <a:endParaRPr lang="en-US" sz="2800" dirty="0"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075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Visual Studio 2015 (latest update)</a:t>
            </a:r>
          </a:p>
          <a:p>
            <a:r>
              <a:rPr lang="en-US" dirty="0" err="1"/>
              <a:t>Bajar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Bot Application Template</a:t>
            </a:r>
            <a:r>
              <a:rPr lang="en-US" dirty="0"/>
              <a:t> y </a:t>
            </a:r>
            <a:r>
              <a:rPr lang="en-US" dirty="0" err="1"/>
              <a:t>copiar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%USERPROFILE%\Documents\Visual Studio 2015\Templates\</a:t>
            </a:r>
            <a:r>
              <a:rPr lang="en-US" dirty="0" err="1"/>
              <a:t>ProjectTemplates</a:t>
            </a:r>
            <a:r>
              <a:rPr lang="en-US" dirty="0"/>
              <a:t>\Visual C#\</a:t>
            </a:r>
          </a:p>
          <a:p>
            <a:pPr lvl="1"/>
            <a:r>
              <a:rPr lang="en-US" dirty="0"/>
              <a:t>http://aka.ms/bf-bc-vstemplate</a:t>
            </a:r>
          </a:p>
          <a:p>
            <a:r>
              <a:rPr lang="en-US" dirty="0" err="1"/>
              <a:t>Bajar</a:t>
            </a:r>
            <a:r>
              <a:rPr lang="en-US" dirty="0"/>
              <a:t> e </a:t>
            </a:r>
            <a:r>
              <a:rPr lang="en-US" dirty="0" err="1"/>
              <a:t>isntalar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Bot Framework Emulator</a:t>
            </a:r>
            <a:endParaRPr lang="en-US" dirty="0"/>
          </a:p>
          <a:p>
            <a:pPr lvl="1"/>
            <a:r>
              <a:rPr lang="en-US" dirty="0"/>
              <a:t>http://aka.ms/bf-bc-emulator</a:t>
            </a:r>
          </a:p>
          <a:p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MI PRIMER BOT</a:t>
            </a:r>
          </a:p>
        </p:txBody>
      </p:sp>
    </p:spTree>
    <p:extLst>
      <p:ext uri="{BB962C8B-B14F-4D97-AF65-F5344CB8AC3E}">
        <p14:creationId xmlns:p14="http://schemas.microsoft.com/office/powerpoint/2010/main" val="3269791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Conversaciones</a:t>
            </a:r>
            <a:r>
              <a:rPr lang="en-US" dirty="0"/>
              <a:t> </a:t>
            </a:r>
            <a:r>
              <a:rPr lang="en-US" dirty="0" err="1"/>
              <a:t>guiadas</a:t>
            </a:r>
            <a:endParaRPr lang="en-US" dirty="0"/>
          </a:p>
          <a:p>
            <a:r>
              <a:rPr lang="en-US" dirty="0" err="1"/>
              <a:t>Clase</a:t>
            </a:r>
            <a:r>
              <a:rPr lang="en-US" dirty="0"/>
              <a:t> serializable con </a:t>
            </a:r>
            <a:r>
              <a:rPr lang="en-US" dirty="0" err="1"/>
              <a:t>anotaciones</a:t>
            </a:r>
            <a:r>
              <a:rPr lang="en-US" dirty="0"/>
              <a:t> </a:t>
            </a:r>
          </a:p>
          <a:p>
            <a:r>
              <a:rPr lang="en-US" dirty="0"/>
              <a:t>Ideal para </a:t>
            </a:r>
            <a:r>
              <a:rPr lang="en-US" dirty="0" err="1"/>
              <a:t>llenar</a:t>
            </a:r>
            <a:r>
              <a:rPr lang="en-US" dirty="0"/>
              <a:t> </a:t>
            </a:r>
            <a:r>
              <a:rPr lang="en-US" dirty="0" err="1"/>
              <a:t>formularios</a:t>
            </a:r>
            <a:endParaRPr lang="en-US" dirty="0"/>
          </a:p>
          <a:p>
            <a:pPr lvl="1"/>
            <a:r>
              <a:rPr lang="en-US" dirty="0" err="1"/>
              <a:t>Ordenes</a:t>
            </a:r>
            <a:r>
              <a:rPr lang="en-US" dirty="0"/>
              <a:t> de </a:t>
            </a:r>
            <a:r>
              <a:rPr lang="en-US" dirty="0" err="1"/>
              <a:t>compra</a:t>
            </a:r>
            <a:endParaRPr lang="en-US" dirty="0"/>
          </a:p>
          <a:p>
            <a:pPr lvl="1"/>
            <a:r>
              <a:rPr lang="en-US" dirty="0" err="1"/>
              <a:t>Anotarse</a:t>
            </a:r>
            <a:r>
              <a:rPr lang="en-US" dirty="0"/>
              <a:t> a un </a:t>
            </a:r>
            <a:r>
              <a:rPr lang="en-US" dirty="0" err="1"/>
              <a:t>sorteo</a:t>
            </a:r>
            <a:endParaRPr lang="en-US" dirty="0"/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!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25"/>
          </p:nvPr>
        </p:nvSpPr>
        <p:spPr>
          <a:xfrm>
            <a:off x="454025" y="1009570"/>
            <a:ext cx="4564542" cy="707664"/>
          </a:xfrm>
        </p:spPr>
        <p:txBody>
          <a:bodyPr/>
          <a:lstStyle/>
          <a:p>
            <a:r>
              <a:rPr lang="en-US" dirty="0"/>
              <a:t>FORM FLOW</a:t>
            </a:r>
          </a:p>
        </p:txBody>
      </p:sp>
    </p:spTree>
    <p:extLst>
      <p:ext uri="{BB962C8B-B14F-4D97-AF65-F5344CB8AC3E}">
        <p14:creationId xmlns:p14="http://schemas.microsoft.com/office/powerpoint/2010/main" val="292855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237</Words>
  <Application>Microsoft Office PowerPoint</Application>
  <PresentationFormat>Presentación en pantalla (16:9)</PresentationFormat>
  <Paragraphs>86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Arial</vt:lpstr>
      <vt:lpstr>Calibri</vt:lpstr>
      <vt:lpstr>Montserrat</vt:lpstr>
      <vt:lpstr>Montserrat-Bold</vt:lpstr>
      <vt:lpstr>Museo 900 Regular</vt:lpstr>
      <vt:lpstr>Museo Sans 300</vt:lpstr>
      <vt:lpstr>Museo Sans 700</vt:lpstr>
      <vt:lpstr>Segoe UI</vt:lpstr>
      <vt:lpstr>Office Theme</vt:lpstr>
      <vt:lpstr>CaaS</vt:lpstr>
      <vt:lpstr>AGENDA</vt:lpstr>
      <vt:lpstr>01</vt:lpstr>
      <vt:lpstr>02</vt:lpstr>
      <vt:lpstr>03</vt:lpstr>
      <vt:lpstr>Presentación de PowerPoint</vt:lpstr>
      <vt:lpstr>Presentación de PowerPoint</vt:lpstr>
      <vt:lpstr>05</vt:lpstr>
      <vt:lpstr>06</vt:lpstr>
      <vt:lpstr>06</vt:lpstr>
      <vt:lpstr>07</vt:lpstr>
      <vt:lpstr>08</vt:lpstr>
    </vt:vector>
  </TitlesOfParts>
  <Company>Victoria Rodríguez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</dc:title>
  <dc:creator>Victoria Rodriguez</dc:creator>
  <cp:lastModifiedBy>Johann Pérez</cp:lastModifiedBy>
  <cp:revision>29</cp:revision>
  <dcterms:created xsi:type="dcterms:W3CDTF">2016-11-07T10:37:53Z</dcterms:created>
  <dcterms:modified xsi:type="dcterms:W3CDTF">2017-04-19T18:20:53Z</dcterms:modified>
</cp:coreProperties>
</file>