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500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61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699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301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846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161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271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689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54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936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23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40D9-D6B8-435D-A8A0-5862BA4C7EDE}" type="datetimeFigureOut">
              <a:rPr lang="sv-SE" smtClean="0"/>
              <a:t>2019-01-23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94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91680" y="1387198"/>
            <a:ext cx="1128552" cy="1177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799141" y="126427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>
            <a:off x="1619672" y="249289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1361173" y="270892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(x₁, y₁)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89942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(x₂, y₂)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4113807" y="895127"/>
            <a:ext cx="4577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Avståndet mellan punkterna (x₂, y₂) och (x₁, y₁):</a:t>
            </a:r>
          </a:p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11960" y="1464193"/>
                <a:ext cx="2546018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smtClean="0"/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v-SE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sv-SE" dirty="0" smtClean="0"/>
                          <m:t>(</m:t>
                        </m:r>
                        <m:r>
                          <m:rPr>
                            <m:nor/>
                          </m:rPr>
                          <a:rPr lang="sv-SE" dirty="0" smtClean="0"/>
                          <m:t>x</m:t>
                        </m:r>
                        <m:r>
                          <m:rPr>
                            <m:nor/>
                          </m:rPr>
                          <a:rPr lang="sv-SE" dirty="0" smtClean="0"/>
                          <m:t>₂ − 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sv-SE" dirty="0" smtClean="0"/>
                          <m:t>₁</m:t>
                        </m:r>
                        <m:r>
                          <a:rPr lang="sv-SE" b="0" i="1" dirty="0" smtClean="0">
                            <a:latin typeface="Cambria Math"/>
                          </a:rPr>
                          <m:t>)²+</m:t>
                        </m:r>
                        <m:r>
                          <m:rPr>
                            <m:nor/>
                          </m:rPr>
                          <a:rPr lang="sv-SE" dirty="0" smtClean="0"/>
                          <m:t>(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y</m:t>
                        </m:r>
                        <m:r>
                          <m:rPr>
                            <m:nor/>
                          </m:rPr>
                          <a:rPr lang="sv-SE" dirty="0" smtClean="0"/>
                          <m:t>₂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 −</m:t>
                        </m:r>
                        <m:r>
                          <m:rPr>
                            <m:nor/>
                          </m:rPr>
                          <a:rPr lang="sv-SE" dirty="0" smtClean="0"/>
                          <m:t> </m:t>
                        </m:r>
                        <m:r>
                          <m:rPr>
                            <m:nor/>
                          </m:rPr>
                          <a:rPr lang="sv-SE" dirty="0" smtClean="0"/>
                          <m:t>y</m:t>
                        </m:r>
                        <m:r>
                          <m:rPr>
                            <m:nor/>
                          </m:rPr>
                          <a:rPr lang="sv-SE" dirty="0" smtClean="0"/>
                          <m:t>₁</m:t>
                        </m:r>
                        <m:r>
                          <a:rPr lang="sv-SE" b="0" i="1" dirty="0" smtClean="0">
                            <a:latin typeface="Cambria Math"/>
                          </a:rPr>
                          <m:t>)²</m:t>
                        </m:r>
                      </m:e>
                    </m:rad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464193"/>
                <a:ext cx="2546018" cy="656013"/>
              </a:xfrm>
              <a:prstGeom prst="rect">
                <a:avLst/>
              </a:prstGeom>
              <a:blipFill rotWithShape="1">
                <a:blip r:embed="rId2"/>
                <a:stretch>
                  <a:fillRect l="-215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0487" y="3645024"/>
            <a:ext cx="23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Feed rate [mm/minute]</a:t>
            </a:r>
            <a:endParaRPr lang="sv-SE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53750"/>
              </p:ext>
            </p:extLst>
          </p:nvPr>
        </p:nvGraphicFramePr>
        <p:xfrm>
          <a:off x="611561" y="4005064"/>
          <a:ext cx="3168351" cy="166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6117"/>
                <a:gridCol w="1056117"/>
                <a:gridCol w="1056117"/>
              </a:tblGrid>
              <a:tr h="46272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F [</a:t>
                      </a:r>
                      <a:r>
                        <a:rPr lang="sv-SE" sz="1200" baseline="0" dirty="0" smtClean="0"/>
                        <a:t>mm/minute</a:t>
                      </a:r>
                      <a:r>
                        <a:rPr lang="sv-SE" sz="1200" dirty="0" smtClean="0"/>
                        <a:t>]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[mm/100ms]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10um/100ms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400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0.667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66.7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200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0.333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33.3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0.1667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16.7</a:t>
                      </a:r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60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0.1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211960" y="2281668"/>
                <a:ext cx="3835217" cy="4247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 smtClean="0"/>
                  <a:t>Δ</a:t>
                </a:r>
                <a:r>
                  <a:rPr lang="sv-SE" dirty="0" smtClean="0"/>
                  <a:t>d = förflyttning/100ms</a:t>
                </a:r>
              </a:p>
              <a:p>
                <a:r>
                  <a:rPr lang="sv-SE" dirty="0" smtClean="0"/>
                  <a:t> </a:t>
                </a:r>
              </a:p>
              <a:p>
                <a:r>
                  <a:rPr lang="sv-SE" dirty="0" smtClean="0"/>
                  <a:t>Antal 100ms för att förflytta sig D</a:t>
                </a:r>
              </a:p>
              <a:p>
                <a:r>
                  <a:rPr lang="sv-SE" dirty="0" smtClean="0"/>
                  <a:t>N = D/</a:t>
                </a:r>
                <a:r>
                  <a:rPr lang="el-GR" dirty="0" smtClean="0"/>
                  <a:t>Δ</a:t>
                </a:r>
                <a:r>
                  <a:rPr lang="sv-SE" dirty="0" smtClean="0"/>
                  <a:t>d</a:t>
                </a:r>
              </a:p>
              <a:p>
                <a:endParaRPr lang="sv-SE" dirty="0"/>
              </a:p>
              <a:p>
                <a:r>
                  <a:rPr lang="sv-SE" dirty="0" smtClean="0"/>
                  <a:t>Förflyttning per 100ms:</a:t>
                </a:r>
              </a:p>
              <a:p>
                <a:r>
                  <a:rPr lang="el-GR" dirty="0" smtClean="0"/>
                  <a:t>Δ</a:t>
                </a:r>
                <a:r>
                  <a:rPr lang="sv-SE" dirty="0" smtClean="0"/>
                  <a:t>x</a:t>
                </a:r>
                <a:r>
                  <a:rPr lang="el-GR" dirty="0" smtClean="0"/>
                  <a:t> </a:t>
                </a:r>
                <a:r>
                  <a:rPr lang="sv-SE" dirty="0" smtClean="0"/>
                  <a:t>=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|/N</a:t>
                </a:r>
              </a:p>
              <a:p>
                <a:r>
                  <a:rPr lang="el-GR" dirty="0" smtClean="0"/>
                  <a:t>Δ</a:t>
                </a:r>
                <a:r>
                  <a:rPr lang="sv-SE" dirty="0" smtClean="0"/>
                  <a:t>y</a:t>
                </a:r>
                <a:r>
                  <a:rPr lang="el-GR" dirty="0" smtClean="0"/>
                  <a:t> </a:t>
                </a:r>
                <a:r>
                  <a:rPr lang="sv-SE" dirty="0" smtClean="0"/>
                  <a:t>=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|/N</a:t>
                </a:r>
              </a:p>
              <a:p>
                <a:endParaRPr lang="sv-SE" dirty="0"/>
              </a:p>
              <a:p>
                <a:r>
                  <a:rPr lang="sv-SE" dirty="0" smtClean="0"/>
                  <a:t>om N inte heltal, gör N+1 förflyttningar</a:t>
                </a:r>
              </a:p>
              <a:p>
                <a:r>
                  <a:rPr lang="sv-SE" dirty="0" smtClean="0"/>
                  <a:t>Med sista punkten i </a:t>
                </a:r>
                <a14:m>
                  <m:oMath xmlns:m="http://schemas.openxmlformats.org/officeDocument/2006/math">
                    <m:r>
                      <a:rPr lang="sv-SE" b="0" i="0" dirty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</m:oMath>
                </a14:m>
                <a:r>
                  <a:rPr lang="sv-SE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  <m:r>
                      <m:rPr>
                        <m:nor/>
                      </m:rPr>
                      <a:rPr lang="sv-SE" b="0" i="0" dirty="0" smtClean="0"/>
                      <m:t>)</m:t>
                    </m:r>
                  </m:oMath>
                </a14:m>
                <a:endParaRPr lang="sv-SE" dirty="0" smtClean="0"/>
              </a:p>
              <a:p>
                <a:endParaRPr lang="sv-SE" dirty="0"/>
              </a:p>
              <a:p>
                <a:r>
                  <a:rPr lang="sv-SE" dirty="0" smtClean="0"/>
                  <a:t>Interpolering:</a:t>
                </a:r>
              </a:p>
              <a:p>
                <a:r>
                  <a:rPr lang="sv-SE" dirty="0"/>
                  <a:t>y</a:t>
                </a:r>
                <a:r>
                  <a:rPr lang="sv-SE" dirty="0" smtClean="0"/>
                  <a:t> = y₁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dirty="0" smtClean="0"/>
                      <m:t>(</m:t>
                    </m:r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  <m:r>
                      <m:rPr>
                        <m:nor/>
                      </m:rPr>
                      <a:rPr lang="sv-SE" b="0" i="0" dirty="0" smtClean="0"/>
                      <m:t> −</m:t>
                    </m:r>
                    <m:r>
                      <m:rPr>
                        <m:nor/>
                      </m:rPr>
                      <a:rPr lang="sv-SE" dirty="0" smtClean="0"/>
                      <m:t> </m:t>
                    </m:r>
                    <m:r>
                      <m:rPr>
                        <m:nor/>
                      </m:rPr>
                      <a:rPr lang="sv-SE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  <m:r>
                      <a:rPr lang="sv-SE" b="0" i="1" dirty="0" smtClean="0">
                        <a:latin typeface="Cambria Math"/>
                      </a:rPr>
                      <m:t>)/</m:t>
                    </m:r>
                    <m:r>
                      <m:rPr>
                        <m:nor/>
                      </m:rPr>
                      <a:rPr lang="sv-SE" dirty="0" smtClean="0"/>
                      <m:t>(</m:t>
                    </m:r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  <m:r>
                      <a:rPr lang="sv-SE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*(x -</a:t>
                </a:r>
                <a:r>
                  <a:rPr lang="sv-SE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)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281668"/>
                <a:ext cx="3835217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431" t="-717" r="-7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1969286" y="2131532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>
            <a:off x="2267744" y="180882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555776" y="1484784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Left Brace 20"/>
          <p:cNvSpPr/>
          <p:nvPr/>
        </p:nvSpPr>
        <p:spPr>
          <a:xfrm rot="2465617">
            <a:off x="2210241" y="1370169"/>
            <a:ext cx="248596" cy="3881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1903414" y="117212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Δ</a:t>
            </a:r>
            <a:r>
              <a:rPr lang="sv-SE" dirty="0" smtClean="0"/>
              <a:t>d</a:t>
            </a:r>
            <a:endParaRPr lang="sv-SE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2359472" y="1936549"/>
            <a:ext cx="248596" cy="2880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Straight Connector 19"/>
          <p:cNvCxnSpPr>
            <a:stCxn id="19" idx="4"/>
            <a:endCxn id="23" idx="2"/>
          </p:cNvCxnSpPr>
          <p:nvPr/>
        </p:nvCxnSpPr>
        <p:spPr>
          <a:xfrm>
            <a:off x="2627784" y="1628800"/>
            <a:ext cx="3" cy="3274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 rot="10800000">
            <a:off x="2707765" y="1556791"/>
            <a:ext cx="248596" cy="3240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5" name="Straight Connector 24"/>
          <p:cNvCxnSpPr>
            <a:stCxn id="24" idx="0"/>
            <a:endCxn id="18" idx="6"/>
          </p:cNvCxnSpPr>
          <p:nvPr/>
        </p:nvCxnSpPr>
        <p:spPr>
          <a:xfrm flipH="1">
            <a:off x="2411760" y="1880827"/>
            <a:ext cx="296005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53015" y="213285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r>
              <a:rPr lang="sv-SE" dirty="0"/>
              <a:t>x</a:t>
            </a:r>
            <a:r>
              <a:rPr lang="el-GR" dirty="0"/>
              <a:t> </a:t>
            </a:r>
            <a:endParaRPr lang="sv-SE" dirty="0"/>
          </a:p>
        </p:txBody>
      </p:sp>
      <p:sp>
        <p:nvSpPr>
          <p:cNvPr id="32" name="Rectangle 31"/>
          <p:cNvSpPr/>
          <p:nvPr/>
        </p:nvSpPr>
        <p:spPr>
          <a:xfrm>
            <a:off x="2881070" y="15475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Δ</a:t>
            </a:r>
            <a:r>
              <a:rPr lang="sv-SE" dirty="0" smtClean="0"/>
              <a:t>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771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4932040" y="506074"/>
            <a:ext cx="3312368" cy="51551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376261" y="506074"/>
            <a:ext cx="4104456" cy="51551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835696" y="2305227"/>
            <a:ext cx="129614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Parse line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929847" y="3699590"/>
            <a:ext cx="129614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Send cmd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630987" y="3722763"/>
            <a:ext cx="129614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Wait for ok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6300192" y="2018448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Handle cmd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6300192" y="3686438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Send ok</a:t>
            </a:r>
            <a:endParaRPr lang="sv-SE" dirty="0"/>
          </a:p>
        </p:txBody>
      </p:sp>
      <p:sp>
        <p:nvSpPr>
          <p:cNvPr id="9" name="Folded Corner 8"/>
          <p:cNvSpPr/>
          <p:nvPr/>
        </p:nvSpPr>
        <p:spPr>
          <a:xfrm rot="10800000">
            <a:off x="755576" y="764704"/>
            <a:ext cx="914400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5" name="Elbow Connector 14"/>
          <p:cNvCxnSpPr>
            <a:stCxn id="9" idx="1"/>
            <a:endCxn id="4" idx="0"/>
          </p:cNvCxnSpPr>
          <p:nvPr/>
        </p:nvCxnSpPr>
        <p:spPr>
          <a:xfrm>
            <a:off x="1669976" y="1221904"/>
            <a:ext cx="813792" cy="10833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00192" y="2846335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Move to ref</a:t>
            </a:r>
            <a:endParaRPr lang="sv-SE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48264" y="23784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48264" y="3206375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4" idx="3"/>
            <a:endCxn id="5" idx="0"/>
          </p:cNvCxnSpPr>
          <p:nvPr/>
        </p:nvCxnSpPr>
        <p:spPr>
          <a:xfrm>
            <a:off x="3131840" y="2485247"/>
            <a:ext cx="446079" cy="121434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" idx="2"/>
            <a:endCxn id="6" idx="2"/>
          </p:cNvCxnSpPr>
          <p:nvPr/>
        </p:nvCxnSpPr>
        <p:spPr>
          <a:xfrm rot="5400000">
            <a:off x="2416903" y="2921786"/>
            <a:ext cx="23173" cy="2298860"/>
          </a:xfrm>
          <a:prstGeom prst="curvedConnector3">
            <a:avLst>
              <a:gd name="adj1" fmla="val 22195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6" idx="0"/>
            <a:endCxn id="4" idx="1"/>
          </p:cNvCxnSpPr>
          <p:nvPr/>
        </p:nvCxnSpPr>
        <p:spPr>
          <a:xfrm rot="5400000" flipH="1" flipV="1">
            <a:off x="938619" y="2825687"/>
            <a:ext cx="1237516" cy="556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8" idx="2"/>
            <a:endCxn id="7" idx="0"/>
          </p:cNvCxnSpPr>
          <p:nvPr/>
        </p:nvCxnSpPr>
        <p:spPr>
          <a:xfrm rot="5400000" flipH="1">
            <a:off x="5934249" y="3032463"/>
            <a:ext cx="2028030" cy="12700"/>
          </a:xfrm>
          <a:prstGeom prst="curvedConnector5">
            <a:avLst>
              <a:gd name="adj1" fmla="val -21540"/>
              <a:gd name="adj2" fmla="val 9326693"/>
              <a:gd name="adj3" fmla="val 1331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82496" y="5157192"/>
            <a:ext cx="16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PC – gserver.py</a:t>
            </a:r>
            <a:endParaRPr lang="sv-SE" dirty="0"/>
          </a:p>
        </p:txBody>
      </p:sp>
      <p:sp>
        <p:nvSpPr>
          <p:cNvPr id="57" name="TextBox 56"/>
          <p:cNvSpPr txBox="1"/>
          <p:nvPr/>
        </p:nvSpPr>
        <p:spPr>
          <a:xfrm>
            <a:off x="5364088" y="5157192"/>
            <a:ext cx="21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Arduino – gclient.ino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084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1206683" y="2492896"/>
            <a:ext cx="1422118" cy="1368152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Arc 4"/>
          <p:cNvSpPr/>
          <p:nvPr/>
        </p:nvSpPr>
        <p:spPr>
          <a:xfrm>
            <a:off x="1043608" y="2564904"/>
            <a:ext cx="1422118" cy="1512168"/>
          </a:xfrm>
          <a:prstGeom prst="arc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Arc 5"/>
          <p:cNvSpPr/>
          <p:nvPr/>
        </p:nvSpPr>
        <p:spPr>
          <a:xfrm>
            <a:off x="1350699" y="2420888"/>
            <a:ext cx="1422118" cy="144016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5220072" y="404664"/>
            <a:ext cx="2520280" cy="63367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2167656" y="3135140"/>
            <a:ext cx="792088" cy="20162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 rot="1417387">
            <a:off x="2721012" y="3047881"/>
            <a:ext cx="20999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>
            <a:off x="2455688" y="4143252"/>
            <a:ext cx="257530" cy="257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" name="Straight Connector 10"/>
          <p:cNvCxnSpPr>
            <a:stCxn id="9" idx="0"/>
            <a:endCxn id="32" idx="1"/>
          </p:cNvCxnSpPr>
          <p:nvPr/>
        </p:nvCxnSpPr>
        <p:spPr>
          <a:xfrm>
            <a:off x="3100129" y="3105206"/>
            <a:ext cx="2067665" cy="1119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2"/>
            <a:endCxn id="32" idx="2"/>
          </p:cNvCxnSpPr>
          <p:nvPr/>
        </p:nvCxnSpPr>
        <p:spPr>
          <a:xfrm flipV="1">
            <a:off x="2455688" y="4272016"/>
            <a:ext cx="2692376" cy="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e 12"/>
          <p:cNvSpPr/>
          <p:nvPr/>
        </p:nvSpPr>
        <p:spPr>
          <a:xfrm rot="20099691">
            <a:off x="2243701" y="3821966"/>
            <a:ext cx="900100" cy="900100"/>
          </a:xfrm>
          <a:prstGeom prst="pie">
            <a:avLst>
              <a:gd name="adj1" fmla="val 19199900"/>
              <a:gd name="adj2" fmla="val 14784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3760" y="378321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endParaRPr lang="sv-SE" dirty="0"/>
          </a:p>
        </p:txBody>
      </p:sp>
      <p:sp>
        <p:nvSpPr>
          <p:cNvPr id="15" name="TextBox 14"/>
          <p:cNvSpPr txBox="1"/>
          <p:nvPr/>
        </p:nvSpPr>
        <p:spPr>
          <a:xfrm>
            <a:off x="3309862" y="428726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</a:t>
            </a:r>
            <a:r>
              <a:rPr lang="sv-SE" dirty="0" smtClean="0"/>
              <a:t> (x-position)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4725816" y="31351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2443228" y="33192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36441" y="51479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servoX</a:t>
            </a:r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>
            <a:off x="2267744" y="5589240"/>
            <a:ext cx="260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</a:t>
            </a:r>
            <a:r>
              <a:rPr lang="el-GR" dirty="0" smtClean="0"/>
              <a:t>²</a:t>
            </a:r>
            <a:r>
              <a:rPr lang="sv-SE" dirty="0" smtClean="0"/>
              <a:t> = b</a:t>
            </a:r>
            <a:r>
              <a:rPr lang="el-GR" dirty="0" smtClean="0"/>
              <a:t>²</a:t>
            </a:r>
            <a:r>
              <a:rPr lang="sv-SE" dirty="0" smtClean="0"/>
              <a:t> + c</a:t>
            </a:r>
            <a:r>
              <a:rPr lang="el-GR" dirty="0" smtClean="0"/>
              <a:t>²</a:t>
            </a:r>
            <a:r>
              <a:rPr lang="sv-SE" dirty="0" smtClean="0"/>
              <a:t> - 2bc cos(</a:t>
            </a:r>
            <a:r>
              <a:rPr lang="el-GR" dirty="0" smtClean="0"/>
              <a:t>α</a:t>
            </a:r>
            <a:r>
              <a:rPr lang="sv-SE" dirty="0" smtClean="0"/>
              <a:t>)</a:t>
            </a:r>
          </a:p>
          <a:p>
            <a:r>
              <a:rPr lang="sv-SE" dirty="0" smtClean="0"/>
              <a:t>=&gt;</a:t>
            </a:r>
          </a:p>
          <a:p>
            <a:r>
              <a:rPr lang="sv-SE" dirty="0" smtClean="0"/>
              <a:t>cos(</a:t>
            </a:r>
            <a:r>
              <a:rPr lang="el-GR" dirty="0" smtClean="0"/>
              <a:t>α</a:t>
            </a:r>
            <a:r>
              <a:rPr lang="sv-SE" dirty="0" smtClean="0"/>
              <a:t>) = (c</a:t>
            </a:r>
            <a:r>
              <a:rPr lang="el-GR" dirty="0" smtClean="0"/>
              <a:t>²</a:t>
            </a:r>
            <a:r>
              <a:rPr lang="sv-SE" dirty="0" smtClean="0"/>
              <a:t> + b</a:t>
            </a:r>
            <a:r>
              <a:rPr lang="el-GR" dirty="0" smtClean="0"/>
              <a:t>²</a:t>
            </a:r>
            <a:r>
              <a:rPr lang="sv-SE" dirty="0" smtClean="0"/>
              <a:t> -a</a:t>
            </a:r>
            <a:r>
              <a:rPr lang="el-GR" dirty="0" smtClean="0"/>
              <a:t>²</a:t>
            </a:r>
            <a:r>
              <a:rPr lang="sv-SE" dirty="0" smtClean="0"/>
              <a:t>)/(2bc)</a:t>
            </a:r>
            <a:endParaRPr lang="sv-SE" dirty="0"/>
          </a:p>
        </p:txBody>
      </p:sp>
      <p:sp>
        <p:nvSpPr>
          <p:cNvPr id="20" name="TextBox 19"/>
          <p:cNvSpPr txBox="1"/>
          <p:nvPr/>
        </p:nvSpPr>
        <p:spPr>
          <a:xfrm>
            <a:off x="1613484" y="902892"/>
            <a:ext cx="31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Servo controls angle with PWM</a:t>
            </a:r>
            <a:endParaRPr lang="sv-SE" dirty="0"/>
          </a:p>
        </p:txBody>
      </p:sp>
      <p:sp>
        <p:nvSpPr>
          <p:cNvPr id="21" name="Arc 20"/>
          <p:cNvSpPr/>
          <p:nvPr/>
        </p:nvSpPr>
        <p:spPr>
          <a:xfrm rot="5400000">
            <a:off x="6767388" y="-525535"/>
            <a:ext cx="1422118" cy="1368152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 rot="5400000">
            <a:off x="6110296" y="-12458"/>
            <a:ext cx="792088" cy="20162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 rot="6817387">
            <a:off x="6812640" y="573886"/>
            <a:ext cx="20999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5400000">
            <a:off x="6248810" y="887643"/>
            <a:ext cx="257530" cy="257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5" name="Straight Connector 24"/>
          <p:cNvCxnSpPr>
            <a:stCxn id="23" idx="0"/>
          </p:cNvCxnSpPr>
          <p:nvPr/>
        </p:nvCxnSpPr>
        <p:spPr>
          <a:xfrm flipH="1">
            <a:off x="6376738" y="1532084"/>
            <a:ext cx="1167648" cy="1312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5400000">
            <a:off x="6839396" y="-228482"/>
            <a:ext cx="1422118" cy="1512168"/>
          </a:xfrm>
          <a:prstGeom prst="arc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5400000">
            <a:off x="6803392" y="-417523"/>
            <a:ext cx="1422118" cy="144016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TextBox 27"/>
          <p:cNvSpPr txBox="1"/>
          <p:nvPr/>
        </p:nvSpPr>
        <p:spPr>
          <a:xfrm>
            <a:off x="5432561" y="14119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servoY</a:t>
            </a:r>
            <a:endParaRPr lang="sv-SE" dirty="0"/>
          </a:p>
        </p:txBody>
      </p:sp>
      <p:sp>
        <p:nvSpPr>
          <p:cNvPr id="29" name="Rectangle 28"/>
          <p:cNvSpPr/>
          <p:nvPr/>
        </p:nvSpPr>
        <p:spPr>
          <a:xfrm>
            <a:off x="5436096" y="2844194"/>
            <a:ext cx="2117894" cy="18780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6376738" y="1033903"/>
            <a:ext cx="837" cy="18102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310213" y="2780928"/>
            <a:ext cx="134724" cy="134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>
            <a:off x="5148064" y="4204654"/>
            <a:ext cx="134724" cy="134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680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7756</TotalTime>
  <Words>233</Words>
  <Application>Microsoft Office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Pettersson Johan (4) (Consultant)</dc:creator>
  <cp:lastModifiedBy>Pettersson Johan (4) (Consultant)</cp:lastModifiedBy>
  <cp:revision>18</cp:revision>
  <dcterms:created xsi:type="dcterms:W3CDTF">2018-11-15T07:59:32Z</dcterms:created>
  <dcterms:modified xsi:type="dcterms:W3CDTF">2019-01-23T14:06:38Z</dcterms:modified>
</cp:coreProperties>
</file>