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500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61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699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301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846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161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271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689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54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936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23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40D9-D6B8-435D-A8A0-5862BA4C7EDE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94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3"/>
          </p:cNvCxnSpPr>
          <p:nvPr/>
        </p:nvCxnSpPr>
        <p:spPr>
          <a:xfrm flipV="1">
            <a:off x="1691680" y="1387198"/>
            <a:ext cx="1128552" cy="1177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799141" y="126427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>
            <a:off x="1619672" y="249289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1361173" y="270892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(x₁, y</a:t>
            </a:r>
            <a:r>
              <a:rPr lang="sv-SE" dirty="0" smtClean="0"/>
              <a:t>₁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89942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(x₂, y</a:t>
            </a:r>
            <a:r>
              <a:rPr lang="sv-SE" dirty="0" smtClean="0"/>
              <a:t>₂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4113807" y="895127"/>
            <a:ext cx="4577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Avståndet mellan punkterna </a:t>
            </a:r>
            <a:r>
              <a:rPr lang="sv-SE" dirty="0" smtClean="0"/>
              <a:t>(x₂, y₂) och (x₁, y₁)</a:t>
            </a:r>
            <a:r>
              <a:rPr lang="sv-SE" dirty="0" smtClean="0"/>
              <a:t>:</a:t>
            </a:r>
          </a:p>
          <a:p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211960" y="1464193"/>
                <a:ext cx="2546018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smtClean="0"/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v-SE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sv-SE" dirty="0" smtClean="0"/>
                          <m:t>(</m:t>
                        </m:r>
                        <m:r>
                          <m:rPr>
                            <m:nor/>
                          </m:rPr>
                          <a:rPr lang="sv-SE" dirty="0" smtClean="0"/>
                          <m:t>x</m:t>
                        </m:r>
                        <m:r>
                          <m:rPr>
                            <m:nor/>
                          </m:rPr>
                          <a:rPr lang="sv-SE" dirty="0" smtClean="0"/>
                          <m:t>₂ - 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sv-SE" dirty="0" smtClean="0"/>
                          <m:t>₁</m:t>
                        </m:r>
                        <m:r>
                          <a:rPr lang="sv-SE" b="0" i="1" dirty="0" smtClean="0">
                            <a:latin typeface="Cambria Math"/>
                          </a:rPr>
                          <m:t>)²+</m:t>
                        </m:r>
                        <m:r>
                          <m:rPr>
                            <m:nor/>
                          </m:rPr>
                          <a:rPr lang="sv-SE" dirty="0" smtClean="0"/>
                          <m:t>(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y</m:t>
                        </m:r>
                        <m:r>
                          <m:rPr>
                            <m:nor/>
                          </m:rPr>
                          <a:rPr lang="sv-SE" dirty="0" smtClean="0"/>
                          <m:t>₂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 -</m:t>
                        </m:r>
                        <m:r>
                          <m:rPr>
                            <m:nor/>
                          </m:rPr>
                          <a:rPr lang="sv-SE" dirty="0" smtClean="0"/>
                          <m:t> </m:t>
                        </m:r>
                        <m:r>
                          <m:rPr>
                            <m:nor/>
                          </m:rPr>
                          <a:rPr lang="sv-SE" dirty="0" smtClean="0"/>
                          <m:t>y</m:t>
                        </m:r>
                        <m:r>
                          <m:rPr>
                            <m:nor/>
                          </m:rPr>
                          <a:rPr lang="sv-SE" dirty="0" smtClean="0"/>
                          <m:t>₁</m:t>
                        </m:r>
                        <m:r>
                          <a:rPr lang="sv-SE" b="0" i="1" dirty="0" smtClean="0">
                            <a:latin typeface="Cambria Math"/>
                          </a:rPr>
                          <m:t>)²</m:t>
                        </m:r>
                      </m:e>
                    </m:rad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464193"/>
                <a:ext cx="2546018" cy="656013"/>
              </a:xfrm>
              <a:prstGeom prst="rect">
                <a:avLst/>
              </a:prstGeom>
              <a:blipFill rotWithShape="1">
                <a:blip r:embed="rId2"/>
                <a:stretch>
                  <a:fillRect l="-215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71600" y="3645024"/>
            <a:ext cx="23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Feed rate [mm/minute]</a:t>
            </a:r>
            <a:endParaRPr lang="sv-SE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08407"/>
              </p:ext>
            </p:extLst>
          </p:nvPr>
        </p:nvGraphicFramePr>
        <p:xfrm>
          <a:off x="1005020" y="4005064"/>
          <a:ext cx="2486860" cy="13681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430"/>
                <a:gridCol w="1243430"/>
              </a:tblGrid>
              <a:tr h="46272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F [</a:t>
                      </a:r>
                      <a:r>
                        <a:rPr lang="sv-SE" sz="1200" baseline="0" dirty="0" smtClean="0"/>
                        <a:t>mm/minute</a:t>
                      </a:r>
                      <a:r>
                        <a:rPr lang="sv-SE" sz="1200" dirty="0" smtClean="0"/>
                        <a:t>]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[mm/100ms]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400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0.667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200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0.333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0.1667</a:t>
                      </a:r>
                      <a:endParaRPr lang="sv-S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211960" y="2281668"/>
                <a:ext cx="3835217" cy="4247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 smtClean="0"/>
                  <a:t>Δ</a:t>
                </a:r>
                <a:r>
                  <a:rPr lang="sv-SE" dirty="0" smtClean="0"/>
                  <a:t>d = förflyttning/100ms</a:t>
                </a:r>
              </a:p>
              <a:p>
                <a:r>
                  <a:rPr lang="sv-SE" dirty="0" smtClean="0"/>
                  <a:t> </a:t>
                </a:r>
              </a:p>
              <a:p>
                <a:r>
                  <a:rPr lang="sv-SE" dirty="0" smtClean="0"/>
                  <a:t>Antal 100ms för att förflytta sig D</a:t>
                </a:r>
              </a:p>
              <a:p>
                <a:r>
                  <a:rPr lang="sv-SE" dirty="0" smtClean="0"/>
                  <a:t>N = D/</a:t>
                </a:r>
                <a:r>
                  <a:rPr lang="el-GR" dirty="0" smtClean="0"/>
                  <a:t>Δ</a:t>
                </a:r>
                <a:r>
                  <a:rPr lang="sv-SE" dirty="0" smtClean="0"/>
                  <a:t>d</a:t>
                </a:r>
              </a:p>
              <a:p>
                <a:endParaRPr lang="sv-SE" dirty="0"/>
              </a:p>
              <a:p>
                <a:r>
                  <a:rPr lang="sv-SE" dirty="0" smtClean="0"/>
                  <a:t>Förflyttning per 100ms:</a:t>
                </a:r>
              </a:p>
              <a:p>
                <a:r>
                  <a:rPr lang="el-GR" dirty="0" smtClean="0"/>
                  <a:t>Δ</a:t>
                </a:r>
                <a:r>
                  <a:rPr lang="sv-SE" dirty="0" smtClean="0"/>
                  <a:t>x</a:t>
                </a:r>
                <a:r>
                  <a:rPr lang="el-GR" dirty="0" smtClean="0"/>
                  <a:t> </a:t>
                </a:r>
                <a:r>
                  <a:rPr lang="sv-SE" dirty="0" smtClean="0"/>
                  <a:t>=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|/N</a:t>
                </a:r>
              </a:p>
              <a:p>
                <a:r>
                  <a:rPr lang="el-GR" dirty="0" smtClean="0"/>
                  <a:t>Δ</a:t>
                </a:r>
                <a:r>
                  <a:rPr lang="sv-SE" dirty="0" smtClean="0"/>
                  <a:t>y</a:t>
                </a:r>
                <a:r>
                  <a:rPr lang="el-GR" dirty="0" smtClean="0"/>
                  <a:t> </a:t>
                </a:r>
                <a:r>
                  <a:rPr lang="sv-SE" dirty="0" smtClean="0"/>
                  <a:t>=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|/N</a:t>
                </a:r>
              </a:p>
              <a:p>
                <a:endParaRPr lang="sv-SE" dirty="0"/>
              </a:p>
              <a:p>
                <a:r>
                  <a:rPr lang="sv-SE" dirty="0" smtClean="0"/>
                  <a:t>om N inte heltal, gör N+1 förflyttningar</a:t>
                </a:r>
              </a:p>
              <a:p>
                <a:r>
                  <a:rPr lang="sv-SE" dirty="0" smtClean="0"/>
                  <a:t>Med sista punkten i </a:t>
                </a:r>
                <a14:m>
                  <m:oMath xmlns:m="http://schemas.openxmlformats.org/officeDocument/2006/math">
                    <m:r>
                      <a:rPr lang="sv-SE" b="0" i="0" dirty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</m:oMath>
                </a14:m>
                <a:r>
                  <a:rPr lang="sv-SE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  <m:r>
                      <m:rPr>
                        <m:nor/>
                      </m:rPr>
                      <a:rPr lang="sv-SE" b="0" i="0" dirty="0" smtClean="0"/>
                      <m:t>)</m:t>
                    </m:r>
                  </m:oMath>
                </a14:m>
                <a:endParaRPr lang="sv-SE" dirty="0" smtClean="0"/>
              </a:p>
              <a:p>
                <a:endParaRPr lang="sv-SE" dirty="0"/>
              </a:p>
              <a:p>
                <a:r>
                  <a:rPr lang="sv-SE" dirty="0" smtClean="0"/>
                  <a:t>Interpolering:</a:t>
                </a:r>
              </a:p>
              <a:p>
                <a:r>
                  <a:rPr lang="sv-SE" dirty="0"/>
                  <a:t>y</a:t>
                </a:r>
                <a:r>
                  <a:rPr lang="sv-SE" dirty="0" smtClean="0"/>
                  <a:t> = y₁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dirty="0" smtClean="0"/>
                      <m:t>(</m:t>
                    </m:r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  <m:r>
                      <m:rPr>
                        <m:nor/>
                      </m:rPr>
                      <a:rPr lang="sv-SE" b="0" i="0" dirty="0" smtClean="0"/>
                      <m:t> −</m:t>
                    </m:r>
                    <m:r>
                      <m:rPr>
                        <m:nor/>
                      </m:rPr>
                      <a:rPr lang="sv-SE" dirty="0" smtClean="0"/>
                      <m:t> </m:t>
                    </m:r>
                    <m:r>
                      <m:rPr>
                        <m:nor/>
                      </m:rPr>
                      <a:rPr lang="sv-SE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  <m:r>
                      <a:rPr lang="sv-SE" b="0" i="1" dirty="0" smtClean="0">
                        <a:latin typeface="Cambria Math"/>
                      </a:rPr>
                      <m:t>)/</m:t>
                    </m:r>
                    <m:r>
                      <m:rPr>
                        <m:nor/>
                      </m:rPr>
                      <a:rPr lang="sv-SE" dirty="0" smtClean="0"/>
                      <m:t>(</m:t>
                    </m:r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  <m:r>
                      <a:rPr lang="sv-SE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*(x -</a:t>
                </a:r>
                <a:r>
                  <a:rPr lang="sv-SE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)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281668"/>
                <a:ext cx="3835217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431" t="-717" r="-7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1969286" y="2131532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>
            <a:off x="2267744" y="180882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555776" y="1484784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Left Brace 20"/>
          <p:cNvSpPr/>
          <p:nvPr/>
        </p:nvSpPr>
        <p:spPr>
          <a:xfrm rot="2465617">
            <a:off x="2210241" y="1370169"/>
            <a:ext cx="248596" cy="3881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1903414" y="117212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Δ</a:t>
            </a:r>
            <a:r>
              <a:rPr lang="sv-SE" dirty="0" smtClean="0"/>
              <a:t>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771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7251</TotalTime>
  <Words>158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Pettersson Johan (4) (Consultant)</dc:creator>
  <cp:lastModifiedBy>Pettersson Johan (4) (Consultant)</cp:lastModifiedBy>
  <cp:revision>9</cp:revision>
  <dcterms:created xsi:type="dcterms:W3CDTF">2018-11-15T07:59:32Z</dcterms:created>
  <dcterms:modified xsi:type="dcterms:W3CDTF">2018-11-20T08:51:06Z</dcterms:modified>
</cp:coreProperties>
</file>