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306" r:id="rId9"/>
    <p:sldId id="262" r:id="rId10"/>
    <p:sldId id="310" r:id="rId11"/>
    <p:sldId id="309" r:id="rId12"/>
    <p:sldId id="304" r:id="rId13"/>
    <p:sldId id="312" r:id="rId14"/>
    <p:sldId id="308" r:id="rId15"/>
    <p:sldId id="307" r:id="rId16"/>
    <p:sldId id="311" r:id="rId17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19"/>
      <p:bold r:id="rId20"/>
      <p:italic r:id="rId21"/>
      <p:boldItalic r:id="rId22"/>
    </p:embeddedFon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503EA-18B9-4D68-B422-96F923E91DC6}">
  <a:tblStyle styleId="{27F503EA-18B9-4D68-B422-96F923E91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9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0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3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6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6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64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97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9UkoFr56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tories.freepik.com/bro/?utm_source=slidesgo_template&amp;utm_medium=referral-link&amp;utm_campaign=sg_resources&amp;utm_content=stories#77c6f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tQiiQFhNjiCwfYEpze0uxpY4LmH0-x6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89693" y="169857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Bases de datos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30330" y="3354213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1800" dirty="0" smtClean="0"/>
              <a:t>Johan </a:t>
            </a:r>
            <a:r>
              <a:rPr lang="es-MX" sz="1800" dirty="0"/>
              <a:t>Sebastian Piña Duran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MX" sz="1400" dirty="0"/>
              <a:t>Ingeniero &amp; científico de datos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brand guidelines | Universidad Autonoma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9" y="128023"/>
            <a:ext cx="918961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ria virtual de Universidad en tu Colegio 2021 – Micrositio de Educació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10" y="4171823"/>
            <a:ext cx="1700285" cy="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Sentencias básicas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Crear una base de datos</a:t>
            </a:r>
            <a:endParaRPr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Eliminar una base de datos</a:t>
            </a:r>
            <a:endParaRPr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Seleccionar una base de datos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Crear una tabla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9407" y="4788245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hlinkClick r:id="rId3"/>
              </a:rPr>
              <a:t>Downloads</a:t>
            </a:r>
            <a:r>
              <a:rPr lang="es-CO" dirty="0">
                <a:hlinkClick r:id="rId3"/>
              </a:rPr>
              <a:t> - DB Browser for </a:t>
            </a:r>
            <a:r>
              <a:rPr lang="es-CO" dirty="0" err="1">
                <a:hlinkClick r:id="rId3"/>
              </a:rPr>
              <a:t>SQLite</a:t>
            </a:r>
            <a:r>
              <a:rPr lang="es-CO" dirty="0">
                <a:hlinkClick r:id="rId3"/>
              </a:rPr>
              <a:t> (sqlitebrowser.org)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30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Sentencias básicas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Eliminar una tabla</a:t>
            </a:r>
            <a:endParaRPr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Insertar registros</a:t>
            </a:r>
            <a:endParaRPr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Leer todos los registros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Sentencia where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/>
              <a:t>P</a:t>
            </a:r>
            <a:r>
              <a:rPr lang="en" sz="1800" dirty="0" smtClean="0"/>
              <a:t>ara extraer  o eliminar datos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08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639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Sentencias básicas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Crear una llave primaria</a:t>
            </a:r>
            <a:endParaRPr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Crear una llave foránea</a:t>
            </a:r>
            <a:endParaRPr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Ordenar los resultados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Joins entre tablas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09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10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3352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84" y="82132"/>
            <a:ext cx="6006300" cy="595800"/>
          </a:xfrm>
        </p:spPr>
        <p:txBody>
          <a:bodyPr/>
          <a:lstStyle/>
          <a:p>
            <a:r>
              <a:rPr lang="es-MX" dirty="0" smtClean="0"/>
              <a:t>Creemos las tablas de una base de datos tomando como base el diagrama ER</a:t>
            </a:r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9"/>
          <a:stretch/>
        </p:blipFill>
        <p:spPr>
          <a:xfrm>
            <a:off x="1281545" y="1152922"/>
            <a:ext cx="6454531" cy="3865887"/>
          </a:xfrm>
          <a:prstGeom prst="rect">
            <a:avLst/>
          </a:prstGeom>
        </p:spPr>
      </p:pic>
      <p:pic>
        <p:nvPicPr>
          <p:cNvPr id="12" name="Picture 2" descr="Wiki Manos a la obr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08" y="3821859"/>
            <a:ext cx="1375022" cy="9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7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Actividad</a:t>
            </a:r>
            <a:endParaRPr dirty="0"/>
          </a:p>
        </p:txBody>
      </p:sp>
      <p:sp>
        <p:nvSpPr>
          <p:cNvPr id="48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595044" y="1191826"/>
            <a:ext cx="7825955" cy="134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>
                <a:solidFill>
                  <a:schemeClr val="tx1"/>
                </a:solidFill>
              </a:rPr>
              <a:t>Deben elaborar un documento resumen con las sentencias más usadas, mostrar como se usa con un ejemplo y su respectiva sintaxis</a:t>
            </a:r>
          </a:p>
          <a:p>
            <a:pPr lvl="0"/>
            <a:endParaRPr lang="es-MX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/>
            <a:r>
              <a:rPr lang="es-MX" dirty="0" smtClean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Deben entregar un documento en PDF con esta información.</a:t>
            </a:r>
            <a:endParaRPr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Wiki Manos a la obr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6" y="2794579"/>
            <a:ext cx="2493530" cy="17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47825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700" dirty="0" smtClean="0"/>
              <a:t>Veamos un video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2794109" y="4582327"/>
            <a:ext cx="3555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Cómo elegir una base de datos - YouTube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36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700" dirty="0" smtClean="0"/>
              <a:t>Cloud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Veamos que es el </a:t>
            </a:r>
            <a:r>
              <a:rPr lang="es-MX" dirty="0" err="1" smtClean="0"/>
              <a:t>cloud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368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Titulo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Here’s what you’ll find in this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template: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slide.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thanks</a:t>
            </a:r>
            <a:r>
              <a:rPr lang="en" dirty="0">
                <a:solidFill>
                  <a:srgbClr val="FF0000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 dirty="0">
                <a:solidFill>
                  <a:srgbClr val="FF0000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smtClean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Instructions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use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Final slides with: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</a:t>
            </a:r>
            <a:r>
              <a:rPr lang="en" dirty="0">
                <a:solidFill>
                  <a:srgbClr val="30394B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used in the template.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selection of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You can also customize and animate them as you wish with the online editor. Visit </a:t>
            </a:r>
            <a:r>
              <a:rPr lang="en" dirty="0"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Stories by Freepik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to find more.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More</a:t>
            </a:r>
            <a:r>
              <a:rPr lang="en" dirty="0"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" action="ppaction://noaction"/>
              </a:rPr>
              <a:t>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whose size and color can be edited.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Sets of </a:t>
            </a:r>
            <a:r>
              <a:rPr lang="en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the following themes: general, business, avatar, creative process, education, help &amp; support, medical, nature, performing arts, SEO &amp; marketing, and teamwork.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You can delete this slide when you’re done editing the presentation.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Conocer un poco de lo que hacemos…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Presentación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Contenido del curso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Que vamos a trabajar!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Repaso de sentencias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Sentencias básicas de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Documento trampa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Plataforma de trabajo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Servicios de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smtClean="0"/>
              <a:t>Taller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413217" y="356616"/>
            <a:ext cx="3108907" cy="576000"/>
          </a:xfrm>
        </p:spPr>
        <p:txBody>
          <a:bodyPr/>
          <a:lstStyle/>
          <a:p>
            <a:r>
              <a:rPr lang="es-MX" dirty="0" smtClean="0"/>
              <a:t>Contenido de la clase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700" dirty="0"/>
              <a:t>Presentación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Conocer un poco de lo que hacemos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568997" y="2378502"/>
            <a:ext cx="3908747" cy="336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People Contact</a:t>
            </a:r>
            <a:endParaRPr dirty="0"/>
          </a:p>
        </p:txBody>
      </p:sp>
      <p:pic>
        <p:nvPicPr>
          <p:cNvPr id="3074" name="Picture 2" descr="PeopleCont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62" y="750323"/>
            <a:ext cx="3136019" cy="14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la Inteligencia Artificial y cuáles son sus usos | Ines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80" y="3186083"/>
            <a:ext cx="1363634" cy="11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ómo se dividen las bases de datos? | Atlantic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04" y="3255819"/>
            <a:ext cx="1908119" cy="10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700" dirty="0" smtClean="0"/>
              <a:t>Contenido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Qué vamos a aprender en el curso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784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¿Qúe vamos a ver en este curso?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Funciones avanzadas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Normalización de bases de datos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64224" y="261751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Admin y Apps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84227" y="338126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Agregación y vistas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41520" y="3220919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Elementos de administración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40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997534" y="3220919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Normalizar / desnormalizar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29933" y="4665139"/>
            <a:ext cx="3098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dk2"/>
                </a:solidFill>
                <a:latin typeface="Barlow Semi Condensed"/>
                <a:sym typeface="Barlow Semi Condensed"/>
              </a:rPr>
              <a:t>Ver documento: </a:t>
            </a:r>
            <a:r>
              <a:rPr lang="es-CO" dirty="0" smtClean="0">
                <a:solidFill>
                  <a:schemeClr val="dk2"/>
                </a:solidFill>
                <a:latin typeface="Barlow Semi Condensed"/>
                <a:sym typeface="Barlow Semi Condensed"/>
                <a:hlinkClick r:id="rId3"/>
              </a:rPr>
              <a:t>Contenido del curso</a:t>
            </a:r>
            <a:r>
              <a:rPr lang="es-CO" dirty="0" smtClean="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" dirty="0" smtClean="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700" dirty="0" smtClean="0"/>
              <a:t>Repaso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Revisamos los conceptos adquiridos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591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Entidad relación</a:t>
            </a:r>
            <a:endParaRPr dirty="0"/>
          </a:p>
        </p:txBody>
      </p:sp>
      <p:pic>
        <p:nvPicPr>
          <p:cNvPr id="4100" name="Picture 4" descr="El modelo Entidad-Relación: el esquema de un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9" y="1770926"/>
            <a:ext cx="3242359" cy="10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agrama de Entidad-Relación Online | Lucidch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8731" r="8960" b="9858"/>
          <a:stretch/>
        </p:blipFill>
        <p:spPr bwMode="auto">
          <a:xfrm rot="10800000" flipH="1" flipV="1">
            <a:off x="4160875" y="1038149"/>
            <a:ext cx="3891516" cy="41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383</Words>
  <Application>Microsoft Office PowerPoint</Application>
  <PresentationFormat>Presentación en pantalla (16:9)</PresentationFormat>
  <Paragraphs>88</Paragraphs>
  <Slides>16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Roboto Condensed Light</vt:lpstr>
      <vt:lpstr>Barlow Semi Condensed Medium</vt:lpstr>
      <vt:lpstr>Barlow Semi Condensed</vt:lpstr>
      <vt:lpstr>Arial</vt:lpstr>
      <vt:lpstr>Fjalla One</vt:lpstr>
      <vt:lpstr>Technology Consulting by Slidesgo</vt:lpstr>
      <vt:lpstr>Bases de datos</vt:lpstr>
      <vt:lpstr>Titulo</vt:lpstr>
      <vt:lpstr>01</vt:lpstr>
      <vt:lpstr>Presentación</vt:lpstr>
      <vt:lpstr>People Contact</vt:lpstr>
      <vt:lpstr>Contenido</vt:lpstr>
      <vt:lpstr>¿Qúe vamos a ver en este curso?</vt:lpstr>
      <vt:lpstr>Repaso</vt:lpstr>
      <vt:lpstr>Diagrama Entidad relación</vt:lpstr>
      <vt:lpstr>Sentencias básicas</vt:lpstr>
      <vt:lpstr>Sentencias básicas</vt:lpstr>
      <vt:lpstr>Sentencias básicas</vt:lpstr>
      <vt:lpstr>Creemos las tablas de una base de datos tomando como base el diagrama ER</vt:lpstr>
      <vt:lpstr>Actividad</vt:lpstr>
      <vt:lpstr>Veamos un video</vt:lpstr>
      <vt:lpstr>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cp:lastModifiedBy>Johan Sebastian Piña Duran</cp:lastModifiedBy>
  <cp:revision>11</cp:revision>
  <dcterms:modified xsi:type="dcterms:W3CDTF">2023-05-25T17:51:17Z</dcterms:modified>
</cp:coreProperties>
</file>