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3"/>
  </p:sldMasterIdLst>
  <p:notesMasterIdLst>
    <p:notesMasterId r:id="rId6"/>
  </p:notesMasterIdLst>
  <p:sldIdLst>
    <p:sldId id="270" r:id="rId4"/>
    <p:sldId id="269" r:id="rId5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3B3B3"/>
    <a:srgbClr val="999999"/>
    <a:srgbClr val="E8DED4"/>
    <a:srgbClr val="E8C9BF"/>
    <a:srgbClr val="E9E402"/>
    <a:srgbClr val="6BA58F"/>
    <a:srgbClr val="154053"/>
    <a:srgbClr val="97856F"/>
    <a:srgbClr val="EFE8E1"/>
    <a:srgbClr val="F5F1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ED4068E-1EF5-C42E-6420-40BF96B57340}" v="16" dt="2025-10-18T20:07:50.8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45" autoAdjust="0"/>
  </p:normalViewPr>
  <p:slideViewPr>
    <p:cSldViewPr snapToGrid="0" showGuides="1">
      <p:cViewPr varScale="1">
        <p:scale>
          <a:sx n="94" d="100"/>
          <a:sy n="94" d="100"/>
        </p:scale>
        <p:origin x="78" y="37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howGuides="1">
      <p:cViewPr varScale="1">
        <p:scale>
          <a:sx n="90" d="100"/>
          <a:sy n="90" d="100"/>
        </p:scale>
        <p:origin x="1458" y="90"/>
      </p:cViewPr>
      <p:guideLst/>
    </p:cSldViewPr>
  </p:notesViewPr>
  <p:gridSpacing cx="687600" cy="6876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Master" Target="slideMasters/slideMaster1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2.xml"/><Relationship Id="rId10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 dirty="0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EB28D1-58D8-4EBA-AD4A-3097FCE67AD9}" type="datetimeFigureOut">
              <a:rPr lang="da-DK" smtClean="0"/>
              <a:t>18-10-2025</a:t>
            </a:fld>
            <a:endParaRPr lang="da-DK" dirty="0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 dirty="0"/>
              <a:t>Klik for at redigere i master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 dirty="0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E91502-756A-4244-B8CC-0FD4F7A5EFF5}" type="slidenum">
              <a:rPr lang="da-DK" smtClean="0"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42771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 hidden="1">
            <a:extLst>
              <a:ext uri="{FF2B5EF4-FFF2-40B4-BE49-F238E27FC236}">
                <a16:creationId xmlns:a16="http://schemas.microsoft.com/office/drawing/2014/main" id="{DB375924-8F1B-4A42-B386-30D658A1E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7" name="Footer Placeholder 6" hidden="1">
            <a:extLst>
              <a:ext uri="{FF2B5EF4-FFF2-40B4-BE49-F238E27FC236}">
                <a16:creationId xmlns:a16="http://schemas.microsoft.com/office/drawing/2014/main" id="{40073283-4609-4E3F-B89A-30DFFAA2E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0" name="Background">
            <a:extLst>
              <a:ext uri="{FF2B5EF4-FFF2-40B4-BE49-F238E27FC236}">
                <a16:creationId xmlns:a16="http://schemas.microsoft.com/office/drawing/2014/main" id="{24E50DC6-5BA7-4119-B609-D4119B5D5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358214"/>
            <a:ext cx="12191423" cy="55023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1800" dirty="0"/>
          </a:p>
        </p:txBody>
      </p:sp>
      <p:pic>
        <p:nvPicPr>
          <p:cNvPr id="1169482906" name="Logoimage" descr="{&quot;templafy&quot;:{&quot;id&quot;:&quot;e12fabe3-b7b6-4fdc-8e5e-b99fcd74d6c6&quot;}}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" y="5712381"/>
            <a:ext cx="687600" cy="687600"/>
          </a:xfrm>
          <a:prstGeom prst="rect">
            <a:avLst/>
          </a:prstGeom>
        </p:spPr>
      </p:pic>
      <p:pic>
        <p:nvPicPr>
          <p:cNvPr id="859937468" name="ExtralogoBottomimage" descr="{&quot;templafy&quot;:{&quot;id&quot;:&quot;a668f99d-0de8-4b2f-a6d9-0b89ea8d14d9&quot;}}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9749" y="6318000"/>
            <a:ext cx="1324800" cy="421200"/>
          </a:xfrm>
          <a:prstGeom prst="rect">
            <a:avLst/>
          </a:prstGeom>
        </p:spPr>
      </p:pic>
      <p:pic>
        <p:nvPicPr>
          <p:cNvPr id="2041541090" name="ExtralogoTopimage" descr="{&quot;templafy&quot;:{&quot;id&quot;:&quot;253efc7a-279f-433d-acde-5f8a8be4ebf4&quot;}}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7600" y="97200"/>
            <a:ext cx="2178000" cy="684000"/>
          </a:xfrm>
          <a:prstGeom prst="rect">
            <a:avLst/>
          </a:prstGeom>
        </p:spPr>
      </p:pic>
      <p:sp>
        <p:nvSpPr>
          <p:cNvPr id="4" name="Virksomhed" descr="{&quot;templafy&quot;:{&quot;id&quot;:&quot;e9999da6-dbab-47f9-91cd-6c76bd47b091&quot;}}">
            <a:extLst>
              <a:ext uri="{FF2B5EF4-FFF2-40B4-BE49-F238E27FC236}">
                <a16:creationId xmlns:a16="http://schemas.microsoft.com/office/drawing/2014/main" id="{44DF0A83-9F86-1CD0-16C7-E3EE9D754592}"/>
              </a:ext>
            </a:extLst>
          </p:cNvPr>
          <p:cNvSpPr txBox="1"/>
          <p:nvPr userDrawn="1"/>
        </p:nvSpPr>
        <p:spPr>
          <a:xfrm>
            <a:off x="1152000" y="207098"/>
            <a:ext cx="6120000" cy="2154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a-DK" sz="1200" b="1" noProof="0" dirty="0">
                <a:solidFill>
                  <a:schemeClr val="accent3">
                    <a:lumMod val="50000"/>
                  </a:schemeClr>
                </a:solidFill>
              </a:rPr>
              <a:t>Bispebjerg og Frederiksberg Hospital</a:t>
            </a:r>
          </a:p>
        </p:txBody>
      </p:sp>
      <p:sp>
        <p:nvSpPr>
          <p:cNvPr id="6" name="CenterFreeText" descr="{&quot;templafy&quot;:{&quot;id&quot;:&quot;819da24e-8928-4808-962a-a8d4232c8076&quot;}}">
            <a:extLst>
              <a:ext uri="{FF2B5EF4-FFF2-40B4-BE49-F238E27FC236}">
                <a16:creationId xmlns:a16="http://schemas.microsoft.com/office/drawing/2014/main" id="{C5580BBD-56AE-7634-00FF-CB437CE38F35}"/>
              </a:ext>
            </a:extLst>
          </p:cNvPr>
          <p:cNvSpPr txBox="1">
            <a:spLocks/>
          </p:cNvSpPr>
          <p:nvPr userDrawn="1"/>
        </p:nvSpPr>
        <p:spPr>
          <a:xfrm>
            <a:off x="1152000" y="370800"/>
            <a:ext cx="6120000" cy="422153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Font typeface="Arial" panose="020B0604020202020204" pitchFamily="34" charset="0"/>
              <a:buNone/>
              <a:defRPr lang="da-DK" sz="1200" b="1" kern="1200" baseline="0" dirty="0">
                <a:solidFill>
                  <a:srgbClr val="B3B3B3"/>
                </a:solidFill>
                <a:latin typeface="+mn-lt"/>
                <a:ea typeface="+mn-ea"/>
                <a:cs typeface="+mn-cs"/>
              </a:defRPr>
            </a:lvl1pPr>
            <a:lvl2pPr marL="504000" indent="-144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lang="da-DK" sz="20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8000" indent="-126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lang="da-DK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000" indent="-108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lang="da-DK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8000" indent="-108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lang="da-DK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08000" indent="-90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rgbClr val="7D7D7D"/>
              </a:buClr>
              <a:buFont typeface="Arial" panose="020B0604020202020204" pitchFamily="34" charset="0"/>
              <a:buChar char="•"/>
              <a:defRPr lang="da-DK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68000" indent="-90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rgbClr val="7D7D7D"/>
              </a:buClr>
              <a:buFont typeface="Arial" panose="020B0604020202020204" pitchFamily="34" charset="0"/>
              <a:buChar char="•"/>
              <a:defRPr lang="da-DK" sz="11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28000" indent="-90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rgbClr val="7D7D7D"/>
              </a:buClr>
              <a:buFont typeface="Arial" panose="020B0604020202020204" pitchFamily="34" charset="0"/>
              <a:buChar char="•"/>
              <a:defRPr lang="da-DK" sz="10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88000" indent="-90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rgbClr val="808080"/>
              </a:buClr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dirty="0">
                <a:solidFill>
                  <a:schemeClr val="accent3">
                    <a:lumMod val="50000"/>
                  </a:schemeClr>
                </a:solidFill>
              </a:rPr>
              <a:t>Afdeling for Kvalitet og Uddannelse</a:t>
            </a:r>
          </a:p>
        </p:txBody>
      </p:sp>
      <p:sp>
        <p:nvSpPr>
          <p:cNvPr id="9" name="Center" descr="{&quot;templafy&quot;:{&quot;id&quot;:&quot;e39f68b3-e651-4356-a672-022b5813293e&quot;}}" hidden="1">
            <a:extLst>
              <a:ext uri="{FF2B5EF4-FFF2-40B4-BE49-F238E27FC236}">
                <a16:creationId xmlns:a16="http://schemas.microsoft.com/office/drawing/2014/main" id="{907C70E1-C840-FC14-EB06-6D8513027084}"/>
              </a:ext>
            </a:extLst>
          </p:cNvPr>
          <p:cNvSpPr txBox="1">
            <a:spLocks/>
          </p:cNvSpPr>
          <p:nvPr userDrawn="1"/>
        </p:nvSpPr>
        <p:spPr>
          <a:xfrm>
            <a:off x="1152000" y="370800"/>
            <a:ext cx="6120000" cy="422153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Font typeface="Arial" panose="020B0604020202020204" pitchFamily="34" charset="0"/>
              <a:buNone/>
              <a:defRPr lang="da-DK" sz="1200" b="1" kern="1200" baseline="0" dirty="0">
                <a:solidFill>
                  <a:srgbClr val="B3B3B3"/>
                </a:solidFill>
                <a:latin typeface="+mn-lt"/>
                <a:ea typeface="+mn-ea"/>
                <a:cs typeface="+mn-cs"/>
              </a:defRPr>
            </a:lvl1pPr>
            <a:lvl2pPr marL="504000" indent="-144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lang="da-DK" sz="20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8000" indent="-126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lang="da-DK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000" indent="-108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lang="da-DK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8000" indent="-108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lang="da-DK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08000" indent="-90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rgbClr val="7D7D7D"/>
              </a:buClr>
              <a:buFont typeface="Arial" panose="020B0604020202020204" pitchFamily="34" charset="0"/>
              <a:buChar char="•"/>
              <a:defRPr lang="da-DK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68000" indent="-90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rgbClr val="7D7D7D"/>
              </a:buClr>
              <a:buFont typeface="Arial" panose="020B0604020202020204" pitchFamily="34" charset="0"/>
              <a:buChar char="•"/>
              <a:defRPr lang="da-DK" sz="11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28000" indent="-90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rgbClr val="7D7D7D"/>
              </a:buClr>
              <a:buFont typeface="Arial" panose="020B0604020202020204" pitchFamily="34" charset="0"/>
              <a:buChar char="•"/>
              <a:defRPr lang="da-DK" sz="10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88000" indent="-90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rgbClr val="808080"/>
              </a:buClr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1" name="Titel" descr="{&quot;templafy&quot;:{&quot;id&quot;:&quot;ee19e965-4d6c-41d2-b9a0-b86381d017fa&quot;}}">
            <a:extLst>
              <a:ext uri="{FF2B5EF4-FFF2-40B4-BE49-F238E27FC236}">
                <a16:creationId xmlns:a16="http://schemas.microsoft.com/office/drawing/2014/main" id="{DF4D43D3-9595-9AB3-3A78-3FE8A6A03D13}"/>
              </a:ext>
            </a:extLst>
          </p:cNvPr>
          <p:cNvSpPr txBox="1"/>
          <p:nvPr userDrawn="1"/>
        </p:nvSpPr>
        <p:spPr>
          <a:xfrm>
            <a:off x="1152000" y="6289200"/>
            <a:ext cx="3780000" cy="180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Navn" descr="{&quot;templafy&quot;:{&quot;id&quot;:&quot;80c6b601-863d-4cc3-8345-0a4e64433fa3&quot;}}">
            <a:extLst>
              <a:ext uri="{FF2B5EF4-FFF2-40B4-BE49-F238E27FC236}">
                <a16:creationId xmlns:a16="http://schemas.microsoft.com/office/drawing/2014/main" id="{5673107C-0DDB-F05C-E189-CC1B7AC30FE0}"/>
              </a:ext>
            </a:extLst>
          </p:cNvPr>
          <p:cNvSpPr txBox="1"/>
          <p:nvPr userDrawn="1"/>
        </p:nvSpPr>
        <p:spPr>
          <a:xfrm>
            <a:off x="8043600" y="6289200"/>
            <a:ext cx="3387600" cy="180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da-DK" sz="1000" dirty="0" err="1">
                <a:solidFill>
                  <a:schemeClr val="tx1"/>
                </a:solidFill>
              </a:rPr>
              <a:t>Johan Reventlow</a:t>
            </a:r>
          </a:p>
        </p:txBody>
      </p:sp>
      <p:sp>
        <p:nvSpPr>
          <p:cNvPr id="13" name="Dato" descr="{&quot;templafy&quot;:{&quot;id&quot;:&quot;ecdc9461-214f-4d44-9211-3dd6e651f397&quot;}}">
            <a:extLst>
              <a:ext uri="{FF2B5EF4-FFF2-40B4-BE49-F238E27FC236}">
                <a16:creationId xmlns:a16="http://schemas.microsoft.com/office/drawing/2014/main" id="{4A5353DE-D19D-E0C3-72E1-03E7DDE6226E}"/>
              </a:ext>
            </a:extLst>
          </p:cNvPr>
          <p:cNvSpPr txBox="1"/>
          <p:nvPr userDrawn="1"/>
        </p:nvSpPr>
        <p:spPr>
          <a:xfrm>
            <a:off x="8043600" y="6289200"/>
            <a:ext cx="3387600" cy="180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endParaRPr lang="da-DK" sz="1000" dirty="0" err="1">
              <a:solidFill>
                <a:schemeClr val="tx1"/>
              </a:solidFill>
            </a:endParaRP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1127125" y="1989138"/>
            <a:ext cx="10371275" cy="2160000"/>
          </a:xfrm>
        </p:spPr>
        <p:txBody>
          <a:bodyPr anchor="t" anchorCtr="0"/>
          <a:lstStyle>
            <a:lvl1pPr>
              <a:defRPr sz="3800">
                <a:solidFill>
                  <a:schemeClr val="tx1"/>
                </a:solidFill>
              </a:defRPr>
            </a:lvl1pPr>
          </a:lstStyle>
          <a:p>
            <a:r>
              <a:rPr lang="da-DK" dirty="0"/>
              <a:t>Overskrift 38pt skrives her</a:t>
            </a:r>
            <a:br>
              <a:rPr lang="da-DK" dirty="0"/>
            </a:br>
            <a:r>
              <a:rPr lang="da-DK" dirty="0"/>
              <a:t>i to eller flere linjer</a:t>
            </a:r>
          </a:p>
        </p:txBody>
      </p:sp>
      <p:sp>
        <p:nvSpPr>
          <p:cNvPr id="3" name="Undertitel 2"/>
          <p:cNvSpPr>
            <a:spLocks noGrp="1"/>
          </p:cNvSpPr>
          <p:nvPr>
            <p:ph type="subTitle" idx="1" hasCustomPrompt="1"/>
          </p:nvPr>
        </p:nvSpPr>
        <p:spPr>
          <a:xfrm>
            <a:off x="1127125" y="4595449"/>
            <a:ext cx="10371275" cy="1108023"/>
          </a:xfrm>
        </p:spPr>
        <p:txBody>
          <a:bodyPr/>
          <a:lstStyle>
            <a:lvl1pPr marL="0" indent="0" algn="l">
              <a:lnSpc>
                <a:spcPct val="85000"/>
              </a:lnSpc>
              <a:spcAft>
                <a:spcPts val="0"/>
              </a:spcAft>
              <a:buNone/>
              <a:defRPr sz="20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dirty="0"/>
              <a:t>Underoverskrift 20pt skrives her i to linjer eller max tre linjer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A1C0411-5C60-5E7D-355A-F66ABC8FE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B5548-7253-48D6-B95B-F3D312A72220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89759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&amp; topbille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 hidden="1">
            <a:extLst>
              <a:ext uri="{FF2B5EF4-FFF2-40B4-BE49-F238E27FC236}">
                <a16:creationId xmlns:a16="http://schemas.microsoft.com/office/drawing/2014/main" id="{C26818D7-A2E5-010E-024E-E3A181A57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Date Placeholder 4" hidden="1">
            <a:extLst>
              <a:ext uri="{FF2B5EF4-FFF2-40B4-BE49-F238E27FC236}">
                <a16:creationId xmlns:a16="http://schemas.microsoft.com/office/drawing/2014/main" id="{5E7E0896-0671-AED6-883E-253D4F3C0E9F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Rektangel 19">
            <a:extLst>
              <a:ext uri="{FF2B5EF4-FFF2-40B4-BE49-F238E27FC236}">
                <a16:creationId xmlns:a16="http://schemas.microsoft.com/office/drawing/2014/main" id="{58AE5C97-BDAE-75FA-57FF-400105149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687600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pic>
        <p:nvPicPr>
          <p:cNvPr id="2126890238" name="Logoimage" descr="{&quot;templafy&quot;:{&quot;id&quot;:&quot;9ef2c912-862a-42de-9ea3-2d43dd298580&quot;}}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" y="5712381"/>
            <a:ext cx="687600" cy="687600"/>
          </a:xfrm>
          <a:prstGeom prst="rect">
            <a:avLst/>
          </a:prstGeom>
        </p:spPr>
      </p:pic>
      <p:pic>
        <p:nvPicPr>
          <p:cNvPr id="22612539" name="ExtralogoBottomimage" descr="{&quot;templafy&quot;:{&quot;id&quot;:&quot;7963cce1-7a1f-4824-8a0e-c66e162e6384&quot;}}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9749" y="6318000"/>
            <a:ext cx="1324800" cy="421200"/>
          </a:xfrm>
          <a:prstGeom prst="rect">
            <a:avLst/>
          </a:prstGeom>
        </p:spPr>
      </p:pic>
      <p:sp>
        <p:nvSpPr>
          <p:cNvPr id="11" name="Titel" descr="{&quot;templafy&quot;:{&quot;id&quot;:&quot;8e101a5c-7cf6-41b9-bdf0-88508e49f945&quot;}}">
            <a:extLst>
              <a:ext uri="{FF2B5EF4-FFF2-40B4-BE49-F238E27FC236}">
                <a16:creationId xmlns:a16="http://schemas.microsoft.com/office/drawing/2014/main" id="{BD224E32-AFBB-9A0B-1BD7-AD1EFF924537}"/>
              </a:ext>
            </a:extLst>
          </p:cNvPr>
          <p:cNvSpPr txBox="1"/>
          <p:nvPr userDrawn="1"/>
        </p:nvSpPr>
        <p:spPr>
          <a:xfrm>
            <a:off x="1152000" y="6289200"/>
            <a:ext cx="3780000" cy="180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Navn" descr="{&quot;templafy&quot;:{&quot;id&quot;:&quot;cd97e26e-f3c7-4581-8123-da557fb9b3de&quot;}}">
            <a:extLst>
              <a:ext uri="{FF2B5EF4-FFF2-40B4-BE49-F238E27FC236}">
                <a16:creationId xmlns:a16="http://schemas.microsoft.com/office/drawing/2014/main" id="{17EE92DB-8798-07E2-276E-4F48EF0DD732}"/>
              </a:ext>
            </a:extLst>
          </p:cNvPr>
          <p:cNvSpPr txBox="1"/>
          <p:nvPr userDrawn="1"/>
        </p:nvSpPr>
        <p:spPr>
          <a:xfrm>
            <a:off x="8043600" y="6289200"/>
            <a:ext cx="3387600" cy="180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da-DK" sz="1000" dirty="0" err="1">
                <a:solidFill>
                  <a:schemeClr val="tx1"/>
                </a:solidFill>
              </a:rPr>
              <a:t>Johan Reventlow</a:t>
            </a:r>
          </a:p>
        </p:txBody>
      </p:sp>
      <p:sp>
        <p:nvSpPr>
          <p:cNvPr id="13" name="Dato" descr="{&quot;templafy&quot;:{&quot;id&quot;:&quot;0b03d2e7-0375-4240-9543-c3e29f69ad26&quot;}}">
            <a:extLst>
              <a:ext uri="{FF2B5EF4-FFF2-40B4-BE49-F238E27FC236}">
                <a16:creationId xmlns:a16="http://schemas.microsoft.com/office/drawing/2014/main" id="{118B9469-B40E-D872-3EEB-7AC95F8F84F6}"/>
              </a:ext>
            </a:extLst>
          </p:cNvPr>
          <p:cNvSpPr txBox="1"/>
          <p:nvPr userDrawn="1"/>
        </p:nvSpPr>
        <p:spPr>
          <a:xfrm>
            <a:off x="8043600" y="6289200"/>
            <a:ext cx="3387600" cy="180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endParaRPr/>
          </a:p>
        </p:txBody>
      </p:sp>
      <p:pic>
        <p:nvPicPr>
          <p:cNvPr id="818155254" name="ExtralogoTopimage" descr="{&quot;templafy&quot;:{&quot;id&quot;:&quot;a166c5ac-ce87-4b9f-897f-c1e05c20553d&quot;}}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7600" y="97200"/>
            <a:ext cx="2178000" cy="684000"/>
          </a:xfrm>
          <a:prstGeom prst="rect">
            <a:avLst/>
          </a:prstGeom>
        </p:spPr>
      </p:pic>
      <p:sp>
        <p:nvSpPr>
          <p:cNvPr id="10" name="Virksomhed" descr="{&quot;templafy&quot;:{&quot;id&quot;:&quot;25eebed1-de6f-43e9-973b-e8bd6b03cbb9&quot;}}">
            <a:extLst>
              <a:ext uri="{FF2B5EF4-FFF2-40B4-BE49-F238E27FC236}">
                <a16:creationId xmlns:a16="http://schemas.microsoft.com/office/drawing/2014/main" id="{9DEAD66C-E808-AB49-CB5D-98D306F910C1}"/>
              </a:ext>
            </a:extLst>
          </p:cNvPr>
          <p:cNvSpPr txBox="1"/>
          <p:nvPr userDrawn="1"/>
        </p:nvSpPr>
        <p:spPr>
          <a:xfrm>
            <a:off x="1152000" y="207098"/>
            <a:ext cx="6120000" cy="2154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a-DK" sz="1200" b="1" noProof="0" dirty="0">
                <a:solidFill>
                  <a:schemeClr val="accent3">
                    <a:lumMod val="50000"/>
                  </a:schemeClr>
                </a:solidFill>
              </a:rPr>
              <a:t>Bispebjerg og Frederiksberg Hospital</a:t>
            </a:r>
          </a:p>
        </p:txBody>
      </p:sp>
      <p:sp>
        <p:nvSpPr>
          <p:cNvPr id="14" name="CenterFreeText" descr="{&quot;templafy&quot;:{&quot;id&quot;:&quot;86d51b03-6ba7-4441-bb88-19169b018ef4&quot;}}">
            <a:extLst>
              <a:ext uri="{FF2B5EF4-FFF2-40B4-BE49-F238E27FC236}">
                <a16:creationId xmlns:a16="http://schemas.microsoft.com/office/drawing/2014/main" id="{6761E23E-066B-ABFB-DEC4-01D393A94FE2}"/>
              </a:ext>
            </a:extLst>
          </p:cNvPr>
          <p:cNvSpPr txBox="1">
            <a:spLocks/>
          </p:cNvSpPr>
          <p:nvPr userDrawn="1"/>
        </p:nvSpPr>
        <p:spPr>
          <a:xfrm>
            <a:off x="1152000" y="370800"/>
            <a:ext cx="6120000" cy="422153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Font typeface="Arial" panose="020B0604020202020204" pitchFamily="34" charset="0"/>
              <a:buNone/>
              <a:defRPr lang="da-DK" sz="1200" b="1" kern="1200" baseline="0" dirty="0">
                <a:solidFill>
                  <a:srgbClr val="B3B3B3"/>
                </a:solidFill>
                <a:latin typeface="+mn-lt"/>
                <a:ea typeface="+mn-ea"/>
                <a:cs typeface="+mn-cs"/>
              </a:defRPr>
            </a:lvl1pPr>
            <a:lvl2pPr marL="504000" indent="-144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lang="da-DK" sz="20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8000" indent="-126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lang="da-DK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000" indent="-108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lang="da-DK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8000" indent="-108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lang="da-DK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08000" indent="-90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rgbClr val="7D7D7D"/>
              </a:buClr>
              <a:buFont typeface="Arial" panose="020B0604020202020204" pitchFamily="34" charset="0"/>
              <a:buChar char="•"/>
              <a:defRPr lang="da-DK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68000" indent="-90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rgbClr val="7D7D7D"/>
              </a:buClr>
              <a:buFont typeface="Arial" panose="020B0604020202020204" pitchFamily="34" charset="0"/>
              <a:buChar char="•"/>
              <a:defRPr lang="da-DK" sz="11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28000" indent="-90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rgbClr val="7D7D7D"/>
              </a:buClr>
              <a:buFont typeface="Arial" panose="020B0604020202020204" pitchFamily="34" charset="0"/>
              <a:buChar char="•"/>
              <a:defRPr lang="da-DK" sz="10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88000" indent="-90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rgbClr val="808080"/>
              </a:buClr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dirty="0">
                <a:solidFill>
                  <a:schemeClr val="accent3">
                    <a:lumMod val="50000"/>
                  </a:schemeClr>
                </a:solidFill>
              </a:rPr>
              <a:t>Afdeling for Kvalitet og Uddannelse</a:t>
            </a:r>
          </a:p>
        </p:txBody>
      </p:sp>
      <p:sp>
        <p:nvSpPr>
          <p:cNvPr id="15" name="Center" descr="{&quot;templafy&quot;:{&quot;id&quot;:&quot;fe3f79e9-4260-4ad5-8fb8-d814301e6053&quot;}}" hidden="1">
            <a:extLst>
              <a:ext uri="{FF2B5EF4-FFF2-40B4-BE49-F238E27FC236}">
                <a16:creationId xmlns:a16="http://schemas.microsoft.com/office/drawing/2014/main" id="{2C012846-F490-E905-23F1-6DD42270285B}"/>
              </a:ext>
            </a:extLst>
          </p:cNvPr>
          <p:cNvSpPr txBox="1">
            <a:spLocks/>
          </p:cNvSpPr>
          <p:nvPr userDrawn="1"/>
        </p:nvSpPr>
        <p:spPr>
          <a:xfrm>
            <a:off x="1152000" y="370800"/>
            <a:ext cx="6120000" cy="422153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Font typeface="Arial" panose="020B0604020202020204" pitchFamily="34" charset="0"/>
              <a:buNone/>
              <a:defRPr lang="da-DK" sz="1200" b="1" kern="1200" baseline="0" dirty="0">
                <a:solidFill>
                  <a:srgbClr val="B3B3B3"/>
                </a:solidFill>
                <a:latin typeface="+mn-lt"/>
                <a:ea typeface="+mn-ea"/>
                <a:cs typeface="+mn-cs"/>
              </a:defRPr>
            </a:lvl1pPr>
            <a:lvl2pPr marL="504000" indent="-144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lang="da-DK" sz="20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8000" indent="-126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lang="da-DK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000" indent="-108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lang="da-DK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8000" indent="-108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lang="da-DK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08000" indent="-90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rgbClr val="7D7D7D"/>
              </a:buClr>
              <a:buFont typeface="Arial" panose="020B0604020202020204" pitchFamily="34" charset="0"/>
              <a:buChar char="•"/>
              <a:defRPr lang="da-DK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68000" indent="-90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rgbClr val="7D7D7D"/>
              </a:buClr>
              <a:buFont typeface="Arial" panose="020B0604020202020204" pitchFamily="34" charset="0"/>
              <a:buChar char="•"/>
              <a:defRPr lang="da-DK" sz="11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28000" indent="-90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rgbClr val="7D7D7D"/>
              </a:buClr>
              <a:buFont typeface="Arial" panose="020B0604020202020204" pitchFamily="34" charset="0"/>
              <a:buChar char="•"/>
              <a:defRPr lang="da-DK" sz="10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88000" indent="-90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rgbClr val="808080"/>
              </a:buClr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5D5202-ABD5-0939-672F-7C090F2B5E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26800" y="4507200"/>
            <a:ext cx="3244825" cy="1422996"/>
          </a:xfrm>
        </p:spPr>
        <p:txBody>
          <a:bodyPr anchor="t" anchorCtr="0"/>
          <a:lstStyle/>
          <a:p>
            <a:r>
              <a:rPr lang="da-DK" dirty="0"/>
              <a:t>Overskrift 28pt</a:t>
            </a:r>
            <a:endParaRPr lang="en-GB" dirty="0"/>
          </a:p>
        </p:txBody>
      </p:sp>
      <p:sp>
        <p:nvSpPr>
          <p:cNvPr id="17" name="Pladsholder til indhold 2">
            <a:extLst>
              <a:ext uri="{FF2B5EF4-FFF2-40B4-BE49-F238E27FC236}">
                <a16:creationId xmlns:a16="http://schemas.microsoft.com/office/drawing/2014/main" id="{5152FEA7-4883-F8E4-1643-F888932B224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730400" y="4507200"/>
            <a:ext cx="6768000" cy="1422996"/>
          </a:xfrm>
        </p:spPr>
        <p:txBody>
          <a:bodyPr/>
          <a:lstStyle>
            <a:lvl1pPr marL="126000" indent="-126000">
              <a:defRPr sz="1800"/>
            </a:lvl1pPr>
            <a:lvl2pPr marL="450000" indent="-108000">
              <a:defRPr sz="1600"/>
            </a:lvl2pPr>
            <a:lvl3pPr marL="810000" indent="-108000">
              <a:defRPr sz="1400"/>
            </a:lvl3pPr>
            <a:lvl4pPr marL="1152000" indent="-90000">
              <a:defRPr sz="1200"/>
            </a:lvl4pPr>
            <a:lvl5pPr marL="1512000" indent="-90000">
              <a:defRPr sz="1000"/>
            </a:lvl5pPr>
            <a:lvl6pPr marL="1872000">
              <a:defRPr sz="1000"/>
            </a:lvl6pPr>
            <a:lvl7pPr marL="2232000">
              <a:defRPr sz="1000"/>
            </a:lvl7pPr>
            <a:lvl8pPr marL="2592000">
              <a:defRPr sz="1000"/>
            </a:lvl8pPr>
            <a:lvl9pPr marL="2952000">
              <a:defRPr sz="1000"/>
            </a:lvl9pPr>
          </a:lstStyle>
          <a:p>
            <a:pPr lvl="0"/>
            <a:r>
              <a:rPr lang="da-DK" noProof="0" dirty="0"/>
              <a:t>Brødtekst 18pt skrives her</a:t>
            </a:r>
          </a:p>
          <a:p>
            <a:pPr lvl="1"/>
            <a:r>
              <a:rPr lang="da-DK" noProof="0" dirty="0"/>
              <a:t>Anden niveau</a:t>
            </a:r>
          </a:p>
          <a:p>
            <a:pPr lvl="2"/>
            <a:r>
              <a:rPr lang="da-DK" noProof="0" dirty="0"/>
              <a:t>Tredje niveau</a:t>
            </a:r>
          </a:p>
          <a:p>
            <a:pPr lvl="3"/>
            <a:r>
              <a:rPr lang="da-DK" noProof="0" dirty="0"/>
              <a:t>Fjerde niveau</a:t>
            </a:r>
          </a:p>
        </p:txBody>
      </p:sp>
      <p:sp>
        <p:nvSpPr>
          <p:cNvPr id="19" name="Pladsholder til billede 2">
            <a:extLst>
              <a:ext uri="{FF2B5EF4-FFF2-40B4-BE49-F238E27FC236}">
                <a16:creationId xmlns:a16="http://schemas.microsoft.com/office/drawing/2014/main" id="{8DA15832-D016-ED2A-1620-ACA407FE9F40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12192000" cy="4221087"/>
          </a:xfrm>
        </p:spPr>
        <p:txBody>
          <a:bodyPr tIns="936000" anchor="ctr" anchorCtr="0"/>
          <a:lstStyle>
            <a:lvl1pPr marL="0" indent="0" algn="ctr"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r>
              <a:rPr lang="da-DK" dirty="0"/>
              <a:t>Klik på ikon for at indsætte billede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44EBB5-B94F-759B-8617-682C3BB1CEA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AB5548-7253-48D6-B95B-F3D312A72220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364404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2979">
          <p15:clr>
            <a:srgbClr val="A4A3A4"/>
          </p15:clr>
        </p15:guide>
        <p15:guide id="2" pos="2753">
          <p15:clr>
            <a:srgbClr val="A4A3A4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lede"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 hidden="1">
            <a:extLst>
              <a:ext uri="{FF2B5EF4-FFF2-40B4-BE49-F238E27FC236}">
                <a16:creationId xmlns:a16="http://schemas.microsoft.com/office/drawing/2014/main" id="{EA25F8AF-2D8A-4335-943D-F40DE9A05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7" name="Footer Placeholder 6" hidden="1">
            <a:extLst>
              <a:ext uri="{FF2B5EF4-FFF2-40B4-BE49-F238E27FC236}">
                <a16:creationId xmlns:a16="http://schemas.microsoft.com/office/drawing/2014/main" id="{96A8B04C-CD21-4171-B523-6B578AF903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 hidden="1">
            <a:extLst>
              <a:ext uri="{FF2B5EF4-FFF2-40B4-BE49-F238E27FC236}">
                <a16:creationId xmlns:a16="http://schemas.microsoft.com/office/drawing/2014/main" id="{CF3CB3AF-90BF-908D-D3B8-651E365F3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0DAB5548-7253-48D6-B95B-F3D312A7222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Billede 1">
            <a:extLst>
              <a:ext uri="{FF2B5EF4-FFF2-40B4-BE49-F238E27FC236}">
                <a16:creationId xmlns:a16="http://schemas.microsoft.com/office/drawing/2014/main" id="{CFDD5364-CBF7-F8A2-3E66-0322B506E5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95" b="2823"/>
          <a:stretch/>
        </p:blipFill>
        <p:spPr>
          <a:xfrm>
            <a:off x="687389" y="0"/>
            <a:ext cx="11504611" cy="6858000"/>
          </a:xfrm>
          <a:prstGeom prst="rect">
            <a:avLst/>
          </a:prstGeom>
        </p:spPr>
      </p:pic>
      <p:sp>
        <p:nvSpPr>
          <p:cNvPr id="4" name="Ellipse 3">
            <a:extLst>
              <a:ext uri="{FF2B5EF4-FFF2-40B4-BE49-F238E27FC236}">
                <a16:creationId xmlns:a16="http://schemas.microsoft.com/office/drawing/2014/main" id="{382AAC77-9CB6-9BD8-38F8-1B4CB5BEA1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125" y="2287415"/>
            <a:ext cx="1852246" cy="1852246"/>
          </a:xfrm>
          <a:prstGeom prst="ellipse">
            <a:avLst/>
          </a:prstGeom>
          <a:solidFill>
            <a:schemeClr val="bg1">
              <a:alpha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b="1" dirty="0">
                <a:solidFill>
                  <a:schemeClr val="tx1"/>
                </a:solidFill>
              </a:rPr>
              <a:t>Husk at indsætte nyt billede.</a:t>
            </a:r>
          </a:p>
        </p:txBody>
      </p:sp>
      <p:sp>
        <p:nvSpPr>
          <p:cNvPr id="6" name="Tekstfelt 5">
            <a:extLst>
              <a:ext uri="{FF2B5EF4-FFF2-40B4-BE49-F238E27FC236}">
                <a16:creationId xmlns:a16="http://schemas.microsoft.com/office/drawing/2014/main" id="{67A6D053-93F8-A8F6-1D82-382347079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0" y="-465247"/>
            <a:ext cx="12192000" cy="271814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a-DK" sz="13900" b="1" dirty="0">
                <a:solidFill>
                  <a:schemeClr val="bg1">
                    <a:alpha val="50000"/>
                  </a:schemeClr>
                </a:solidFill>
              </a:rPr>
              <a:t>EKSEMPEL</a:t>
            </a:r>
          </a:p>
        </p:txBody>
      </p:sp>
      <p:pic>
        <p:nvPicPr>
          <p:cNvPr id="970596735" name="Logoimage" descr="{&quot;templafy&quot;:{&quot;id&quot;:&quot;8acfcaf4-ff3e-46e4-adf7-61f1242fe848&quot;}}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" y="5712381"/>
            <a:ext cx="687600" cy="687600"/>
          </a:xfrm>
          <a:prstGeom prst="rect">
            <a:avLst/>
          </a:prstGeom>
        </p:spPr>
      </p:pic>
      <p:sp>
        <p:nvSpPr>
          <p:cNvPr id="5" name="Pladsholder til billede 4">
            <a:extLst>
              <a:ext uri="{FF2B5EF4-FFF2-40B4-BE49-F238E27FC236}">
                <a16:creationId xmlns:a16="http://schemas.microsoft.com/office/drawing/2014/main" id="{79997E79-4026-4219-B93D-7471CF96C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87389" y="0"/>
            <a:ext cx="11504612" cy="6858000"/>
          </a:xfrm>
        </p:spPr>
        <p:txBody>
          <a:bodyPr tIns="900000" anchor="ctr" anchorCtr="1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da-DK" dirty="0"/>
              <a:t>Klik på ikon for at indsætte billede</a:t>
            </a:r>
          </a:p>
        </p:txBody>
      </p:sp>
    </p:spTree>
    <p:extLst>
      <p:ext uri="{BB962C8B-B14F-4D97-AF65-F5344CB8AC3E}">
        <p14:creationId xmlns:p14="http://schemas.microsoft.com/office/powerpoint/2010/main" val="9122106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dt billed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2" hidden="1">
            <a:extLst>
              <a:ext uri="{FF2B5EF4-FFF2-40B4-BE49-F238E27FC236}">
                <a16:creationId xmlns:a16="http://schemas.microsoft.com/office/drawing/2014/main" id="{49A5D83B-CF24-8005-22E9-48A20C5CF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>
            <a:off x="0" y="6847200"/>
            <a:ext cx="0" cy="0"/>
          </a:xfrm>
        </p:spPr>
        <p:txBody>
          <a:bodyPr/>
          <a:lstStyle/>
          <a:p>
            <a:endParaRPr lang="da-DK" dirty="0"/>
          </a:p>
        </p:txBody>
      </p:sp>
      <p:sp>
        <p:nvSpPr>
          <p:cNvPr id="10" name="Footer Placeholder 6" hidden="1">
            <a:extLst>
              <a:ext uri="{FF2B5EF4-FFF2-40B4-BE49-F238E27FC236}">
                <a16:creationId xmlns:a16="http://schemas.microsoft.com/office/drawing/2014/main" id="{B3194AA3-25CC-D01A-07CD-90E1E8617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0" y="6847200"/>
            <a:ext cx="0" cy="0"/>
          </a:xfrm>
        </p:spPr>
        <p:txBody>
          <a:bodyPr/>
          <a:lstStyle/>
          <a:p>
            <a:endParaRPr lang="en-GB"/>
          </a:p>
        </p:txBody>
      </p:sp>
      <p:sp>
        <p:nvSpPr>
          <p:cNvPr id="11" name="Slide Number Placeholder 8" hidden="1">
            <a:extLst>
              <a:ext uri="{FF2B5EF4-FFF2-40B4-BE49-F238E27FC236}">
                <a16:creationId xmlns:a16="http://schemas.microsoft.com/office/drawing/2014/main" id="{F946E5BE-4F3F-9AFB-649F-77688E2D88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0DAB5548-7253-48D6-B95B-F3D312A7222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Billede 1">
            <a:extLst>
              <a:ext uri="{FF2B5EF4-FFF2-40B4-BE49-F238E27FC236}">
                <a16:creationId xmlns:a16="http://schemas.microsoft.com/office/drawing/2014/main" id="{ED395918-A70B-8865-A2E7-130CE3ED9E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" t="9372" r="-2" b="6249"/>
          <a:stretch/>
        </p:blipFill>
        <p:spPr>
          <a:xfrm>
            <a:off x="-1509" y="0"/>
            <a:ext cx="12193509" cy="6858000"/>
          </a:xfrm>
          <a:prstGeom prst="rect">
            <a:avLst/>
          </a:prstGeom>
        </p:spPr>
      </p:pic>
      <p:sp>
        <p:nvSpPr>
          <p:cNvPr id="3" name="Ellipse 2">
            <a:extLst>
              <a:ext uri="{FF2B5EF4-FFF2-40B4-BE49-F238E27FC236}">
                <a16:creationId xmlns:a16="http://schemas.microsoft.com/office/drawing/2014/main" id="{10A17E8F-20A3-6F9E-15A3-6B8EE86DCA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125" y="2287415"/>
            <a:ext cx="1852246" cy="1852246"/>
          </a:xfrm>
          <a:prstGeom prst="ellipse">
            <a:avLst/>
          </a:prstGeom>
          <a:solidFill>
            <a:schemeClr val="bg1">
              <a:alpha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b="1" dirty="0">
                <a:solidFill>
                  <a:schemeClr val="tx1"/>
                </a:solidFill>
              </a:rPr>
              <a:t>Husk at indsætte nyt billede.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2EFC1BAB-C56C-304E-EAF8-CB742D9ADE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0" y="-465247"/>
            <a:ext cx="12192000" cy="271814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a-DK" sz="13900" b="1" dirty="0">
                <a:solidFill>
                  <a:schemeClr val="bg1">
                    <a:alpha val="50000"/>
                  </a:schemeClr>
                </a:solidFill>
              </a:rPr>
              <a:t>EKSEMPEL</a:t>
            </a:r>
          </a:p>
        </p:txBody>
      </p:sp>
      <p:sp>
        <p:nvSpPr>
          <p:cNvPr id="7" name="Pladsholder til billede 6">
            <a:extLst>
              <a:ext uri="{FF2B5EF4-FFF2-40B4-BE49-F238E27FC236}">
                <a16:creationId xmlns:a16="http://schemas.microsoft.com/office/drawing/2014/main" id="{034813DB-7D78-427C-B1A8-5DF9ECBC8B4F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-1510" y="-4"/>
            <a:ext cx="12192000" cy="6861019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6453337 h 6858000"/>
              <a:gd name="connsiteX5" fmla="*/ 228461 w 12192000"/>
              <a:gd name="connsiteY5" fmla="*/ 6453337 h 6858000"/>
              <a:gd name="connsiteX6" fmla="*/ 228461 w 12192000"/>
              <a:gd name="connsiteY6" fmla="*/ 6224543 h 6858000"/>
              <a:gd name="connsiteX7" fmla="*/ 457143 w 12192000"/>
              <a:gd name="connsiteY7" fmla="*/ 6224543 h 6858000"/>
              <a:gd name="connsiteX8" fmla="*/ 457143 w 12192000"/>
              <a:gd name="connsiteY8" fmla="*/ 6453337 h 6858000"/>
              <a:gd name="connsiteX9" fmla="*/ 685715 w 12192000"/>
              <a:gd name="connsiteY9" fmla="*/ 6453337 h 6858000"/>
              <a:gd name="connsiteX10" fmla="*/ 685715 w 12192000"/>
              <a:gd name="connsiteY10" fmla="*/ 5767511 h 6858000"/>
              <a:gd name="connsiteX11" fmla="*/ 457143 w 12192000"/>
              <a:gd name="connsiteY11" fmla="*/ 5767511 h 6858000"/>
              <a:gd name="connsiteX12" fmla="*/ 457143 w 12192000"/>
              <a:gd name="connsiteY12" fmla="*/ 5995528 h 6858000"/>
              <a:gd name="connsiteX13" fmla="*/ 228461 w 12192000"/>
              <a:gd name="connsiteY13" fmla="*/ 5995528 h 6858000"/>
              <a:gd name="connsiteX14" fmla="*/ 228461 w 12192000"/>
              <a:gd name="connsiteY14" fmla="*/ 5767511 h 6858000"/>
              <a:gd name="connsiteX15" fmla="*/ 0 w 12192000"/>
              <a:gd name="connsiteY15" fmla="*/ 5767511 h 6858000"/>
              <a:gd name="connsiteX0" fmla="*/ 0 w 12192000"/>
              <a:gd name="connsiteY0" fmla="*/ 0 h 6913830"/>
              <a:gd name="connsiteX1" fmla="*/ 12192000 w 12192000"/>
              <a:gd name="connsiteY1" fmla="*/ 0 h 6913830"/>
              <a:gd name="connsiteX2" fmla="*/ 12192000 w 12192000"/>
              <a:gd name="connsiteY2" fmla="*/ 6858000 h 6913830"/>
              <a:gd name="connsiteX3" fmla="*/ 3018 w 12192000"/>
              <a:gd name="connsiteY3" fmla="*/ 6913830 h 6913830"/>
              <a:gd name="connsiteX4" fmla="*/ 0 w 12192000"/>
              <a:gd name="connsiteY4" fmla="*/ 6453337 h 6913830"/>
              <a:gd name="connsiteX5" fmla="*/ 228461 w 12192000"/>
              <a:gd name="connsiteY5" fmla="*/ 6453337 h 6913830"/>
              <a:gd name="connsiteX6" fmla="*/ 228461 w 12192000"/>
              <a:gd name="connsiteY6" fmla="*/ 6224543 h 6913830"/>
              <a:gd name="connsiteX7" fmla="*/ 457143 w 12192000"/>
              <a:gd name="connsiteY7" fmla="*/ 6224543 h 6913830"/>
              <a:gd name="connsiteX8" fmla="*/ 457143 w 12192000"/>
              <a:gd name="connsiteY8" fmla="*/ 6453337 h 6913830"/>
              <a:gd name="connsiteX9" fmla="*/ 685715 w 12192000"/>
              <a:gd name="connsiteY9" fmla="*/ 6453337 h 6913830"/>
              <a:gd name="connsiteX10" fmla="*/ 685715 w 12192000"/>
              <a:gd name="connsiteY10" fmla="*/ 5767511 h 6913830"/>
              <a:gd name="connsiteX11" fmla="*/ 457143 w 12192000"/>
              <a:gd name="connsiteY11" fmla="*/ 5767511 h 6913830"/>
              <a:gd name="connsiteX12" fmla="*/ 457143 w 12192000"/>
              <a:gd name="connsiteY12" fmla="*/ 5995528 h 6913830"/>
              <a:gd name="connsiteX13" fmla="*/ 228461 w 12192000"/>
              <a:gd name="connsiteY13" fmla="*/ 5995528 h 6913830"/>
              <a:gd name="connsiteX14" fmla="*/ 228461 w 12192000"/>
              <a:gd name="connsiteY14" fmla="*/ 5767511 h 6913830"/>
              <a:gd name="connsiteX15" fmla="*/ 0 w 12192000"/>
              <a:gd name="connsiteY15" fmla="*/ 5767511 h 6913830"/>
              <a:gd name="connsiteX16" fmla="*/ 0 w 12192000"/>
              <a:gd name="connsiteY16" fmla="*/ 0 h 6913830"/>
              <a:gd name="connsiteX0" fmla="*/ 0 w 12192000"/>
              <a:gd name="connsiteY0" fmla="*/ 0 h 6913830"/>
              <a:gd name="connsiteX1" fmla="*/ 12192000 w 12192000"/>
              <a:gd name="connsiteY1" fmla="*/ 0 h 6913830"/>
              <a:gd name="connsiteX2" fmla="*/ 12188982 w 12192000"/>
              <a:gd name="connsiteY2" fmla="*/ 6913830 h 6913830"/>
              <a:gd name="connsiteX3" fmla="*/ 3018 w 12192000"/>
              <a:gd name="connsiteY3" fmla="*/ 6913830 h 6913830"/>
              <a:gd name="connsiteX4" fmla="*/ 0 w 12192000"/>
              <a:gd name="connsiteY4" fmla="*/ 6453337 h 6913830"/>
              <a:gd name="connsiteX5" fmla="*/ 228461 w 12192000"/>
              <a:gd name="connsiteY5" fmla="*/ 6453337 h 6913830"/>
              <a:gd name="connsiteX6" fmla="*/ 228461 w 12192000"/>
              <a:gd name="connsiteY6" fmla="*/ 6224543 h 6913830"/>
              <a:gd name="connsiteX7" fmla="*/ 457143 w 12192000"/>
              <a:gd name="connsiteY7" fmla="*/ 6224543 h 6913830"/>
              <a:gd name="connsiteX8" fmla="*/ 457143 w 12192000"/>
              <a:gd name="connsiteY8" fmla="*/ 6453337 h 6913830"/>
              <a:gd name="connsiteX9" fmla="*/ 685715 w 12192000"/>
              <a:gd name="connsiteY9" fmla="*/ 6453337 h 6913830"/>
              <a:gd name="connsiteX10" fmla="*/ 685715 w 12192000"/>
              <a:gd name="connsiteY10" fmla="*/ 5767511 h 6913830"/>
              <a:gd name="connsiteX11" fmla="*/ 457143 w 12192000"/>
              <a:gd name="connsiteY11" fmla="*/ 5767511 h 6913830"/>
              <a:gd name="connsiteX12" fmla="*/ 457143 w 12192000"/>
              <a:gd name="connsiteY12" fmla="*/ 5995528 h 6913830"/>
              <a:gd name="connsiteX13" fmla="*/ 228461 w 12192000"/>
              <a:gd name="connsiteY13" fmla="*/ 5995528 h 6913830"/>
              <a:gd name="connsiteX14" fmla="*/ 228461 w 12192000"/>
              <a:gd name="connsiteY14" fmla="*/ 5767511 h 6913830"/>
              <a:gd name="connsiteX15" fmla="*/ 0 w 12192000"/>
              <a:gd name="connsiteY15" fmla="*/ 5767511 h 6913830"/>
              <a:gd name="connsiteX16" fmla="*/ 0 w 12192000"/>
              <a:gd name="connsiteY16" fmla="*/ 0 h 6913830"/>
              <a:gd name="connsiteX0" fmla="*/ 0 w 12192000"/>
              <a:gd name="connsiteY0" fmla="*/ 0 h 6915339"/>
              <a:gd name="connsiteX1" fmla="*/ 12192000 w 12192000"/>
              <a:gd name="connsiteY1" fmla="*/ 0 h 6915339"/>
              <a:gd name="connsiteX2" fmla="*/ 12188982 w 12192000"/>
              <a:gd name="connsiteY2" fmla="*/ 6915339 h 6915339"/>
              <a:gd name="connsiteX3" fmla="*/ 3018 w 12192000"/>
              <a:gd name="connsiteY3" fmla="*/ 6913830 h 6915339"/>
              <a:gd name="connsiteX4" fmla="*/ 0 w 12192000"/>
              <a:gd name="connsiteY4" fmla="*/ 6453337 h 6915339"/>
              <a:gd name="connsiteX5" fmla="*/ 228461 w 12192000"/>
              <a:gd name="connsiteY5" fmla="*/ 6453337 h 6915339"/>
              <a:gd name="connsiteX6" fmla="*/ 228461 w 12192000"/>
              <a:gd name="connsiteY6" fmla="*/ 6224543 h 6915339"/>
              <a:gd name="connsiteX7" fmla="*/ 457143 w 12192000"/>
              <a:gd name="connsiteY7" fmla="*/ 6224543 h 6915339"/>
              <a:gd name="connsiteX8" fmla="*/ 457143 w 12192000"/>
              <a:gd name="connsiteY8" fmla="*/ 6453337 h 6915339"/>
              <a:gd name="connsiteX9" fmla="*/ 685715 w 12192000"/>
              <a:gd name="connsiteY9" fmla="*/ 6453337 h 6915339"/>
              <a:gd name="connsiteX10" fmla="*/ 685715 w 12192000"/>
              <a:gd name="connsiteY10" fmla="*/ 5767511 h 6915339"/>
              <a:gd name="connsiteX11" fmla="*/ 457143 w 12192000"/>
              <a:gd name="connsiteY11" fmla="*/ 5767511 h 6915339"/>
              <a:gd name="connsiteX12" fmla="*/ 457143 w 12192000"/>
              <a:gd name="connsiteY12" fmla="*/ 5995528 h 6915339"/>
              <a:gd name="connsiteX13" fmla="*/ 228461 w 12192000"/>
              <a:gd name="connsiteY13" fmla="*/ 5995528 h 6915339"/>
              <a:gd name="connsiteX14" fmla="*/ 228461 w 12192000"/>
              <a:gd name="connsiteY14" fmla="*/ 5767511 h 6915339"/>
              <a:gd name="connsiteX15" fmla="*/ 0 w 12192000"/>
              <a:gd name="connsiteY15" fmla="*/ 5767511 h 6915339"/>
              <a:gd name="connsiteX16" fmla="*/ 0 w 12192000"/>
              <a:gd name="connsiteY16" fmla="*/ 0 h 6915339"/>
              <a:gd name="connsiteX0" fmla="*/ 0 w 12192000"/>
              <a:gd name="connsiteY0" fmla="*/ 0 h 6915339"/>
              <a:gd name="connsiteX1" fmla="*/ 12192000 w 12192000"/>
              <a:gd name="connsiteY1" fmla="*/ 54320 h 6915339"/>
              <a:gd name="connsiteX2" fmla="*/ 12188982 w 12192000"/>
              <a:gd name="connsiteY2" fmla="*/ 6915339 h 6915339"/>
              <a:gd name="connsiteX3" fmla="*/ 3018 w 12192000"/>
              <a:gd name="connsiteY3" fmla="*/ 6913830 h 6915339"/>
              <a:gd name="connsiteX4" fmla="*/ 0 w 12192000"/>
              <a:gd name="connsiteY4" fmla="*/ 6453337 h 6915339"/>
              <a:gd name="connsiteX5" fmla="*/ 228461 w 12192000"/>
              <a:gd name="connsiteY5" fmla="*/ 6453337 h 6915339"/>
              <a:gd name="connsiteX6" fmla="*/ 228461 w 12192000"/>
              <a:gd name="connsiteY6" fmla="*/ 6224543 h 6915339"/>
              <a:gd name="connsiteX7" fmla="*/ 457143 w 12192000"/>
              <a:gd name="connsiteY7" fmla="*/ 6224543 h 6915339"/>
              <a:gd name="connsiteX8" fmla="*/ 457143 w 12192000"/>
              <a:gd name="connsiteY8" fmla="*/ 6453337 h 6915339"/>
              <a:gd name="connsiteX9" fmla="*/ 685715 w 12192000"/>
              <a:gd name="connsiteY9" fmla="*/ 6453337 h 6915339"/>
              <a:gd name="connsiteX10" fmla="*/ 685715 w 12192000"/>
              <a:gd name="connsiteY10" fmla="*/ 5767511 h 6915339"/>
              <a:gd name="connsiteX11" fmla="*/ 457143 w 12192000"/>
              <a:gd name="connsiteY11" fmla="*/ 5767511 h 6915339"/>
              <a:gd name="connsiteX12" fmla="*/ 457143 w 12192000"/>
              <a:gd name="connsiteY12" fmla="*/ 5995528 h 6915339"/>
              <a:gd name="connsiteX13" fmla="*/ 228461 w 12192000"/>
              <a:gd name="connsiteY13" fmla="*/ 5995528 h 6915339"/>
              <a:gd name="connsiteX14" fmla="*/ 228461 w 12192000"/>
              <a:gd name="connsiteY14" fmla="*/ 5767511 h 6915339"/>
              <a:gd name="connsiteX15" fmla="*/ 0 w 12192000"/>
              <a:gd name="connsiteY15" fmla="*/ 5767511 h 6915339"/>
              <a:gd name="connsiteX16" fmla="*/ 0 w 12192000"/>
              <a:gd name="connsiteY16" fmla="*/ 0 h 6915339"/>
              <a:gd name="connsiteX0" fmla="*/ 0 w 12193509"/>
              <a:gd name="connsiteY0" fmla="*/ 1509 h 6861019"/>
              <a:gd name="connsiteX1" fmla="*/ 12193509 w 12193509"/>
              <a:gd name="connsiteY1" fmla="*/ 0 h 6861019"/>
              <a:gd name="connsiteX2" fmla="*/ 12190491 w 12193509"/>
              <a:gd name="connsiteY2" fmla="*/ 6861019 h 6861019"/>
              <a:gd name="connsiteX3" fmla="*/ 4527 w 12193509"/>
              <a:gd name="connsiteY3" fmla="*/ 6859510 h 6861019"/>
              <a:gd name="connsiteX4" fmla="*/ 1509 w 12193509"/>
              <a:gd name="connsiteY4" fmla="*/ 6399017 h 6861019"/>
              <a:gd name="connsiteX5" fmla="*/ 229970 w 12193509"/>
              <a:gd name="connsiteY5" fmla="*/ 6399017 h 6861019"/>
              <a:gd name="connsiteX6" fmla="*/ 229970 w 12193509"/>
              <a:gd name="connsiteY6" fmla="*/ 6170223 h 6861019"/>
              <a:gd name="connsiteX7" fmla="*/ 458652 w 12193509"/>
              <a:gd name="connsiteY7" fmla="*/ 6170223 h 6861019"/>
              <a:gd name="connsiteX8" fmla="*/ 458652 w 12193509"/>
              <a:gd name="connsiteY8" fmla="*/ 6399017 h 6861019"/>
              <a:gd name="connsiteX9" fmla="*/ 687224 w 12193509"/>
              <a:gd name="connsiteY9" fmla="*/ 6399017 h 6861019"/>
              <a:gd name="connsiteX10" fmla="*/ 687224 w 12193509"/>
              <a:gd name="connsiteY10" fmla="*/ 5713191 h 6861019"/>
              <a:gd name="connsiteX11" fmla="*/ 458652 w 12193509"/>
              <a:gd name="connsiteY11" fmla="*/ 5713191 h 6861019"/>
              <a:gd name="connsiteX12" fmla="*/ 458652 w 12193509"/>
              <a:gd name="connsiteY12" fmla="*/ 5941208 h 6861019"/>
              <a:gd name="connsiteX13" fmla="*/ 229970 w 12193509"/>
              <a:gd name="connsiteY13" fmla="*/ 5941208 h 6861019"/>
              <a:gd name="connsiteX14" fmla="*/ 229970 w 12193509"/>
              <a:gd name="connsiteY14" fmla="*/ 5713191 h 6861019"/>
              <a:gd name="connsiteX15" fmla="*/ 1509 w 12193509"/>
              <a:gd name="connsiteY15" fmla="*/ 5713191 h 6861019"/>
              <a:gd name="connsiteX16" fmla="*/ 0 w 12193509"/>
              <a:gd name="connsiteY16" fmla="*/ 1509 h 6861019"/>
              <a:gd name="connsiteX0" fmla="*/ 0 w 12193509"/>
              <a:gd name="connsiteY0" fmla="*/ 1509 h 6861019"/>
              <a:gd name="connsiteX1" fmla="*/ 12193509 w 12193509"/>
              <a:gd name="connsiteY1" fmla="*/ 0 h 6861019"/>
              <a:gd name="connsiteX2" fmla="*/ 12190491 w 12193509"/>
              <a:gd name="connsiteY2" fmla="*/ 6861019 h 6861019"/>
              <a:gd name="connsiteX3" fmla="*/ 696 w 12193509"/>
              <a:gd name="connsiteY3" fmla="*/ 6859510 h 6861019"/>
              <a:gd name="connsiteX4" fmla="*/ 1509 w 12193509"/>
              <a:gd name="connsiteY4" fmla="*/ 6399017 h 6861019"/>
              <a:gd name="connsiteX5" fmla="*/ 229970 w 12193509"/>
              <a:gd name="connsiteY5" fmla="*/ 6399017 h 6861019"/>
              <a:gd name="connsiteX6" fmla="*/ 229970 w 12193509"/>
              <a:gd name="connsiteY6" fmla="*/ 6170223 h 6861019"/>
              <a:gd name="connsiteX7" fmla="*/ 458652 w 12193509"/>
              <a:gd name="connsiteY7" fmla="*/ 6170223 h 6861019"/>
              <a:gd name="connsiteX8" fmla="*/ 458652 w 12193509"/>
              <a:gd name="connsiteY8" fmla="*/ 6399017 h 6861019"/>
              <a:gd name="connsiteX9" fmla="*/ 687224 w 12193509"/>
              <a:gd name="connsiteY9" fmla="*/ 6399017 h 6861019"/>
              <a:gd name="connsiteX10" fmla="*/ 687224 w 12193509"/>
              <a:gd name="connsiteY10" fmla="*/ 5713191 h 6861019"/>
              <a:gd name="connsiteX11" fmla="*/ 458652 w 12193509"/>
              <a:gd name="connsiteY11" fmla="*/ 5713191 h 6861019"/>
              <a:gd name="connsiteX12" fmla="*/ 458652 w 12193509"/>
              <a:gd name="connsiteY12" fmla="*/ 5941208 h 6861019"/>
              <a:gd name="connsiteX13" fmla="*/ 229970 w 12193509"/>
              <a:gd name="connsiteY13" fmla="*/ 5941208 h 6861019"/>
              <a:gd name="connsiteX14" fmla="*/ 229970 w 12193509"/>
              <a:gd name="connsiteY14" fmla="*/ 5713191 h 6861019"/>
              <a:gd name="connsiteX15" fmla="*/ 1509 w 12193509"/>
              <a:gd name="connsiteY15" fmla="*/ 5713191 h 6861019"/>
              <a:gd name="connsiteX16" fmla="*/ 0 w 12193509"/>
              <a:gd name="connsiteY16" fmla="*/ 1509 h 6861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2193509" h="6861019">
                <a:moveTo>
                  <a:pt x="0" y="1509"/>
                </a:moveTo>
                <a:lnTo>
                  <a:pt x="12193509" y="0"/>
                </a:lnTo>
                <a:lnTo>
                  <a:pt x="12190491" y="6861019"/>
                </a:lnTo>
                <a:lnTo>
                  <a:pt x="696" y="6859510"/>
                </a:lnTo>
                <a:lnTo>
                  <a:pt x="1509" y="6399017"/>
                </a:lnTo>
                <a:lnTo>
                  <a:pt x="229970" y="6399017"/>
                </a:lnTo>
                <a:lnTo>
                  <a:pt x="229970" y="6170223"/>
                </a:lnTo>
                <a:lnTo>
                  <a:pt x="458652" y="6170223"/>
                </a:lnTo>
                <a:lnTo>
                  <a:pt x="458652" y="6399017"/>
                </a:lnTo>
                <a:lnTo>
                  <a:pt x="687224" y="6399017"/>
                </a:lnTo>
                <a:lnTo>
                  <a:pt x="687224" y="5713191"/>
                </a:lnTo>
                <a:lnTo>
                  <a:pt x="458652" y="5713191"/>
                </a:lnTo>
                <a:lnTo>
                  <a:pt x="458652" y="5941208"/>
                </a:lnTo>
                <a:lnTo>
                  <a:pt x="229970" y="5941208"/>
                </a:lnTo>
                <a:lnTo>
                  <a:pt x="229970" y="5713191"/>
                </a:lnTo>
                <a:lnTo>
                  <a:pt x="1509" y="5713191"/>
                </a:lnTo>
                <a:lnTo>
                  <a:pt x="0" y="1509"/>
                </a:lnTo>
                <a:close/>
              </a:path>
            </a:pathLst>
          </a:custGeom>
        </p:spPr>
        <p:txBody>
          <a:bodyPr wrap="square" tIns="900000" anchor="ctr" anchorCtr="0">
            <a:noAutofit/>
          </a:bodyPr>
          <a:lstStyle>
            <a:lvl1pPr marL="0" indent="0" algn="ctr">
              <a:buNone/>
              <a:defRPr sz="2200" baseline="0">
                <a:solidFill>
                  <a:schemeClr val="tx1"/>
                </a:solidFill>
              </a:defRPr>
            </a:lvl1pPr>
          </a:lstStyle>
          <a:p>
            <a:r>
              <a:rPr lang="da-DK" dirty="0"/>
              <a:t>Klik på ikon for at indsætte billede</a:t>
            </a:r>
          </a:p>
        </p:txBody>
      </p:sp>
      <p:pic>
        <p:nvPicPr>
          <p:cNvPr id="901229405" name="Logoimage" descr="{&quot;templafy&quot;:{&quot;id&quot;:&quot;8fbaf318-0111-45ba-b168-bf683e5b0048&quot;}}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" y="5712381"/>
            <a:ext cx="687600" cy="68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674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sn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 hidden="1">
            <a:extLst>
              <a:ext uri="{FF2B5EF4-FFF2-40B4-BE49-F238E27FC236}">
                <a16:creationId xmlns:a16="http://schemas.microsoft.com/office/drawing/2014/main" id="{49DD8573-7CBB-4652-800A-962EBE3F4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3" name="Footer Placeholder 2" hidden="1">
            <a:extLst>
              <a:ext uri="{FF2B5EF4-FFF2-40B4-BE49-F238E27FC236}">
                <a16:creationId xmlns:a16="http://schemas.microsoft.com/office/drawing/2014/main" id="{37273E1E-FA5D-4987-9D9D-4AC13F5E6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3" name="Rektangel 22">
            <a:extLst>
              <a:ext uri="{FF2B5EF4-FFF2-40B4-BE49-F238E27FC236}">
                <a16:creationId xmlns:a16="http://schemas.microsoft.com/office/drawing/2014/main" id="{168CBB00-DBDA-4CD8-9C6E-1AFB11208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687600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pic>
        <p:nvPicPr>
          <p:cNvPr id="1874258031" name="Logoimage" descr="{&quot;templafy&quot;:{&quot;id&quot;:&quot;9332e942-4f19-4644-9efd-a36ce1bcdc23&quot;}}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" y="5712381"/>
            <a:ext cx="687600" cy="687600"/>
          </a:xfrm>
          <a:prstGeom prst="rect">
            <a:avLst/>
          </a:prstGeom>
        </p:spPr>
      </p:pic>
      <p:pic>
        <p:nvPicPr>
          <p:cNvPr id="1545914842" name="ExtralogoBottomimage" descr="{&quot;templafy&quot;:{&quot;id&quot;:&quot;9c2f74da-53c5-48e8-a208-41f47c462157&quot;}}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9749" y="6318000"/>
            <a:ext cx="1324800" cy="421200"/>
          </a:xfrm>
          <a:prstGeom prst="rect">
            <a:avLst/>
          </a:prstGeom>
        </p:spPr>
      </p:pic>
      <p:pic>
        <p:nvPicPr>
          <p:cNvPr id="322438499" name="ExtralogoTopimage" descr="{&quot;templafy&quot;:{&quot;id&quot;:&quot;38fecfa1-012e-4035-9f3d-c29e2f888354&quot;}}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7600" y="97200"/>
            <a:ext cx="2178000" cy="684000"/>
          </a:xfrm>
          <a:prstGeom prst="rect">
            <a:avLst/>
          </a:prstGeom>
        </p:spPr>
      </p:pic>
      <p:sp>
        <p:nvSpPr>
          <p:cNvPr id="7" name="Virksomhed" descr="{&quot;templafy&quot;:{&quot;id&quot;:&quot;c1af5bd0-4221-4dd7-8f44-4b6c80ec079e&quot;}}">
            <a:extLst>
              <a:ext uri="{FF2B5EF4-FFF2-40B4-BE49-F238E27FC236}">
                <a16:creationId xmlns:a16="http://schemas.microsoft.com/office/drawing/2014/main" id="{E7FAE951-1CCE-D044-A5E5-E865BF1444B5}"/>
              </a:ext>
            </a:extLst>
          </p:cNvPr>
          <p:cNvSpPr txBox="1"/>
          <p:nvPr userDrawn="1"/>
        </p:nvSpPr>
        <p:spPr>
          <a:xfrm>
            <a:off x="1152000" y="207098"/>
            <a:ext cx="6120000" cy="2154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a-DK" sz="1200" b="1" noProof="0" dirty="0">
                <a:solidFill>
                  <a:schemeClr val="accent3">
                    <a:lumMod val="50000"/>
                  </a:schemeClr>
                </a:solidFill>
              </a:rPr>
              <a:t>Bispebjerg og Frederiksberg Hospital</a:t>
            </a:r>
          </a:p>
        </p:txBody>
      </p:sp>
      <p:sp>
        <p:nvSpPr>
          <p:cNvPr id="11" name="Titel" descr="{&quot;templafy&quot;:{&quot;id&quot;:&quot;87a09813-5485-4ac3-9ee5-0e0645d4a39e&quot;}}">
            <a:extLst>
              <a:ext uri="{FF2B5EF4-FFF2-40B4-BE49-F238E27FC236}">
                <a16:creationId xmlns:a16="http://schemas.microsoft.com/office/drawing/2014/main" id="{AC9789B1-B1CE-D7FF-3EE9-41BAAA0B422A}"/>
              </a:ext>
            </a:extLst>
          </p:cNvPr>
          <p:cNvSpPr txBox="1"/>
          <p:nvPr userDrawn="1"/>
        </p:nvSpPr>
        <p:spPr>
          <a:xfrm>
            <a:off x="1152000" y="6289200"/>
            <a:ext cx="3780000" cy="180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Navn" descr="{&quot;templafy&quot;:{&quot;id&quot;:&quot;838e2f38-a35c-4ab7-bdd4-abf26126e458&quot;}}">
            <a:extLst>
              <a:ext uri="{FF2B5EF4-FFF2-40B4-BE49-F238E27FC236}">
                <a16:creationId xmlns:a16="http://schemas.microsoft.com/office/drawing/2014/main" id="{BC3409DC-AF70-C674-C7AC-87B2EFBB5FD1}"/>
              </a:ext>
            </a:extLst>
          </p:cNvPr>
          <p:cNvSpPr txBox="1"/>
          <p:nvPr userDrawn="1"/>
        </p:nvSpPr>
        <p:spPr>
          <a:xfrm>
            <a:off x="8043600" y="6289200"/>
            <a:ext cx="3387600" cy="180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da-DK" sz="1000" dirty="0" err="1">
                <a:solidFill>
                  <a:schemeClr val="tx1"/>
                </a:solidFill>
              </a:rPr>
              <a:t>Johan Reventlow</a:t>
            </a:r>
          </a:p>
        </p:txBody>
      </p:sp>
      <p:sp>
        <p:nvSpPr>
          <p:cNvPr id="13" name="Dato" descr="{&quot;templafy&quot;:{&quot;id&quot;:&quot;6365ac33-37c5-4af9-a353-575f08b259f6&quot;}}">
            <a:extLst>
              <a:ext uri="{FF2B5EF4-FFF2-40B4-BE49-F238E27FC236}">
                <a16:creationId xmlns:a16="http://schemas.microsoft.com/office/drawing/2014/main" id="{300F5851-07AE-CC08-8C6F-5D2C9E1945A1}"/>
              </a:ext>
            </a:extLst>
          </p:cNvPr>
          <p:cNvSpPr txBox="1"/>
          <p:nvPr userDrawn="1"/>
        </p:nvSpPr>
        <p:spPr>
          <a:xfrm>
            <a:off x="8043600" y="6289200"/>
            <a:ext cx="3387600" cy="180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endParaRPr lang="da-DK" sz="1000" dirty="0" err="1">
              <a:solidFill>
                <a:schemeClr val="tx1"/>
              </a:solidFill>
            </a:endParaRPr>
          </a:p>
        </p:txBody>
      </p:sp>
      <p:sp>
        <p:nvSpPr>
          <p:cNvPr id="14" name="CenterFreeText" descr="{&quot;templafy&quot;:{&quot;id&quot;:&quot;11be26dd-28c7-47b8-8517-fa405f6760be&quot;}}">
            <a:extLst>
              <a:ext uri="{FF2B5EF4-FFF2-40B4-BE49-F238E27FC236}">
                <a16:creationId xmlns:a16="http://schemas.microsoft.com/office/drawing/2014/main" id="{97D6EBDB-D75D-D78D-8228-03EA9D94DBB2}"/>
              </a:ext>
            </a:extLst>
          </p:cNvPr>
          <p:cNvSpPr txBox="1">
            <a:spLocks/>
          </p:cNvSpPr>
          <p:nvPr userDrawn="1"/>
        </p:nvSpPr>
        <p:spPr>
          <a:xfrm>
            <a:off x="1152000" y="370800"/>
            <a:ext cx="6120000" cy="422153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Font typeface="Arial" panose="020B0604020202020204" pitchFamily="34" charset="0"/>
              <a:buNone/>
              <a:defRPr lang="da-DK" sz="1200" b="1" kern="1200" baseline="0" dirty="0">
                <a:solidFill>
                  <a:srgbClr val="B3B3B3"/>
                </a:solidFill>
                <a:latin typeface="+mn-lt"/>
                <a:ea typeface="+mn-ea"/>
                <a:cs typeface="+mn-cs"/>
              </a:defRPr>
            </a:lvl1pPr>
            <a:lvl2pPr marL="504000" indent="-144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lang="da-DK" sz="20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8000" indent="-126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lang="da-DK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000" indent="-108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lang="da-DK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8000" indent="-108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lang="da-DK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08000" indent="-90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rgbClr val="7D7D7D"/>
              </a:buClr>
              <a:buFont typeface="Arial" panose="020B0604020202020204" pitchFamily="34" charset="0"/>
              <a:buChar char="•"/>
              <a:defRPr lang="da-DK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68000" indent="-90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rgbClr val="7D7D7D"/>
              </a:buClr>
              <a:buFont typeface="Arial" panose="020B0604020202020204" pitchFamily="34" charset="0"/>
              <a:buChar char="•"/>
              <a:defRPr lang="da-DK" sz="11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28000" indent="-90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rgbClr val="7D7D7D"/>
              </a:buClr>
              <a:buFont typeface="Arial" panose="020B0604020202020204" pitchFamily="34" charset="0"/>
              <a:buChar char="•"/>
              <a:defRPr lang="da-DK" sz="10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88000" indent="-90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rgbClr val="808080"/>
              </a:buClr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dirty="0">
                <a:solidFill>
                  <a:schemeClr val="accent3">
                    <a:lumMod val="50000"/>
                  </a:schemeClr>
                </a:solidFill>
              </a:rPr>
              <a:t>Afdeling for Kvalitet og Uddannelse</a:t>
            </a:r>
          </a:p>
        </p:txBody>
      </p:sp>
      <p:sp>
        <p:nvSpPr>
          <p:cNvPr id="15" name="Center" descr="{&quot;templafy&quot;:{&quot;id&quot;:&quot;e29cf23a-0df6-429c-8203-96525f67bfc7&quot;}}" hidden="1">
            <a:extLst>
              <a:ext uri="{FF2B5EF4-FFF2-40B4-BE49-F238E27FC236}">
                <a16:creationId xmlns:a16="http://schemas.microsoft.com/office/drawing/2014/main" id="{2BAA6C32-C9DF-985E-2528-F4E04E950429}"/>
              </a:ext>
            </a:extLst>
          </p:cNvPr>
          <p:cNvSpPr txBox="1">
            <a:spLocks/>
          </p:cNvSpPr>
          <p:nvPr userDrawn="1"/>
        </p:nvSpPr>
        <p:spPr>
          <a:xfrm>
            <a:off x="1152000" y="370800"/>
            <a:ext cx="6120000" cy="422153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Font typeface="Arial" panose="020B0604020202020204" pitchFamily="34" charset="0"/>
              <a:buNone/>
              <a:defRPr lang="da-DK" sz="1200" b="1" kern="1200" baseline="0" dirty="0">
                <a:solidFill>
                  <a:srgbClr val="B3B3B3"/>
                </a:solidFill>
                <a:latin typeface="+mn-lt"/>
                <a:ea typeface="+mn-ea"/>
                <a:cs typeface="+mn-cs"/>
              </a:defRPr>
            </a:lvl1pPr>
            <a:lvl2pPr marL="504000" indent="-144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lang="da-DK" sz="20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8000" indent="-126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lang="da-DK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000" indent="-108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lang="da-DK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8000" indent="-108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lang="da-DK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08000" indent="-90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rgbClr val="7D7D7D"/>
              </a:buClr>
              <a:buFont typeface="Arial" panose="020B0604020202020204" pitchFamily="34" charset="0"/>
              <a:buChar char="•"/>
              <a:defRPr lang="da-DK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68000" indent="-90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rgbClr val="7D7D7D"/>
              </a:buClr>
              <a:buFont typeface="Arial" panose="020B0604020202020204" pitchFamily="34" charset="0"/>
              <a:buChar char="•"/>
              <a:defRPr lang="da-DK" sz="11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28000" indent="-90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rgbClr val="7D7D7D"/>
              </a:buClr>
              <a:buFont typeface="Arial" panose="020B0604020202020204" pitchFamily="34" charset="0"/>
              <a:buChar char="•"/>
              <a:defRPr lang="da-DK" sz="10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88000" indent="-90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rgbClr val="808080"/>
              </a:buClr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1127125" y="1990800"/>
            <a:ext cx="10371275" cy="3708000"/>
          </a:xfrm>
        </p:spPr>
        <p:txBody>
          <a:bodyPr anchor="t" anchorCtr="0"/>
          <a:lstStyle>
            <a:lvl1pPr>
              <a:defRPr sz="3700">
                <a:solidFill>
                  <a:schemeClr val="tx1"/>
                </a:solidFill>
              </a:defRPr>
            </a:lvl1pPr>
          </a:lstStyle>
          <a:p>
            <a:r>
              <a:rPr lang="da-DK" dirty="0"/>
              <a:t>Overskrift 38pt skrives her</a:t>
            </a:r>
            <a:br>
              <a:rPr lang="da-DK" dirty="0"/>
            </a:br>
            <a:r>
              <a:rPr lang="da-DK" dirty="0"/>
              <a:t>i to eller flere linjer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61CD4B-05ED-D2F2-74A7-8BA4A38C2A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B5548-7253-48D6-B95B-F3D312A72220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7651253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Én tekstspalte - farvet baggrund"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 hidden="1">
            <a:extLst>
              <a:ext uri="{FF2B5EF4-FFF2-40B4-BE49-F238E27FC236}">
                <a16:creationId xmlns:a16="http://schemas.microsoft.com/office/drawing/2014/main" id="{1ADD90D0-F6A3-4F85-A196-6E7F39CAA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Footer Placeholder 5" hidden="1">
            <a:extLst>
              <a:ext uri="{FF2B5EF4-FFF2-40B4-BE49-F238E27FC236}">
                <a16:creationId xmlns:a16="http://schemas.microsoft.com/office/drawing/2014/main" id="{84A09467-3A38-402F-9ED6-D89FA586B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981767383" name="Logoimage" descr="{&quot;templafy&quot;:{&quot;id&quot;:&quot;47440924-f4de-406c-bdfd-5c8482016865&quot;}}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" y="5712381"/>
            <a:ext cx="687600" cy="687600"/>
          </a:xfrm>
          <a:prstGeom prst="rect">
            <a:avLst/>
          </a:prstGeom>
        </p:spPr>
      </p:pic>
      <p:pic>
        <p:nvPicPr>
          <p:cNvPr id="165180751" name="ExtralogoBottomimage" descr="{&quot;templafy&quot;:{&quot;id&quot;:&quot;334ae0fe-0ae1-4c78-86d7-c3d632a89e87&quot;}}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9749" y="6318000"/>
            <a:ext cx="1324800" cy="421200"/>
          </a:xfrm>
          <a:prstGeom prst="rect">
            <a:avLst/>
          </a:prstGeom>
        </p:spPr>
      </p:pic>
      <p:pic>
        <p:nvPicPr>
          <p:cNvPr id="456449172" name="ExtralogoTopimage" descr="{&quot;templafy&quot;:{&quot;id&quot;:&quot;1c82a1c5-eead-411c-a7a4-730c8bb9323e&quot;}}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7600" y="97200"/>
            <a:ext cx="2178000" cy="684000"/>
          </a:xfrm>
          <a:prstGeom prst="rect">
            <a:avLst/>
          </a:prstGeom>
        </p:spPr>
      </p:pic>
      <p:sp>
        <p:nvSpPr>
          <p:cNvPr id="7" name="Virksomhed" descr="{&quot;templafy&quot;:{&quot;id&quot;:&quot;79ff0000-d50a-4a95-9c37-c0d96299f1e4&quot;}}">
            <a:extLst>
              <a:ext uri="{FF2B5EF4-FFF2-40B4-BE49-F238E27FC236}">
                <a16:creationId xmlns:a16="http://schemas.microsoft.com/office/drawing/2014/main" id="{0FB369D3-9BCD-F2DA-658F-22E8E2B2622C}"/>
              </a:ext>
            </a:extLst>
          </p:cNvPr>
          <p:cNvSpPr txBox="1"/>
          <p:nvPr userDrawn="1"/>
        </p:nvSpPr>
        <p:spPr>
          <a:xfrm>
            <a:off x="1152000" y="207098"/>
            <a:ext cx="6120000" cy="2154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a-DK" sz="1200" b="1" noProof="0" dirty="0">
                <a:solidFill>
                  <a:schemeClr val="accent3">
                    <a:lumMod val="50000"/>
                  </a:schemeClr>
                </a:solidFill>
              </a:rPr>
              <a:t>Bispebjerg og Frederiksberg Hospital</a:t>
            </a:r>
          </a:p>
        </p:txBody>
      </p:sp>
      <p:sp>
        <p:nvSpPr>
          <p:cNvPr id="23" name="Titel" descr="{&quot;templafy&quot;:{&quot;id&quot;:&quot;559ee72c-9f9a-4e73-85eb-6be117ade944&quot;}}">
            <a:extLst>
              <a:ext uri="{FF2B5EF4-FFF2-40B4-BE49-F238E27FC236}">
                <a16:creationId xmlns:a16="http://schemas.microsoft.com/office/drawing/2014/main" id="{294AE339-9C4F-DEC4-D1F6-DB15781A7185}"/>
              </a:ext>
            </a:extLst>
          </p:cNvPr>
          <p:cNvSpPr txBox="1"/>
          <p:nvPr userDrawn="1"/>
        </p:nvSpPr>
        <p:spPr>
          <a:xfrm>
            <a:off x="1152000" y="6289200"/>
            <a:ext cx="3780000" cy="180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Navn" descr="{&quot;templafy&quot;:{&quot;id&quot;:&quot;1e4a3f8c-2fb4-4f97-8f18-d557e73d5753&quot;}}">
            <a:extLst>
              <a:ext uri="{FF2B5EF4-FFF2-40B4-BE49-F238E27FC236}">
                <a16:creationId xmlns:a16="http://schemas.microsoft.com/office/drawing/2014/main" id="{C17B2358-47B8-DC9E-82CB-0042E1B89A07}"/>
              </a:ext>
            </a:extLst>
          </p:cNvPr>
          <p:cNvSpPr txBox="1"/>
          <p:nvPr userDrawn="1"/>
        </p:nvSpPr>
        <p:spPr>
          <a:xfrm>
            <a:off x="8043600" y="6289200"/>
            <a:ext cx="3387600" cy="180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da-DK" sz="1000" dirty="0" err="1">
                <a:solidFill>
                  <a:schemeClr val="tx1"/>
                </a:solidFill>
              </a:rPr>
              <a:t>Johan Reventlow</a:t>
            </a:r>
          </a:p>
        </p:txBody>
      </p:sp>
      <p:sp>
        <p:nvSpPr>
          <p:cNvPr id="25" name="Dato" descr="{&quot;templafy&quot;:{&quot;id&quot;:&quot;6727aeaf-9e4d-4dd7-a460-342cb2965bca&quot;}}">
            <a:extLst>
              <a:ext uri="{FF2B5EF4-FFF2-40B4-BE49-F238E27FC236}">
                <a16:creationId xmlns:a16="http://schemas.microsoft.com/office/drawing/2014/main" id="{DB0E60C3-DDB9-3C1B-73C8-71C0224F67D5}"/>
              </a:ext>
            </a:extLst>
          </p:cNvPr>
          <p:cNvSpPr txBox="1"/>
          <p:nvPr userDrawn="1"/>
        </p:nvSpPr>
        <p:spPr>
          <a:xfrm>
            <a:off x="8043600" y="6289200"/>
            <a:ext cx="3387600" cy="180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endParaRPr lang="da-DK" sz="1000" dirty="0" err="1">
              <a:solidFill>
                <a:schemeClr val="tx1"/>
              </a:solidFill>
            </a:endParaRPr>
          </a:p>
        </p:txBody>
      </p:sp>
      <p:sp>
        <p:nvSpPr>
          <p:cNvPr id="12" name="CenterFreeText" descr="{&quot;templafy&quot;:{&quot;id&quot;:&quot;c40d3886-7bfc-40f2-9ace-7c0e7548b369&quot;}}">
            <a:extLst>
              <a:ext uri="{FF2B5EF4-FFF2-40B4-BE49-F238E27FC236}">
                <a16:creationId xmlns:a16="http://schemas.microsoft.com/office/drawing/2014/main" id="{75808C1F-B29E-DCAE-F288-DEDEA777B21C}"/>
              </a:ext>
            </a:extLst>
          </p:cNvPr>
          <p:cNvSpPr txBox="1">
            <a:spLocks/>
          </p:cNvSpPr>
          <p:nvPr userDrawn="1"/>
        </p:nvSpPr>
        <p:spPr>
          <a:xfrm>
            <a:off x="1152000" y="370800"/>
            <a:ext cx="6120000" cy="422153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Font typeface="Arial" panose="020B0604020202020204" pitchFamily="34" charset="0"/>
              <a:buNone/>
              <a:defRPr lang="da-DK" sz="1200" b="1" kern="1200" baseline="0" dirty="0">
                <a:solidFill>
                  <a:srgbClr val="B3B3B3"/>
                </a:solidFill>
                <a:latin typeface="+mn-lt"/>
                <a:ea typeface="+mn-ea"/>
                <a:cs typeface="+mn-cs"/>
              </a:defRPr>
            </a:lvl1pPr>
            <a:lvl2pPr marL="504000" indent="-144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lang="da-DK" sz="20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8000" indent="-126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lang="da-DK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000" indent="-108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lang="da-DK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8000" indent="-108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lang="da-DK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08000" indent="-90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rgbClr val="7D7D7D"/>
              </a:buClr>
              <a:buFont typeface="Arial" panose="020B0604020202020204" pitchFamily="34" charset="0"/>
              <a:buChar char="•"/>
              <a:defRPr lang="da-DK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68000" indent="-90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rgbClr val="7D7D7D"/>
              </a:buClr>
              <a:buFont typeface="Arial" panose="020B0604020202020204" pitchFamily="34" charset="0"/>
              <a:buChar char="•"/>
              <a:defRPr lang="da-DK" sz="11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28000" indent="-90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rgbClr val="7D7D7D"/>
              </a:buClr>
              <a:buFont typeface="Arial" panose="020B0604020202020204" pitchFamily="34" charset="0"/>
              <a:buChar char="•"/>
              <a:defRPr lang="da-DK" sz="10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88000" indent="-90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rgbClr val="808080"/>
              </a:buClr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dirty="0">
                <a:solidFill>
                  <a:schemeClr val="accent3">
                    <a:lumMod val="50000"/>
                  </a:schemeClr>
                </a:solidFill>
              </a:rPr>
              <a:t>Afdeling for Kvalitet og Uddannelse</a:t>
            </a:r>
          </a:p>
        </p:txBody>
      </p:sp>
      <p:sp>
        <p:nvSpPr>
          <p:cNvPr id="13" name="Center" descr="{&quot;templafy&quot;:{&quot;id&quot;:&quot;f5ec314b-4dd0-4110-8fd0-a6d53664ca72&quot;}}" hidden="1">
            <a:extLst>
              <a:ext uri="{FF2B5EF4-FFF2-40B4-BE49-F238E27FC236}">
                <a16:creationId xmlns:a16="http://schemas.microsoft.com/office/drawing/2014/main" id="{18229CC5-A723-9F91-A1BA-14078A282E96}"/>
              </a:ext>
            </a:extLst>
          </p:cNvPr>
          <p:cNvSpPr txBox="1">
            <a:spLocks/>
          </p:cNvSpPr>
          <p:nvPr userDrawn="1"/>
        </p:nvSpPr>
        <p:spPr>
          <a:xfrm>
            <a:off x="1152000" y="370800"/>
            <a:ext cx="6120000" cy="422153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Font typeface="Arial" panose="020B0604020202020204" pitchFamily="34" charset="0"/>
              <a:buNone/>
              <a:defRPr lang="da-DK" sz="1200" b="1" kern="1200" baseline="0" dirty="0">
                <a:solidFill>
                  <a:srgbClr val="B3B3B3"/>
                </a:solidFill>
                <a:latin typeface="+mn-lt"/>
                <a:ea typeface="+mn-ea"/>
                <a:cs typeface="+mn-cs"/>
              </a:defRPr>
            </a:lvl1pPr>
            <a:lvl2pPr marL="504000" indent="-144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lang="da-DK" sz="20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8000" indent="-126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lang="da-DK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000" indent="-108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lang="da-DK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8000" indent="-108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lang="da-DK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08000" indent="-90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rgbClr val="7D7D7D"/>
              </a:buClr>
              <a:buFont typeface="Arial" panose="020B0604020202020204" pitchFamily="34" charset="0"/>
              <a:buChar char="•"/>
              <a:defRPr lang="da-DK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68000" indent="-90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rgbClr val="7D7D7D"/>
              </a:buClr>
              <a:buFont typeface="Arial" panose="020B0604020202020204" pitchFamily="34" charset="0"/>
              <a:buChar char="•"/>
              <a:defRPr lang="da-DK" sz="11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28000" indent="-90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rgbClr val="7D7D7D"/>
              </a:buClr>
              <a:buFont typeface="Arial" panose="020B0604020202020204" pitchFamily="34" charset="0"/>
              <a:buChar char="•"/>
              <a:defRPr lang="da-DK" sz="10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88000" indent="-90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rgbClr val="808080"/>
              </a:buClr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8E005D95-5BE7-44A6-9245-79D170D3E0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26800" y="871200"/>
            <a:ext cx="10371600" cy="828000"/>
          </a:xfrm>
        </p:spPr>
        <p:txBody>
          <a:bodyPr/>
          <a:lstStyle>
            <a:lvl1pPr>
              <a:defRPr/>
            </a:lvl1pPr>
          </a:lstStyle>
          <a:p>
            <a:r>
              <a:rPr lang="da-DK" dirty="0"/>
              <a:t>Overskrift 28pt i max. to linjer </a:t>
            </a:r>
            <a:br>
              <a:rPr lang="da-DK" dirty="0"/>
            </a:br>
            <a:r>
              <a:rPr lang="da-DK" dirty="0"/>
              <a:t>teksten vokser opad</a:t>
            </a:r>
          </a:p>
        </p:txBody>
      </p:sp>
      <p:sp>
        <p:nvSpPr>
          <p:cNvPr id="9" name="Pladsholder til indhold 2">
            <a:extLst>
              <a:ext uri="{FF2B5EF4-FFF2-40B4-BE49-F238E27FC236}">
                <a16:creationId xmlns:a16="http://schemas.microsoft.com/office/drawing/2014/main" id="{4DB57367-B34F-4F3D-9CB4-5407F22CD54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127125" y="1989137"/>
            <a:ext cx="10371275" cy="3708000"/>
          </a:xfrm>
        </p:spPr>
        <p:txBody>
          <a:bodyPr/>
          <a:lstStyle>
            <a:lvl1pPr marL="270000" indent="-270000">
              <a:defRPr/>
            </a:lvl1pPr>
            <a:lvl2pPr marL="630000" indent="-270000">
              <a:defRPr/>
            </a:lvl2pPr>
            <a:lvl3pPr marL="936000" indent="-234000">
              <a:defRPr/>
            </a:lvl3pPr>
            <a:lvl4pPr marL="1296000" indent="-216000">
              <a:defRPr/>
            </a:lvl4pPr>
            <a:lvl5pPr marL="1656000" indent="-216000">
              <a:defRPr/>
            </a:lvl5pPr>
            <a:lvl6pPr marL="1998000" indent="-180000">
              <a:defRPr/>
            </a:lvl6pPr>
            <a:lvl7pPr marL="2358000" indent="-180000">
              <a:defRPr/>
            </a:lvl7pPr>
            <a:lvl8pPr marL="2718000" indent="-180000">
              <a:defRPr/>
            </a:lvl8pPr>
            <a:lvl9pPr marL="2718000" indent="-180000">
              <a:defRPr sz="1000"/>
            </a:lvl9pPr>
          </a:lstStyle>
          <a:p>
            <a:pPr lvl="0"/>
            <a:r>
              <a:rPr lang="da-DK" dirty="0"/>
              <a:t>Brødtekst 22pt skrives her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 </a:t>
            </a:r>
          </a:p>
          <a:p>
            <a:pPr lvl="4"/>
            <a:r>
              <a:rPr lang="da-DK" dirty="0"/>
              <a:t>Femte niveau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522E1F5-E5BA-C8B4-49A0-F3BCCB1FE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DAB5548-7253-48D6-B95B-F3D312A72220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8947490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o tekstspalter - farvet baggrund"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ktangel 9">
            <a:extLst>
              <a:ext uri="{FF2B5EF4-FFF2-40B4-BE49-F238E27FC236}">
                <a16:creationId xmlns:a16="http://schemas.microsoft.com/office/drawing/2014/main" id="{CADD77DC-6DD3-5A31-B6F3-E13FFBB59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2268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5" name="Date Placeholder 4" hidden="1">
            <a:extLst>
              <a:ext uri="{FF2B5EF4-FFF2-40B4-BE49-F238E27FC236}">
                <a16:creationId xmlns:a16="http://schemas.microsoft.com/office/drawing/2014/main" id="{1ADD90D0-F6A3-4F85-A196-6E7F39CAA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Footer Placeholder 5" hidden="1">
            <a:extLst>
              <a:ext uri="{FF2B5EF4-FFF2-40B4-BE49-F238E27FC236}">
                <a16:creationId xmlns:a16="http://schemas.microsoft.com/office/drawing/2014/main" id="{84A09467-3A38-402F-9ED6-D89FA586B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713424838" name="Logoimage" descr="{&quot;templafy&quot;:{&quot;id&quot;:&quot;31775097-209d-4a5f-8120-0773d308ad9c&quot;}}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" y="5712381"/>
            <a:ext cx="687600" cy="687600"/>
          </a:xfrm>
          <a:prstGeom prst="rect">
            <a:avLst/>
          </a:prstGeom>
        </p:spPr>
      </p:pic>
      <p:sp>
        <p:nvSpPr>
          <p:cNvPr id="27" name="Titel" descr="{&quot;templafy&quot;:{&quot;id&quot;:&quot;c927ee2d-d53a-471a-9cca-d36047d707c8&quot;}}" hidden="1">
            <a:extLst>
              <a:ext uri="{FF2B5EF4-FFF2-40B4-BE49-F238E27FC236}">
                <a16:creationId xmlns:a16="http://schemas.microsoft.com/office/drawing/2014/main" id="{DC35E46B-5B16-BEA1-B3B1-7E8460BC0C65}"/>
              </a:ext>
            </a:extLst>
          </p:cNvPr>
          <p:cNvSpPr txBox="1"/>
          <p:nvPr userDrawn="1"/>
        </p:nvSpPr>
        <p:spPr>
          <a:xfrm>
            <a:off x="1152000" y="6289200"/>
            <a:ext cx="3780000" cy="180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endParaRPr lang="da-DK" sz="1000" dirty="0">
              <a:solidFill>
                <a:schemeClr val="tx1"/>
              </a:solidFill>
            </a:endParaRPr>
          </a:p>
        </p:txBody>
      </p:sp>
      <p:sp>
        <p:nvSpPr>
          <p:cNvPr id="28" name="Dato" descr="{&quot;templafy&quot;:{&quot;id&quot;:&quot;fb38e748-8ad6-4a96-8778-2f45c7cda3b8&quot;}}" hidden="1">
            <a:extLst>
              <a:ext uri="{FF2B5EF4-FFF2-40B4-BE49-F238E27FC236}">
                <a16:creationId xmlns:a16="http://schemas.microsoft.com/office/drawing/2014/main" id="{1965E611-DD8D-33B8-5E0B-64588099E32D}"/>
              </a:ext>
            </a:extLst>
          </p:cNvPr>
          <p:cNvSpPr txBox="1"/>
          <p:nvPr userDrawn="1"/>
        </p:nvSpPr>
        <p:spPr>
          <a:xfrm>
            <a:off x="8043600" y="6289200"/>
            <a:ext cx="3387600" cy="180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endParaRPr lang="da-DK" sz="1000" dirty="0" err="1">
              <a:solidFill>
                <a:schemeClr val="tx1"/>
              </a:solidFill>
            </a:endParaRPr>
          </a:p>
        </p:txBody>
      </p:sp>
      <p:sp>
        <p:nvSpPr>
          <p:cNvPr id="29" name="Navn" descr="{&quot;templafy&quot;:{&quot;id&quot;:&quot;bd62ecaa-32ff-4ef6-8e9f-5b550b67d124&quot;}}">
            <a:extLst>
              <a:ext uri="{FF2B5EF4-FFF2-40B4-BE49-F238E27FC236}">
                <a16:creationId xmlns:a16="http://schemas.microsoft.com/office/drawing/2014/main" id="{0DBE8C23-E89E-0D1C-692A-30291DD521FA}"/>
              </a:ext>
            </a:extLst>
          </p:cNvPr>
          <p:cNvSpPr txBox="1"/>
          <p:nvPr userDrawn="1"/>
        </p:nvSpPr>
        <p:spPr>
          <a:xfrm>
            <a:off x="8043600" y="6289200"/>
            <a:ext cx="3387600" cy="180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da-DK" sz="1000" dirty="0" err="1">
                <a:solidFill>
                  <a:schemeClr val="tx1"/>
                </a:solidFill>
              </a:rPr>
              <a:t>Johan Reventlow</a:t>
            </a:r>
          </a:p>
        </p:txBody>
      </p:sp>
      <p:sp>
        <p:nvSpPr>
          <p:cNvPr id="3" name="Virksomhed" descr="{&quot;templafy&quot;:{&quot;id&quot;:&quot;cfd66b28-c3cd-4246-aa42-bb041ec5fd31&quot;}}">
            <a:extLst>
              <a:ext uri="{FF2B5EF4-FFF2-40B4-BE49-F238E27FC236}">
                <a16:creationId xmlns:a16="http://schemas.microsoft.com/office/drawing/2014/main" id="{E305AAB3-E75B-97BF-1BD8-75AD4040EFBB}"/>
              </a:ext>
            </a:extLst>
          </p:cNvPr>
          <p:cNvSpPr txBox="1"/>
          <p:nvPr userDrawn="1"/>
        </p:nvSpPr>
        <p:spPr>
          <a:xfrm>
            <a:off x="1152000" y="207098"/>
            <a:ext cx="6120000" cy="2154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a-DK" sz="1200" b="1" noProof="0" dirty="0">
                <a:solidFill>
                  <a:schemeClr val="tx1"/>
                </a:solidFill>
              </a:rPr>
              <a:t>Bispebjerg og Frederiksberg Hospital</a:t>
            </a:r>
          </a:p>
        </p:txBody>
      </p:sp>
      <p:pic>
        <p:nvPicPr>
          <p:cNvPr id="1393681163" name="ExtraBottomlogoimage" descr="{&quot;templafy&quot;:{&quot;id&quot;:&quot;e333dc25-9469-4ec6-adc1-5e934a681616&quot;}}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9200" y="6318000"/>
            <a:ext cx="1324800" cy="421200"/>
          </a:xfrm>
          <a:prstGeom prst="rect">
            <a:avLst/>
          </a:prstGeom>
        </p:spPr>
      </p:pic>
      <p:pic>
        <p:nvPicPr>
          <p:cNvPr id="1613997362" name="ExtraToplogoimage" descr="{&quot;templafy&quot;:{&quot;id&quot;:&quot;f6dc7dce-a2cb-4ef2-9b66-a0af02359edd&quot;}}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7600" y="97200"/>
            <a:ext cx="2178000" cy="684000"/>
          </a:xfrm>
          <a:prstGeom prst="rect">
            <a:avLst/>
          </a:prstGeom>
        </p:spPr>
      </p:pic>
      <p:sp>
        <p:nvSpPr>
          <p:cNvPr id="15" name="CenterFreeText" descr="{&quot;templafy&quot;:{&quot;id&quot;:&quot;57a415db-33ed-4048-aaff-aad5f6348644&quot;}}">
            <a:extLst>
              <a:ext uri="{FF2B5EF4-FFF2-40B4-BE49-F238E27FC236}">
                <a16:creationId xmlns:a16="http://schemas.microsoft.com/office/drawing/2014/main" id="{F8137F2A-7601-FAA5-A638-441CAC43DB37}"/>
              </a:ext>
            </a:extLst>
          </p:cNvPr>
          <p:cNvSpPr txBox="1">
            <a:spLocks/>
          </p:cNvSpPr>
          <p:nvPr userDrawn="1"/>
        </p:nvSpPr>
        <p:spPr>
          <a:xfrm>
            <a:off x="1152000" y="370800"/>
            <a:ext cx="6120000" cy="422153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Font typeface="Arial" panose="020B0604020202020204" pitchFamily="34" charset="0"/>
              <a:buNone/>
              <a:defRPr lang="da-DK" sz="1200" b="1" kern="1200" baseline="0" dirty="0">
                <a:solidFill>
                  <a:srgbClr val="B3B3B3"/>
                </a:solidFill>
                <a:latin typeface="+mn-lt"/>
                <a:ea typeface="+mn-ea"/>
                <a:cs typeface="+mn-cs"/>
              </a:defRPr>
            </a:lvl1pPr>
            <a:lvl2pPr marL="504000" indent="-144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lang="da-DK" sz="20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8000" indent="-126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lang="da-DK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000" indent="-108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lang="da-DK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8000" indent="-108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lang="da-DK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08000" indent="-90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rgbClr val="7D7D7D"/>
              </a:buClr>
              <a:buFont typeface="Arial" panose="020B0604020202020204" pitchFamily="34" charset="0"/>
              <a:buChar char="•"/>
              <a:defRPr lang="da-DK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68000" indent="-90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rgbClr val="7D7D7D"/>
              </a:buClr>
              <a:buFont typeface="Arial" panose="020B0604020202020204" pitchFamily="34" charset="0"/>
              <a:buChar char="•"/>
              <a:defRPr lang="da-DK" sz="11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28000" indent="-90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rgbClr val="7D7D7D"/>
              </a:buClr>
              <a:buFont typeface="Arial" panose="020B0604020202020204" pitchFamily="34" charset="0"/>
              <a:buChar char="•"/>
              <a:defRPr lang="da-DK" sz="10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88000" indent="-90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rgbClr val="808080"/>
              </a:buClr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dirty="0">
                <a:solidFill>
                  <a:schemeClr val="tx1"/>
                </a:solidFill>
              </a:rPr>
              <a:t>Afdeling for Kvalitet og Uddannelse</a:t>
            </a:r>
          </a:p>
        </p:txBody>
      </p:sp>
      <p:sp>
        <p:nvSpPr>
          <p:cNvPr id="16" name="Center" descr="{&quot;templafy&quot;:{&quot;id&quot;:&quot;25e45611-5e48-44ec-902a-29b293c979ec&quot;}}" hidden="1">
            <a:extLst>
              <a:ext uri="{FF2B5EF4-FFF2-40B4-BE49-F238E27FC236}">
                <a16:creationId xmlns:a16="http://schemas.microsoft.com/office/drawing/2014/main" id="{6100CD99-E73A-912B-FF74-E4FB4E3AADB2}"/>
              </a:ext>
            </a:extLst>
          </p:cNvPr>
          <p:cNvSpPr txBox="1">
            <a:spLocks/>
          </p:cNvSpPr>
          <p:nvPr userDrawn="1"/>
        </p:nvSpPr>
        <p:spPr>
          <a:xfrm>
            <a:off x="1152000" y="370800"/>
            <a:ext cx="6120000" cy="422153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Font typeface="Arial" panose="020B0604020202020204" pitchFamily="34" charset="0"/>
              <a:buNone/>
              <a:defRPr lang="da-DK" sz="1200" b="1" kern="1200" baseline="0" dirty="0">
                <a:solidFill>
                  <a:srgbClr val="B3B3B3"/>
                </a:solidFill>
                <a:latin typeface="+mn-lt"/>
                <a:ea typeface="+mn-ea"/>
                <a:cs typeface="+mn-cs"/>
              </a:defRPr>
            </a:lvl1pPr>
            <a:lvl2pPr marL="504000" indent="-144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lang="da-DK" sz="20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8000" indent="-126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lang="da-DK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000" indent="-108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lang="da-DK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8000" indent="-108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lang="da-DK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08000" indent="-90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rgbClr val="7D7D7D"/>
              </a:buClr>
              <a:buFont typeface="Arial" panose="020B0604020202020204" pitchFamily="34" charset="0"/>
              <a:buChar char="•"/>
              <a:defRPr lang="da-DK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68000" indent="-90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rgbClr val="7D7D7D"/>
              </a:buClr>
              <a:buFont typeface="Arial" panose="020B0604020202020204" pitchFamily="34" charset="0"/>
              <a:buChar char="•"/>
              <a:defRPr lang="da-DK" sz="11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28000" indent="-90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rgbClr val="7D7D7D"/>
              </a:buClr>
              <a:buFont typeface="Arial" panose="020B0604020202020204" pitchFamily="34" charset="0"/>
              <a:buChar char="•"/>
              <a:defRPr lang="da-DK" sz="10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88000" indent="-90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rgbClr val="808080"/>
              </a:buClr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75F2476D-903E-4CCE-9C1C-BB4A4CE91F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27125" y="871200"/>
            <a:ext cx="10371275" cy="828837"/>
          </a:xfrm>
        </p:spPr>
        <p:txBody>
          <a:bodyPr/>
          <a:lstStyle>
            <a:lvl1pPr>
              <a:lnSpc>
                <a:spcPct val="850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da-DK" dirty="0"/>
              <a:t>Overskrift 28pt i max. to linjer </a:t>
            </a:r>
            <a:br>
              <a:rPr lang="da-DK" dirty="0"/>
            </a:br>
            <a:r>
              <a:rPr lang="da-DK" dirty="0"/>
              <a:t>teksten vokser opad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CD7A2D-C528-09F0-20C5-6287C49DCE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DAB5548-7253-48D6-B95B-F3D312A7222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Pladsholder til indhold 2">
            <a:extLst>
              <a:ext uri="{FF2B5EF4-FFF2-40B4-BE49-F238E27FC236}">
                <a16:creationId xmlns:a16="http://schemas.microsoft.com/office/drawing/2014/main" id="{DD26BB76-CA51-E5DD-A255-A0A0A31F461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27125" y="1990800"/>
            <a:ext cx="5004000" cy="3708000"/>
          </a:xfrm>
        </p:spPr>
        <p:txBody>
          <a:bodyPr/>
          <a:lstStyle>
            <a:lvl1pPr marL="126000" indent="-126000">
              <a:buClrTx/>
              <a:defRPr sz="1800"/>
            </a:lvl1pPr>
            <a:lvl2pPr marL="450000" indent="-108000">
              <a:buClrTx/>
              <a:defRPr sz="1600"/>
            </a:lvl2pPr>
            <a:lvl3pPr marL="810000" indent="-108000">
              <a:buClrTx/>
              <a:defRPr sz="1400"/>
            </a:lvl3pPr>
            <a:lvl4pPr marL="1152000" indent="-90000">
              <a:buClrTx/>
              <a:defRPr sz="1200"/>
            </a:lvl4pPr>
            <a:lvl5pPr marL="1512000" indent="-90000">
              <a:buClrTx/>
              <a:defRPr sz="1000"/>
            </a:lvl5pPr>
            <a:lvl6pPr marL="1872000">
              <a:buClrTx/>
              <a:defRPr sz="1000"/>
            </a:lvl6pPr>
            <a:lvl7pPr marL="2232000">
              <a:buClrTx/>
              <a:defRPr sz="1000"/>
            </a:lvl7pPr>
            <a:lvl8pPr marL="2592000">
              <a:buClrTx/>
              <a:defRPr sz="1000"/>
            </a:lvl8pPr>
            <a:lvl9pPr marL="2952000">
              <a:buClrTx/>
              <a:defRPr sz="1000"/>
            </a:lvl9pPr>
          </a:lstStyle>
          <a:p>
            <a:pPr lvl="0"/>
            <a:r>
              <a:rPr lang="da-DK" noProof="0" dirty="0"/>
              <a:t>Brødtekst 18pt skrives her</a:t>
            </a:r>
          </a:p>
          <a:p>
            <a:pPr lvl="1"/>
            <a:r>
              <a:rPr lang="da-DK" noProof="0" dirty="0"/>
              <a:t>Anden niveau</a:t>
            </a:r>
          </a:p>
          <a:p>
            <a:pPr lvl="2"/>
            <a:r>
              <a:rPr lang="da-DK" noProof="0" dirty="0"/>
              <a:t>Tredje niveau</a:t>
            </a:r>
          </a:p>
          <a:p>
            <a:pPr lvl="3"/>
            <a:r>
              <a:rPr lang="da-DK" noProof="0" dirty="0"/>
              <a:t>Fjerde niveau</a:t>
            </a:r>
          </a:p>
          <a:p>
            <a:pPr lvl="4"/>
            <a:r>
              <a:rPr lang="da-DK" noProof="0" dirty="0"/>
              <a:t>Femte niveau</a:t>
            </a:r>
          </a:p>
          <a:p>
            <a:pPr lvl="5"/>
            <a:r>
              <a:rPr lang="da-DK" noProof="0" dirty="0"/>
              <a:t>Sjette niveau</a:t>
            </a:r>
          </a:p>
          <a:p>
            <a:pPr lvl="6"/>
            <a:r>
              <a:rPr lang="da-DK" noProof="0" dirty="0"/>
              <a:t>Syvende niveau</a:t>
            </a:r>
          </a:p>
          <a:p>
            <a:pPr lvl="7"/>
            <a:r>
              <a:rPr lang="da-DK" noProof="0" dirty="0"/>
              <a:t>Ottende niveau</a:t>
            </a:r>
          </a:p>
          <a:p>
            <a:pPr lvl="8"/>
            <a:r>
              <a:rPr lang="da-DK" noProof="0" dirty="0"/>
              <a:t>Niende niveau</a:t>
            </a:r>
          </a:p>
        </p:txBody>
      </p:sp>
      <p:sp>
        <p:nvSpPr>
          <p:cNvPr id="7" name="Pladsholder til indhold 3">
            <a:extLst>
              <a:ext uri="{FF2B5EF4-FFF2-40B4-BE49-F238E27FC236}">
                <a16:creationId xmlns:a16="http://schemas.microsoft.com/office/drawing/2014/main" id="{2E634F80-6FE3-DF62-8CD8-2DC2559A16C8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500613" y="1990800"/>
            <a:ext cx="5004000" cy="3708000"/>
          </a:xfrm>
        </p:spPr>
        <p:txBody>
          <a:bodyPr/>
          <a:lstStyle>
            <a:lvl1pPr marL="126000" indent="-126000">
              <a:buClrTx/>
              <a:defRPr sz="1800"/>
            </a:lvl1pPr>
            <a:lvl2pPr marL="450000" indent="-108000">
              <a:buClrTx/>
              <a:defRPr sz="1600"/>
            </a:lvl2pPr>
            <a:lvl3pPr marL="810000" indent="-108000">
              <a:buClrTx/>
              <a:defRPr sz="1400"/>
            </a:lvl3pPr>
            <a:lvl4pPr marL="1152000" indent="-90000">
              <a:buClrTx/>
              <a:defRPr sz="1200"/>
            </a:lvl4pPr>
            <a:lvl5pPr marL="1512000" indent="-90000">
              <a:buClrTx/>
              <a:defRPr sz="1000"/>
            </a:lvl5pPr>
            <a:lvl6pPr marL="1872000">
              <a:buClrTx/>
              <a:defRPr sz="1000"/>
            </a:lvl6pPr>
            <a:lvl7pPr marL="2232000">
              <a:buClrTx/>
              <a:defRPr sz="1000"/>
            </a:lvl7pPr>
            <a:lvl8pPr marL="2592000">
              <a:buClrTx/>
              <a:defRPr sz="1000"/>
            </a:lvl8pPr>
            <a:lvl9pPr marL="2952000">
              <a:buClrTx/>
              <a:defRPr sz="1000"/>
            </a:lvl9pPr>
          </a:lstStyle>
          <a:p>
            <a:pPr lvl="0"/>
            <a:r>
              <a:rPr lang="da-DK" noProof="0" dirty="0"/>
              <a:t>Brødtekst 18pt skrives her</a:t>
            </a:r>
          </a:p>
          <a:p>
            <a:pPr lvl="1"/>
            <a:r>
              <a:rPr lang="da-DK" noProof="0" dirty="0"/>
              <a:t>Anden niveau</a:t>
            </a:r>
          </a:p>
          <a:p>
            <a:pPr lvl="2"/>
            <a:r>
              <a:rPr lang="da-DK" noProof="0" dirty="0"/>
              <a:t>Tredje niveau</a:t>
            </a:r>
          </a:p>
          <a:p>
            <a:pPr lvl="3"/>
            <a:r>
              <a:rPr lang="da-DK" noProof="0" dirty="0"/>
              <a:t>Fjerde niveau</a:t>
            </a:r>
          </a:p>
          <a:p>
            <a:pPr lvl="4"/>
            <a:r>
              <a:rPr lang="da-DK" noProof="0" dirty="0"/>
              <a:t>Femte niveau</a:t>
            </a:r>
          </a:p>
          <a:p>
            <a:pPr lvl="5"/>
            <a:r>
              <a:rPr lang="da-DK" noProof="0" dirty="0"/>
              <a:t>Sjette niveau</a:t>
            </a:r>
          </a:p>
          <a:p>
            <a:pPr lvl="6"/>
            <a:r>
              <a:rPr lang="da-DK" noProof="0" dirty="0"/>
              <a:t>Syvende niveau</a:t>
            </a:r>
          </a:p>
          <a:p>
            <a:pPr lvl="7"/>
            <a:r>
              <a:rPr lang="da-DK" noProof="0" dirty="0"/>
              <a:t>Ottende niveau</a:t>
            </a:r>
          </a:p>
          <a:p>
            <a:pPr lvl="8"/>
            <a:r>
              <a:rPr lang="da-DK" noProof="0" dirty="0"/>
              <a:t>Niende niveau</a:t>
            </a:r>
          </a:p>
        </p:txBody>
      </p:sp>
    </p:spTree>
    <p:extLst>
      <p:ext uri="{BB962C8B-B14F-4D97-AF65-F5344CB8AC3E}">
        <p14:creationId xmlns:p14="http://schemas.microsoft.com/office/powerpoint/2010/main" val="32096715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&amp; billede "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 hidden="1">
            <a:extLst>
              <a:ext uri="{FF2B5EF4-FFF2-40B4-BE49-F238E27FC236}">
                <a16:creationId xmlns:a16="http://schemas.microsoft.com/office/drawing/2014/main" id="{49DD8573-7CBB-4652-800A-962EBE3F4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3" name="Footer Placeholder 2" hidden="1">
            <a:extLst>
              <a:ext uri="{FF2B5EF4-FFF2-40B4-BE49-F238E27FC236}">
                <a16:creationId xmlns:a16="http://schemas.microsoft.com/office/drawing/2014/main" id="{37273E1E-FA5D-4987-9D9D-4AC13F5E6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744302441" name="Logoimage" descr="{&quot;templafy&quot;:{&quot;id&quot;:&quot;b7c68e5c-49aa-4d4c-ab11-2cff8f0c85db&quot;}}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" y="5712381"/>
            <a:ext cx="687600" cy="687600"/>
          </a:xfrm>
          <a:prstGeom prst="rect">
            <a:avLst/>
          </a:prstGeom>
        </p:spPr>
      </p:pic>
      <p:pic>
        <p:nvPicPr>
          <p:cNvPr id="1658825788" name="ExtralogoBottomimage" descr="{&quot;templafy&quot;:{&quot;id&quot;:&quot;4150a4ef-4a01-4b2d-aa90-cfe11c6f5afe&quot;}}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9749" y="6318000"/>
            <a:ext cx="1324800" cy="421200"/>
          </a:xfrm>
          <a:prstGeom prst="rect">
            <a:avLst/>
          </a:prstGeom>
        </p:spPr>
      </p:pic>
      <p:pic>
        <p:nvPicPr>
          <p:cNvPr id="529776538" name="ExtralogoTopimage" descr="{&quot;templafy&quot;:{&quot;id&quot;:&quot;39d3381f-0d74-4395-856e-7e402039bf17&quot;}}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7600" y="97200"/>
            <a:ext cx="2178000" cy="684000"/>
          </a:xfrm>
          <a:prstGeom prst="rect">
            <a:avLst/>
          </a:prstGeom>
        </p:spPr>
      </p:pic>
      <p:sp>
        <p:nvSpPr>
          <p:cNvPr id="7" name="Virksomhed" descr="{&quot;templafy&quot;:{&quot;id&quot;:&quot;c03f1dff-9652-4305-837d-7ca10661d720&quot;}}">
            <a:extLst>
              <a:ext uri="{FF2B5EF4-FFF2-40B4-BE49-F238E27FC236}">
                <a16:creationId xmlns:a16="http://schemas.microsoft.com/office/drawing/2014/main" id="{DF71BBB0-C73F-872B-2579-3887B40AC69F}"/>
              </a:ext>
            </a:extLst>
          </p:cNvPr>
          <p:cNvSpPr txBox="1"/>
          <p:nvPr userDrawn="1"/>
        </p:nvSpPr>
        <p:spPr>
          <a:xfrm>
            <a:off x="1152000" y="207098"/>
            <a:ext cx="6120000" cy="2154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a-DK" sz="1200" b="1" noProof="0" dirty="0">
                <a:solidFill>
                  <a:schemeClr val="accent3">
                    <a:lumMod val="50000"/>
                  </a:schemeClr>
                </a:solidFill>
              </a:rPr>
              <a:t>Bispebjerg og Frederiksberg Hospital</a:t>
            </a:r>
          </a:p>
        </p:txBody>
      </p:sp>
      <p:sp>
        <p:nvSpPr>
          <p:cNvPr id="10" name="Titel" descr="{&quot;templafy&quot;:{&quot;id&quot;:&quot;d1f70a56-9978-4a33-bc26-5df1807fea45&quot;}}">
            <a:extLst>
              <a:ext uri="{FF2B5EF4-FFF2-40B4-BE49-F238E27FC236}">
                <a16:creationId xmlns:a16="http://schemas.microsoft.com/office/drawing/2014/main" id="{E011F6EF-9285-EE1F-E3AE-A25E66535DB6}"/>
              </a:ext>
            </a:extLst>
          </p:cNvPr>
          <p:cNvSpPr txBox="1"/>
          <p:nvPr userDrawn="1"/>
        </p:nvSpPr>
        <p:spPr>
          <a:xfrm>
            <a:off x="1152000" y="6289200"/>
            <a:ext cx="3780000" cy="180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Navn" descr="{&quot;templafy&quot;:{&quot;id&quot;:&quot;7830c4a6-9eff-4fda-9b37-a051f7919c44&quot;}}">
            <a:extLst>
              <a:ext uri="{FF2B5EF4-FFF2-40B4-BE49-F238E27FC236}">
                <a16:creationId xmlns:a16="http://schemas.microsoft.com/office/drawing/2014/main" id="{19597770-8C61-6EDD-1A3F-60F7871D65F2}"/>
              </a:ext>
            </a:extLst>
          </p:cNvPr>
          <p:cNvSpPr txBox="1"/>
          <p:nvPr userDrawn="1"/>
        </p:nvSpPr>
        <p:spPr>
          <a:xfrm>
            <a:off x="8043600" y="6289200"/>
            <a:ext cx="3387600" cy="180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da-DK" sz="1000" dirty="0" err="1">
                <a:solidFill>
                  <a:schemeClr val="tx1"/>
                </a:solidFill>
              </a:rPr>
              <a:t>Johan Reventlow</a:t>
            </a:r>
          </a:p>
        </p:txBody>
      </p:sp>
      <p:sp>
        <p:nvSpPr>
          <p:cNvPr id="12" name="Dato" descr="{&quot;templafy&quot;:{&quot;id&quot;:&quot;ef43f36f-a2c3-4d46-932e-8e20bece6de1&quot;}}">
            <a:extLst>
              <a:ext uri="{FF2B5EF4-FFF2-40B4-BE49-F238E27FC236}">
                <a16:creationId xmlns:a16="http://schemas.microsoft.com/office/drawing/2014/main" id="{36B6A311-0DEE-D2F6-45DE-AD5FCB8DC9F9}"/>
              </a:ext>
            </a:extLst>
          </p:cNvPr>
          <p:cNvSpPr txBox="1"/>
          <p:nvPr userDrawn="1"/>
        </p:nvSpPr>
        <p:spPr>
          <a:xfrm>
            <a:off x="8043600" y="6289200"/>
            <a:ext cx="3387600" cy="180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endParaRPr lang="da-DK" sz="1000" dirty="0" err="1">
              <a:solidFill>
                <a:schemeClr val="tx1"/>
              </a:solidFill>
            </a:endParaRPr>
          </a:p>
        </p:txBody>
      </p:sp>
      <p:sp>
        <p:nvSpPr>
          <p:cNvPr id="13" name="CenterFreeText" descr="{&quot;templafy&quot;:{&quot;id&quot;:&quot;beee11df-e8a6-45c1-9142-5ecc20a27ac7&quot;}}">
            <a:extLst>
              <a:ext uri="{FF2B5EF4-FFF2-40B4-BE49-F238E27FC236}">
                <a16:creationId xmlns:a16="http://schemas.microsoft.com/office/drawing/2014/main" id="{20904CD1-6F68-5B4E-E10A-CB381C30BFD2}"/>
              </a:ext>
            </a:extLst>
          </p:cNvPr>
          <p:cNvSpPr txBox="1">
            <a:spLocks/>
          </p:cNvSpPr>
          <p:nvPr userDrawn="1"/>
        </p:nvSpPr>
        <p:spPr>
          <a:xfrm>
            <a:off x="1152000" y="370800"/>
            <a:ext cx="6120000" cy="422153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Font typeface="Arial" panose="020B0604020202020204" pitchFamily="34" charset="0"/>
              <a:buNone/>
              <a:defRPr lang="da-DK" sz="1200" b="1" kern="1200" baseline="0" dirty="0">
                <a:solidFill>
                  <a:srgbClr val="B3B3B3"/>
                </a:solidFill>
                <a:latin typeface="+mn-lt"/>
                <a:ea typeface="+mn-ea"/>
                <a:cs typeface="+mn-cs"/>
              </a:defRPr>
            </a:lvl1pPr>
            <a:lvl2pPr marL="504000" indent="-144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lang="da-DK" sz="20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8000" indent="-126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lang="da-DK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000" indent="-108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lang="da-DK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8000" indent="-108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lang="da-DK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08000" indent="-90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rgbClr val="7D7D7D"/>
              </a:buClr>
              <a:buFont typeface="Arial" panose="020B0604020202020204" pitchFamily="34" charset="0"/>
              <a:buChar char="•"/>
              <a:defRPr lang="da-DK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68000" indent="-90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rgbClr val="7D7D7D"/>
              </a:buClr>
              <a:buFont typeface="Arial" panose="020B0604020202020204" pitchFamily="34" charset="0"/>
              <a:buChar char="•"/>
              <a:defRPr lang="da-DK" sz="11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28000" indent="-90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rgbClr val="7D7D7D"/>
              </a:buClr>
              <a:buFont typeface="Arial" panose="020B0604020202020204" pitchFamily="34" charset="0"/>
              <a:buChar char="•"/>
              <a:defRPr lang="da-DK" sz="10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88000" indent="-90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rgbClr val="808080"/>
              </a:buClr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dirty="0">
                <a:solidFill>
                  <a:schemeClr val="accent3">
                    <a:lumMod val="50000"/>
                  </a:schemeClr>
                </a:solidFill>
              </a:rPr>
              <a:t>Afdeling for Kvalitet og Uddannelse</a:t>
            </a:r>
          </a:p>
        </p:txBody>
      </p:sp>
      <p:sp>
        <p:nvSpPr>
          <p:cNvPr id="14" name="Center" descr="{&quot;templafy&quot;:{&quot;id&quot;:&quot;75795eb5-bf39-4ae2-9673-1084acf3556e&quot;}}" hidden="1">
            <a:extLst>
              <a:ext uri="{FF2B5EF4-FFF2-40B4-BE49-F238E27FC236}">
                <a16:creationId xmlns:a16="http://schemas.microsoft.com/office/drawing/2014/main" id="{F65B4CA0-F756-7944-D523-961E83DA5E1E}"/>
              </a:ext>
            </a:extLst>
          </p:cNvPr>
          <p:cNvSpPr txBox="1">
            <a:spLocks/>
          </p:cNvSpPr>
          <p:nvPr userDrawn="1"/>
        </p:nvSpPr>
        <p:spPr>
          <a:xfrm>
            <a:off x="1152000" y="370800"/>
            <a:ext cx="6120000" cy="422153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Font typeface="Arial" panose="020B0604020202020204" pitchFamily="34" charset="0"/>
              <a:buNone/>
              <a:defRPr lang="da-DK" sz="1200" b="1" kern="1200" baseline="0" dirty="0">
                <a:solidFill>
                  <a:srgbClr val="B3B3B3"/>
                </a:solidFill>
                <a:latin typeface="+mn-lt"/>
                <a:ea typeface="+mn-ea"/>
                <a:cs typeface="+mn-cs"/>
              </a:defRPr>
            </a:lvl1pPr>
            <a:lvl2pPr marL="504000" indent="-144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lang="da-DK" sz="20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8000" indent="-126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lang="da-DK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000" indent="-108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lang="da-DK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8000" indent="-108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lang="da-DK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08000" indent="-90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rgbClr val="7D7D7D"/>
              </a:buClr>
              <a:buFont typeface="Arial" panose="020B0604020202020204" pitchFamily="34" charset="0"/>
              <a:buChar char="•"/>
              <a:defRPr lang="da-DK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68000" indent="-90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rgbClr val="7D7D7D"/>
              </a:buClr>
              <a:buFont typeface="Arial" panose="020B0604020202020204" pitchFamily="34" charset="0"/>
              <a:buChar char="•"/>
              <a:defRPr lang="da-DK" sz="11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28000" indent="-90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rgbClr val="7D7D7D"/>
              </a:buClr>
              <a:buFont typeface="Arial" panose="020B0604020202020204" pitchFamily="34" charset="0"/>
              <a:buChar char="•"/>
              <a:defRPr lang="da-DK" sz="10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88000" indent="-90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rgbClr val="808080"/>
              </a:buClr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2" name="Titel 1">
            <a:extLst>
              <a:ext uri="{FF2B5EF4-FFF2-40B4-BE49-F238E27FC236}">
                <a16:creationId xmlns:a16="http://schemas.microsoft.com/office/drawing/2014/main" id="{4CDF0DB2-1037-4B3D-9866-85FC4F8951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27126" y="872078"/>
            <a:ext cx="5005388" cy="82691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a-DK" dirty="0"/>
              <a:t>Overskrift 28pt i max. to linjer teksten vokser opad </a:t>
            </a:r>
            <a:endParaRPr lang="en-GB" dirty="0"/>
          </a:p>
        </p:txBody>
      </p:sp>
      <p:sp>
        <p:nvSpPr>
          <p:cNvPr id="34" name="Pladsholder til indhold 2">
            <a:extLst>
              <a:ext uri="{FF2B5EF4-FFF2-40B4-BE49-F238E27FC236}">
                <a16:creationId xmlns:a16="http://schemas.microsoft.com/office/drawing/2014/main" id="{4F6C9FCB-BFA0-43B3-A8D2-73B806091F79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1127126" y="1990800"/>
            <a:ext cx="5005388" cy="3708000"/>
          </a:xfrm>
        </p:spPr>
        <p:txBody>
          <a:bodyPr/>
          <a:lstStyle>
            <a:lvl1pPr marL="270000" indent="-270000">
              <a:defRPr baseline="0">
                <a:solidFill>
                  <a:schemeClr val="tx1"/>
                </a:solidFill>
              </a:defRPr>
            </a:lvl1pPr>
            <a:lvl2pPr marL="630000" indent="-270000">
              <a:defRPr>
                <a:solidFill>
                  <a:schemeClr val="tx1"/>
                </a:solidFill>
              </a:defRPr>
            </a:lvl2pPr>
            <a:lvl3pPr marL="936000" indent="-234000">
              <a:defRPr>
                <a:solidFill>
                  <a:schemeClr val="tx1"/>
                </a:solidFill>
              </a:defRPr>
            </a:lvl3pPr>
            <a:lvl4pPr marL="1296000" indent="-216000">
              <a:defRPr>
                <a:solidFill>
                  <a:schemeClr val="tx1"/>
                </a:solidFill>
              </a:defRPr>
            </a:lvl4pPr>
            <a:lvl5pPr marL="1656000" indent="-216000">
              <a:defRPr>
                <a:solidFill>
                  <a:schemeClr val="tx1"/>
                </a:solidFill>
              </a:defRPr>
            </a:lvl5pPr>
            <a:lvl6pPr marL="1818000" indent="0">
              <a:buNone/>
              <a:defRPr>
                <a:solidFill>
                  <a:schemeClr val="tx1"/>
                </a:solidFill>
              </a:defRPr>
            </a:lvl6pPr>
            <a:lvl7pPr marL="2178000" indent="0">
              <a:buNone/>
              <a:defRPr>
                <a:solidFill>
                  <a:schemeClr val="tx1"/>
                </a:solidFill>
              </a:defRPr>
            </a:lvl7pPr>
            <a:lvl8pPr marL="2538000" indent="0">
              <a:buNone/>
              <a:defRPr>
                <a:solidFill>
                  <a:schemeClr val="tx1"/>
                </a:solidFill>
              </a:defRPr>
            </a:lvl8pPr>
            <a:lvl9pPr marL="2538000" indent="0">
              <a:buNone/>
              <a:defRPr sz="1000">
                <a:solidFill>
                  <a:schemeClr val="tx1"/>
                </a:solidFill>
              </a:defRPr>
            </a:lvl9pPr>
          </a:lstStyle>
          <a:p>
            <a:pPr lvl="0"/>
            <a:r>
              <a:rPr lang="da-DK" dirty="0"/>
              <a:t>Brødtekst 22pt skrives her, eller tabel og diagram indsættes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</a:p>
          <a:p>
            <a:pPr lvl="8"/>
            <a:endParaRPr lang="da-DK" dirty="0"/>
          </a:p>
        </p:txBody>
      </p:sp>
      <p:sp>
        <p:nvSpPr>
          <p:cNvPr id="33" name="Pladsholder til billede 2">
            <a:extLst>
              <a:ext uri="{FF2B5EF4-FFF2-40B4-BE49-F238E27FC236}">
                <a16:creationId xmlns:a16="http://schemas.microsoft.com/office/drawing/2014/main" id="{E4E17A79-F37E-41DA-B54E-BEA03CB50E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496073" y="0"/>
            <a:ext cx="5695927" cy="6857447"/>
          </a:xfrm>
        </p:spPr>
        <p:txBody>
          <a:bodyPr tIns="900000" bIns="0" anchor="ctr" anchorCtr="0"/>
          <a:lstStyle>
            <a:lvl1pPr marL="0" indent="0" algn="ctr"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r>
              <a:rPr lang="da-DK" dirty="0"/>
              <a:t>Klik på ikon for at indsætte billede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0D91626-5CE5-262B-2D03-BBA2C05D8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0DAB5548-7253-48D6-B95B-F3D312A72220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0915119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ut"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 hidden="1">
            <a:extLst>
              <a:ext uri="{FF2B5EF4-FFF2-40B4-BE49-F238E27FC236}">
                <a16:creationId xmlns:a16="http://schemas.microsoft.com/office/drawing/2014/main" id="{4E5C5C65-92B8-4B3F-BE1B-63180EB0E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7" name="Footer Placeholder 6" hidden="1">
            <a:extLst>
              <a:ext uri="{FF2B5EF4-FFF2-40B4-BE49-F238E27FC236}">
                <a16:creationId xmlns:a16="http://schemas.microsoft.com/office/drawing/2014/main" id="{9908E025-A0FB-4A57-BEE6-3B848F457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62205276" name="Logoimage" descr="{&quot;templafy&quot;:{&quot;id&quot;:&quot;f3f548f7-6085-4320-941d-f8bd4382d256&quot;}}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" y="5712381"/>
            <a:ext cx="687600" cy="687600"/>
          </a:xfrm>
          <a:prstGeom prst="rect">
            <a:avLst/>
          </a:prstGeom>
        </p:spPr>
      </p:pic>
      <p:pic>
        <p:nvPicPr>
          <p:cNvPr id="1789530939" name="ExtralogoTopimage" descr="{&quot;templafy&quot;:{&quot;id&quot;:&quot;7f920107-7446-4cee-baa8-a16401d02f3e&quot;}}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7600" y="97200"/>
            <a:ext cx="2178000" cy="684000"/>
          </a:xfrm>
          <a:prstGeom prst="rect">
            <a:avLst/>
          </a:prstGeom>
        </p:spPr>
      </p:pic>
      <p:pic>
        <p:nvPicPr>
          <p:cNvPr id="598800445" name="ExtralogoBottomimage" descr="{&quot;templafy&quot;:{&quot;id&quot;:&quot;26803bd6-3944-49c3-83bb-7fe3b41d9600&quot;}}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9749" y="6318000"/>
            <a:ext cx="1324800" cy="421200"/>
          </a:xfrm>
          <a:prstGeom prst="rect">
            <a:avLst/>
          </a:prstGeom>
        </p:spPr>
      </p:pic>
      <p:sp>
        <p:nvSpPr>
          <p:cNvPr id="8" name="Virksomhed" descr="{&quot;templafy&quot;:{&quot;id&quot;:&quot;7b1386cb-e5fb-4009-97fc-ccac8f7057fd&quot;}}">
            <a:extLst>
              <a:ext uri="{FF2B5EF4-FFF2-40B4-BE49-F238E27FC236}">
                <a16:creationId xmlns:a16="http://schemas.microsoft.com/office/drawing/2014/main" id="{B392F202-0E27-8777-890A-4BCF80949218}"/>
              </a:ext>
            </a:extLst>
          </p:cNvPr>
          <p:cNvSpPr txBox="1"/>
          <p:nvPr userDrawn="1"/>
        </p:nvSpPr>
        <p:spPr>
          <a:xfrm>
            <a:off x="1152000" y="207098"/>
            <a:ext cx="6120000" cy="2154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a-DK" sz="1200" b="1" noProof="0" dirty="0">
                <a:solidFill>
                  <a:schemeClr val="accent3">
                    <a:lumMod val="50000"/>
                  </a:schemeClr>
                </a:solidFill>
              </a:rPr>
              <a:t>Bispebjerg og Frederiksberg Hospital</a:t>
            </a:r>
          </a:p>
        </p:txBody>
      </p:sp>
      <p:sp>
        <p:nvSpPr>
          <p:cNvPr id="12" name="Titel" descr="{&quot;templafy&quot;:{&quot;id&quot;:&quot;3192776b-11a6-4468-be8b-bb20f3f7894d&quot;}}">
            <a:extLst>
              <a:ext uri="{FF2B5EF4-FFF2-40B4-BE49-F238E27FC236}">
                <a16:creationId xmlns:a16="http://schemas.microsoft.com/office/drawing/2014/main" id="{651D6CA8-B6F1-3799-7F00-8456219A908E}"/>
              </a:ext>
            </a:extLst>
          </p:cNvPr>
          <p:cNvSpPr txBox="1"/>
          <p:nvPr userDrawn="1"/>
        </p:nvSpPr>
        <p:spPr>
          <a:xfrm>
            <a:off x="1152000" y="6289200"/>
            <a:ext cx="3780000" cy="180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Navn" descr="{&quot;templafy&quot;:{&quot;id&quot;:&quot;66eb7f46-e2b3-4939-8cf3-f6dc71188d1c&quot;}}">
            <a:extLst>
              <a:ext uri="{FF2B5EF4-FFF2-40B4-BE49-F238E27FC236}">
                <a16:creationId xmlns:a16="http://schemas.microsoft.com/office/drawing/2014/main" id="{2339CBE2-F71F-132D-7F48-32D3BF8CAACA}"/>
              </a:ext>
            </a:extLst>
          </p:cNvPr>
          <p:cNvSpPr txBox="1"/>
          <p:nvPr userDrawn="1"/>
        </p:nvSpPr>
        <p:spPr>
          <a:xfrm>
            <a:off x="8043600" y="6289200"/>
            <a:ext cx="3387600" cy="180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da-DK" sz="1000" dirty="0" err="1">
                <a:solidFill>
                  <a:schemeClr val="tx1"/>
                </a:solidFill>
              </a:rPr>
              <a:t>Johan Reventlow</a:t>
            </a:r>
          </a:p>
        </p:txBody>
      </p:sp>
      <p:sp>
        <p:nvSpPr>
          <p:cNvPr id="14" name="Dato" descr="{&quot;templafy&quot;:{&quot;id&quot;:&quot;cce5ed03-79d1-44ad-b293-370996889bd5&quot;}}">
            <a:extLst>
              <a:ext uri="{FF2B5EF4-FFF2-40B4-BE49-F238E27FC236}">
                <a16:creationId xmlns:a16="http://schemas.microsoft.com/office/drawing/2014/main" id="{968B9867-07C7-D56E-45C2-24AA50BFBACA}"/>
              </a:ext>
            </a:extLst>
          </p:cNvPr>
          <p:cNvSpPr txBox="1"/>
          <p:nvPr userDrawn="1"/>
        </p:nvSpPr>
        <p:spPr>
          <a:xfrm>
            <a:off x="8043600" y="6289200"/>
            <a:ext cx="3387600" cy="180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endParaRPr lang="da-DK" sz="1000" dirty="0" err="1">
              <a:solidFill>
                <a:schemeClr val="tx1"/>
              </a:solidFill>
            </a:endParaRPr>
          </a:p>
        </p:txBody>
      </p:sp>
      <p:sp>
        <p:nvSpPr>
          <p:cNvPr id="15" name="CenterFreeText" descr="{&quot;templafy&quot;:{&quot;id&quot;:&quot;7646e3cd-ad76-4179-8355-131dbcf8fa60&quot;}}">
            <a:extLst>
              <a:ext uri="{FF2B5EF4-FFF2-40B4-BE49-F238E27FC236}">
                <a16:creationId xmlns:a16="http://schemas.microsoft.com/office/drawing/2014/main" id="{E0B57D99-E147-D482-C490-B5FEAD622B16}"/>
              </a:ext>
            </a:extLst>
          </p:cNvPr>
          <p:cNvSpPr txBox="1">
            <a:spLocks/>
          </p:cNvSpPr>
          <p:nvPr userDrawn="1"/>
        </p:nvSpPr>
        <p:spPr>
          <a:xfrm>
            <a:off x="1152000" y="370800"/>
            <a:ext cx="6120000" cy="422153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Font typeface="Arial" panose="020B0604020202020204" pitchFamily="34" charset="0"/>
              <a:buNone/>
              <a:defRPr lang="da-DK" sz="1200" b="1" kern="1200" baseline="0" dirty="0">
                <a:solidFill>
                  <a:srgbClr val="B3B3B3"/>
                </a:solidFill>
                <a:latin typeface="+mn-lt"/>
                <a:ea typeface="+mn-ea"/>
                <a:cs typeface="+mn-cs"/>
              </a:defRPr>
            </a:lvl1pPr>
            <a:lvl2pPr marL="504000" indent="-144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lang="da-DK" sz="20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8000" indent="-126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lang="da-DK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000" indent="-108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lang="da-DK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8000" indent="-108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lang="da-DK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08000" indent="-90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rgbClr val="7D7D7D"/>
              </a:buClr>
              <a:buFont typeface="Arial" panose="020B0604020202020204" pitchFamily="34" charset="0"/>
              <a:buChar char="•"/>
              <a:defRPr lang="da-DK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68000" indent="-90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rgbClr val="7D7D7D"/>
              </a:buClr>
              <a:buFont typeface="Arial" panose="020B0604020202020204" pitchFamily="34" charset="0"/>
              <a:buChar char="•"/>
              <a:defRPr lang="da-DK" sz="11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28000" indent="-90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rgbClr val="7D7D7D"/>
              </a:buClr>
              <a:buFont typeface="Arial" panose="020B0604020202020204" pitchFamily="34" charset="0"/>
              <a:buChar char="•"/>
              <a:defRPr lang="da-DK" sz="10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88000" indent="-90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rgbClr val="808080"/>
              </a:buClr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dirty="0">
                <a:solidFill>
                  <a:schemeClr val="accent3">
                    <a:lumMod val="50000"/>
                  </a:schemeClr>
                </a:solidFill>
              </a:rPr>
              <a:t>Afdeling for Kvalitet og Uddannelse</a:t>
            </a:r>
          </a:p>
        </p:txBody>
      </p:sp>
      <p:sp>
        <p:nvSpPr>
          <p:cNvPr id="16" name="Center" descr="{&quot;templafy&quot;:{&quot;id&quot;:&quot;e4b49959-2bce-4c35-977c-b46ca97aebd4&quot;}}" hidden="1">
            <a:extLst>
              <a:ext uri="{FF2B5EF4-FFF2-40B4-BE49-F238E27FC236}">
                <a16:creationId xmlns:a16="http://schemas.microsoft.com/office/drawing/2014/main" id="{4ECF457C-BCB3-A46C-26AB-05547CA4F548}"/>
              </a:ext>
            </a:extLst>
          </p:cNvPr>
          <p:cNvSpPr txBox="1">
            <a:spLocks/>
          </p:cNvSpPr>
          <p:nvPr userDrawn="1"/>
        </p:nvSpPr>
        <p:spPr>
          <a:xfrm>
            <a:off x="1152000" y="370800"/>
            <a:ext cx="6120000" cy="422153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Font typeface="Arial" panose="020B0604020202020204" pitchFamily="34" charset="0"/>
              <a:buNone/>
              <a:defRPr lang="da-DK" sz="1200" b="1" kern="1200" baseline="0" dirty="0">
                <a:solidFill>
                  <a:srgbClr val="B3B3B3"/>
                </a:solidFill>
                <a:latin typeface="+mn-lt"/>
                <a:ea typeface="+mn-ea"/>
                <a:cs typeface="+mn-cs"/>
              </a:defRPr>
            </a:lvl1pPr>
            <a:lvl2pPr marL="504000" indent="-144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lang="da-DK" sz="20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8000" indent="-126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lang="da-DK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000" indent="-108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lang="da-DK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8000" indent="-108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lang="da-DK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08000" indent="-90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rgbClr val="7D7D7D"/>
              </a:buClr>
              <a:buFont typeface="Arial" panose="020B0604020202020204" pitchFamily="34" charset="0"/>
              <a:buChar char="•"/>
              <a:defRPr lang="da-DK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68000" indent="-90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rgbClr val="7D7D7D"/>
              </a:buClr>
              <a:buFont typeface="Arial" panose="020B0604020202020204" pitchFamily="34" charset="0"/>
              <a:buChar char="•"/>
              <a:defRPr lang="da-DK" sz="11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28000" indent="-90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rgbClr val="7D7D7D"/>
              </a:buClr>
              <a:buFont typeface="Arial" panose="020B0604020202020204" pitchFamily="34" charset="0"/>
              <a:buChar char="•"/>
              <a:defRPr lang="da-DK" sz="10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88000" indent="-90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rgbClr val="808080"/>
              </a:buClr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127125" y="1699200"/>
            <a:ext cx="10371275" cy="828000"/>
          </a:xfrm>
        </p:spPr>
        <p:txBody>
          <a:bodyPr/>
          <a:lstStyle>
            <a:lvl1pPr>
              <a:lnSpc>
                <a:spcPct val="850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da-DK" dirty="0"/>
              <a:t>Overskrift 28pt i max. to linjer </a:t>
            </a:r>
            <a:br>
              <a:rPr lang="da-DK" dirty="0"/>
            </a:br>
            <a:r>
              <a:rPr lang="da-DK" dirty="0"/>
              <a:t>teksten vokser opad</a:t>
            </a:r>
          </a:p>
        </p:txBody>
      </p:sp>
      <p:sp>
        <p:nvSpPr>
          <p:cNvPr id="11" name="Pladsholder til tekst 2"/>
          <p:cNvSpPr>
            <a:spLocks noGrp="1"/>
          </p:cNvSpPr>
          <p:nvPr>
            <p:ph type="body" sz="quarter" idx="15" hasCustomPrompt="1"/>
          </p:nvPr>
        </p:nvSpPr>
        <p:spPr>
          <a:xfrm>
            <a:off x="1127126" y="2818800"/>
            <a:ext cx="5004000" cy="648000"/>
          </a:xfrm>
        </p:spPr>
        <p:txBody>
          <a:bodyPr/>
          <a:lstStyle>
            <a:lvl1pPr marL="0" indent="0">
              <a:lnSpc>
                <a:spcPct val="85000"/>
              </a:lnSpc>
              <a:buFont typeface="Arial" panose="020B0604020202020204" pitchFamily="34" charset="0"/>
              <a:buNone/>
              <a:defRPr sz="1600" baseline="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 marL="324000">
              <a:defRPr sz="1600">
                <a:solidFill>
                  <a:schemeClr val="bg1"/>
                </a:solidFill>
              </a:defRPr>
            </a:lvl3pPr>
            <a:lvl4pPr marL="540000">
              <a:defRPr lang="da-DK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720000" indent="-90000"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da-DK" dirty="0"/>
              <a:t>Tak tekst 16pt i to eller max 3 linjer</a:t>
            </a:r>
          </a:p>
        </p:txBody>
      </p:sp>
      <p:sp>
        <p:nvSpPr>
          <p:cNvPr id="17" name="Pladsholder til tekst 3"/>
          <p:cNvSpPr>
            <a:spLocks noGrp="1"/>
          </p:cNvSpPr>
          <p:nvPr>
            <p:ph type="body" sz="quarter" idx="16" hasCustomPrompt="1"/>
          </p:nvPr>
        </p:nvSpPr>
        <p:spPr>
          <a:xfrm>
            <a:off x="1127125" y="3747600"/>
            <a:ext cx="5004001" cy="648000"/>
          </a:xfrm>
        </p:spPr>
        <p:txBody>
          <a:bodyPr/>
          <a:lstStyle>
            <a:lvl1pPr marL="0" indent="0">
              <a:lnSpc>
                <a:spcPct val="85000"/>
              </a:lnSpc>
              <a:buNone/>
              <a:defRPr sz="16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 marL="324000">
              <a:defRPr sz="1600">
                <a:solidFill>
                  <a:schemeClr val="bg1"/>
                </a:solidFill>
              </a:defRPr>
            </a:lvl3pPr>
            <a:lvl4pPr marL="540000">
              <a:defRPr lang="da-DK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720000" indent="-90000"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da-DK" dirty="0"/>
              <a:t>Tak tekst 16pt i to eller max 3 linjer</a:t>
            </a:r>
          </a:p>
        </p:txBody>
      </p:sp>
      <p:sp>
        <p:nvSpPr>
          <p:cNvPr id="18" name="Pladsholder til tekst 4"/>
          <p:cNvSpPr>
            <a:spLocks noGrp="1"/>
          </p:cNvSpPr>
          <p:nvPr>
            <p:ph type="body" sz="quarter" idx="17" hasCustomPrompt="1"/>
          </p:nvPr>
        </p:nvSpPr>
        <p:spPr>
          <a:xfrm>
            <a:off x="6501600" y="2818800"/>
            <a:ext cx="5004000" cy="648000"/>
          </a:xfrm>
        </p:spPr>
        <p:txBody>
          <a:bodyPr/>
          <a:lstStyle>
            <a:lvl1pPr marL="0" indent="0">
              <a:lnSpc>
                <a:spcPct val="85000"/>
              </a:lnSpc>
              <a:buNone/>
              <a:defRPr sz="16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 marL="324000">
              <a:defRPr sz="1600">
                <a:solidFill>
                  <a:schemeClr val="bg1"/>
                </a:solidFill>
              </a:defRPr>
            </a:lvl3pPr>
            <a:lvl4pPr marL="540000">
              <a:defRPr lang="da-DK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720000" indent="-90000"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da-DK" dirty="0"/>
              <a:t>Tak tekst 16pt i to eller max 3 linjer</a:t>
            </a:r>
          </a:p>
        </p:txBody>
      </p:sp>
      <p:sp>
        <p:nvSpPr>
          <p:cNvPr id="19" name="Pladsholder til tekst5"/>
          <p:cNvSpPr>
            <a:spLocks noGrp="1"/>
          </p:cNvSpPr>
          <p:nvPr>
            <p:ph type="body" sz="quarter" idx="18" hasCustomPrompt="1"/>
          </p:nvPr>
        </p:nvSpPr>
        <p:spPr>
          <a:xfrm>
            <a:off x="6501600" y="3747600"/>
            <a:ext cx="5004000" cy="648000"/>
          </a:xfrm>
        </p:spPr>
        <p:txBody>
          <a:bodyPr/>
          <a:lstStyle>
            <a:lvl1pPr marL="0" indent="0">
              <a:lnSpc>
                <a:spcPct val="85000"/>
              </a:lnSpc>
              <a:buNone/>
              <a:defRPr sz="16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 marL="324000">
              <a:defRPr sz="1600">
                <a:solidFill>
                  <a:schemeClr val="bg1"/>
                </a:solidFill>
              </a:defRPr>
            </a:lvl3pPr>
            <a:lvl4pPr marL="540000">
              <a:defRPr lang="da-DK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720000" indent="-90000"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da-DK" dirty="0"/>
              <a:t>Tak tekst 16pt i to eller max 3 linjer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8E4D84-1001-18C0-92D5-2BCBD8903E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0DAB5548-7253-48D6-B95B-F3D312A72220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9675093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 - farvet baggrund"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 hidden="1">
            <a:extLst>
              <a:ext uri="{FF2B5EF4-FFF2-40B4-BE49-F238E27FC236}">
                <a16:creationId xmlns:a16="http://schemas.microsoft.com/office/drawing/2014/main" id="{4E5C5C65-92B8-4B3F-BE1B-63180EB0E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7" name="Footer Placeholder 6" hidden="1">
            <a:extLst>
              <a:ext uri="{FF2B5EF4-FFF2-40B4-BE49-F238E27FC236}">
                <a16:creationId xmlns:a16="http://schemas.microsoft.com/office/drawing/2014/main" id="{9908E025-A0FB-4A57-BEE6-3B848F457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393255734" name="ExtralogoTopimage" descr="{&quot;templafy&quot;:{&quot;id&quot;:&quot;f3bfcfe2-753e-46fd-ac05-afa93e396963&quot;}}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7600" y="97200"/>
            <a:ext cx="2178000" cy="684000"/>
          </a:xfrm>
          <a:prstGeom prst="rect">
            <a:avLst/>
          </a:prstGeom>
        </p:spPr>
      </p:pic>
      <p:pic>
        <p:nvPicPr>
          <p:cNvPr id="1714604326" name="ExtralogoBottomimage" descr="{&quot;templafy&quot;:{&quot;id&quot;:&quot;84e28caf-80b0-44e7-9f28-14afa1246e28&quot;}}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9749" y="6318000"/>
            <a:ext cx="1324800" cy="421200"/>
          </a:xfrm>
          <a:prstGeom prst="rect">
            <a:avLst/>
          </a:prstGeom>
        </p:spPr>
      </p:pic>
      <p:sp>
        <p:nvSpPr>
          <p:cNvPr id="10" name="Titel" descr="{&quot;templafy&quot;:{&quot;id&quot;:&quot;c96aba8e-2002-4774-b0fd-21e00c95e83f&quot;}}">
            <a:extLst>
              <a:ext uri="{FF2B5EF4-FFF2-40B4-BE49-F238E27FC236}">
                <a16:creationId xmlns:a16="http://schemas.microsoft.com/office/drawing/2014/main" id="{5233E184-459D-75ED-9991-496EA25C2E6C}"/>
              </a:ext>
            </a:extLst>
          </p:cNvPr>
          <p:cNvSpPr txBox="1"/>
          <p:nvPr userDrawn="1"/>
        </p:nvSpPr>
        <p:spPr>
          <a:xfrm>
            <a:off x="1152000" y="6289200"/>
            <a:ext cx="3780000" cy="180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Navn" descr="{&quot;templafy&quot;:{&quot;id&quot;:&quot;6e8144c9-c5da-457f-b3e0-9662e2749c54&quot;}}">
            <a:extLst>
              <a:ext uri="{FF2B5EF4-FFF2-40B4-BE49-F238E27FC236}">
                <a16:creationId xmlns:a16="http://schemas.microsoft.com/office/drawing/2014/main" id="{00617ADF-C1D2-1B95-D51C-4DB7A2A74312}"/>
              </a:ext>
            </a:extLst>
          </p:cNvPr>
          <p:cNvSpPr txBox="1"/>
          <p:nvPr userDrawn="1"/>
        </p:nvSpPr>
        <p:spPr>
          <a:xfrm>
            <a:off x="8043600" y="6289200"/>
            <a:ext cx="3387600" cy="180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da-DK" sz="1000" dirty="0" err="1">
                <a:solidFill>
                  <a:schemeClr val="tx1"/>
                </a:solidFill>
              </a:rPr>
              <a:t>Johan Reventlow</a:t>
            </a:r>
          </a:p>
        </p:txBody>
      </p:sp>
      <p:sp>
        <p:nvSpPr>
          <p:cNvPr id="12" name="Dato" descr="{&quot;templafy&quot;:{&quot;id&quot;:&quot;fd515b8c-24f6-4e56-9c2c-36de0cd85533&quot;}}">
            <a:extLst>
              <a:ext uri="{FF2B5EF4-FFF2-40B4-BE49-F238E27FC236}">
                <a16:creationId xmlns:a16="http://schemas.microsoft.com/office/drawing/2014/main" id="{C6DE31FA-BAC9-F5B8-A779-A0015AD37FD3}"/>
              </a:ext>
            </a:extLst>
          </p:cNvPr>
          <p:cNvSpPr txBox="1"/>
          <p:nvPr userDrawn="1"/>
        </p:nvSpPr>
        <p:spPr>
          <a:xfrm>
            <a:off x="8043600" y="6289200"/>
            <a:ext cx="3387600" cy="180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endParaRPr lang="da-DK" sz="1000" dirty="0" err="1">
              <a:solidFill>
                <a:schemeClr val="tx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6CAB180-EBD6-93D3-6B28-93036C5B97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0DAB5548-7253-48D6-B95B-F3D312A72220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8370099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 hidden="1">
            <a:extLst>
              <a:ext uri="{FF2B5EF4-FFF2-40B4-BE49-F238E27FC236}">
                <a16:creationId xmlns:a16="http://schemas.microsoft.com/office/drawing/2014/main" id="{49DD8573-7CBB-4652-800A-962EBE3F4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3" name="Footer Placeholder 2" hidden="1">
            <a:extLst>
              <a:ext uri="{FF2B5EF4-FFF2-40B4-BE49-F238E27FC236}">
                <a16:creationId xmlns:a16="http://schemas.microsoft.com/office/drawing/2014/main" id="{37273E1E-FA5D-4987-9D9D-4AC13F5E6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5" name="Slide Number Placeholder 6">
            <a:extLst>
              <a:ext uri="{FF2B5EF4-FFF2-40B4-BE49-F238E27FC236}">
                <a16:creationId xmlns:a16="http://schemas.microsoft.com/office/drawing/2014/main" id="{83F8E170-69DF-4972-9F60-F68F14D60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5600" y="6289200"/>
            <a:ext cx="687386" cy="18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DAB5548-7253-48D6-B95B-F3D312A72220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740396775" name="ExtralogoBottomimage" descr="{&quot;templafy&quot;:{&quot;id&quot;:&quot;d89a1c53-3b38-49c3-8571-4671c05d3f03&quot;}}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9749" y="6318000"/>
            <a:ext cx="1324800" cy="421200"/>
          </a:xfrm>
          <a:prstGeom prst="rect">
            <a:avLst/>
          </a:prstGeom>
        </p:spPr>
      </p:pic>
      <p:pic>
        <p:nvPicPr>
          <p:cNvPr id="1481740952" name="ExtralogoTopimage" descr="{&quot;templafy&quot;:{&quot;id&quot;:&quot;9ea37485-c901-4fd4-aec5-4442dd615d9c&quot;}}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7600" y="97200"/>
            <a:ext cx="2178000" cy="684000"/>
          </a:xfrm>
          <a:prstGeom prst="rect">
            <a:avLst/>
          </a:prstGeom>
        </p:spPr>
      </p:pic>
      <p:sp>
        <p:nvSpPr>
          <p:cNvPr id="11" name="Titel" descr="{&quot;templafy&quot;:{&quot;id&quot;:&quot;64ef8b0e-b808-4c5b-90b5-e541732efe48&quot;}}">
            <a:extLst>
              <a:ext uri="{FF2B5EF4-FFF2-40B4-BE49-F238E27FC236}">
                <a16:creationId xmlns:a16="http://schemas.microsoft.com/office/drawing/2014/main" id="{AC9789B1-B1CE-D7FF-3EE9-41BAAA0B422A}"/>
              </a:ext>
            </a:extLst>
          </p:cNvPr>
          <p:cNvSpPr txBox="1"/>
          <p:nvPr userDrawn="1"/>
        </p:nvSpPr>
        <p:spPr>
          <a:xfrm>
            <a:off x="1152000" y="6289200"/>
            <a:ext cx="3780000" cy="180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Navn" descr="{&quot;templafy&quot;:{&quot;id&quot;:&quot;4518b01a-9e5c-4de9-89c3-e1663f0ba07a&quot;}}">
            <a:extLst>
              <a:ext uri="{FF2B5EF4-FFF2-40B4-BE49-F238E27FC236}">
                <a16:creationId xmlns:a16="http://schemas.microsoft.com/office/drawing/2014/main" id="{BC3409DC-AF70-C674-C7AC-87B2EFBB5FD1}"/>
              </a:ext>
            </a:extLst>
          </p:cNvPr>
          <p:cNvSpPr txBox="1"/>
          <p:nvPr userDrawn="1"/>
        </p:nvSpPr>
        <p:spPr>
          <a:xfrm>
            <a:off x="8043600" y="6289200"/>
            <a:ext cx="3387600" cy="180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da-DK" sz="1000" dirty="0" err="1">
                <a:solidFill>
                  <a:schemeClr val="tx1"/>
                </a:solidFill>
              </a:rPr>
              <a:t>Johan Reventlow</a:t>
            </a:r>
          </a:p>
        </p:txBody>
      </p:sp>
      <p:sp>
        <p:nvSpPr>
          <p:cNvPr id="13" name="Dato" descr="{&quot;templafy&quot;:{&quot;id&quot;:&quot;43effc6c-89dc-4288-bc81-504db192af75&quot;}}">
            <a:extLst>
              <a:ext uri="{FF2B5EF4-FFF2-40B4-BE49-F238E27FC236}">
                <a16:creationId xmlns:a16="http://schemas.microsoft.com/office/drawing/2014/main" id="{300F5851-07AE-CC08-8C6F-5D2C9E1945A1}"/>
              </a:ext>
            </a:extLst>
          </p:cNvPr>
          <p:cNvSpPr txBox="1"/>
          <p:nvPr userDrawn="1"/>
        </p:nvSpPr>
        <p:spPr>
          <a:xfrm>
            <a:off x="8043600" y="6289200"/>
            <a:ext cx="3387600" cy="180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endParaRPr lang="da-DK" sz="1000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8079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med bille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">
            <a:extLst>
              <a:ext uri="{FF2B5EF4-FFF2-40B4-BE49-F238E27FC236}">
                <a16:creationId xmlns:a16="http://schemas.microsoft.com/office/drawing/2014/main" id="{30FDFCA5-769A-03D9-8D57-051DA19D2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847200"/>
            <a:ext cx="0" cy="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lang="da-DK" sz="100" kern="1200" dirty="0">
                <a:noFill/>
                <a:latin typeface="+mn-lt"/>
                <a:ea typeface="+mn-ea"/>
                <a:cs typeface="+mn-cs"/>
              </a:defRPr>
            </a:lvl1pPr>
          </a:lstStyle>
          <a:p>
            <a:endParaRPr lang="en-GB"/>
          </a:p>
        </p:txBody>
      </p:sp>
      <p:sp>
        <p:nvSpPr>
          <p:cNvPr id="10" name="Dato">
            <a:extLst>
              <a:ext uri="{FF2B5EF4-FFF2-40B4-BE49-F238E27FC236}">
                <a16:creationId xmlns:a16="http://schemas.microsoft.com/office/drawing/2014/main" id="{1E512A54-83E1-61C2-C416-D88B73153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847200"/>
            <a:ext cx="0" cy="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100">
                <a:noFill/>
              </a:defRPr>
            </a:lvl1pPr>
          </a:lstStyle>
          <a:p>
            <a:endParaRPr lang="da-DK" dirty="0"/>
          </a:p>
        </p:txBody>
      </p:sp>
      <p:sp>
        <p:nvSpPr>
          <p:cNvPr id="24" name="Rektangel 23">
            <a:extLst>
              <a:ext uri="{FF2B5EF4-FFF2-40B4-BE49-F238E27FC236}">
                <a16:creationId xmlns:a16="http://schemas.microsoft.com/office/drawing/2014/main" id="{9683C752-88D7-4AD3-AF5E-81075EDEF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4374000"/>
            <a:ext cx="12191999" cy="248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a-DK" dirty="0"/>
          </a:p>
        </p:txBody>
      </p:sp>
      <p:pic>
        <p:nvPicPr>
          <p:cNvPr id="1426657877" name="Logoimage" descr="{&quot;templafy&quot;:{&quot;id&quot;:&quot;cfa9896b-f5e4-439e-a094-afc9de7228a2&quot;}}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" y="5712381"/>
            <a:ext cx="687600" cy="687600"/>
          </a:xfrm>
          <a:prstGeom prst="rect">
            <a:avLst/>
          </a:prstGeom>
        </p:spPr>
      </p:pic>
      <p:pic>
        <p:nvPicPr>
          <p:cNvPr id="1494623063" name="ExtralogoBottomimage" descr="{&quot;templafy&quot;:{&quot;id&quot;:&quot;5dc19ca3-ee10-4a67-a8e6-533b8821d63e&quot;}}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9749" y="6318000"/>
            <a:ext cx="1324800" cy="421200"/>
          </a:xfrm>
          <a:prstGeom prst="rect">
            <a:avLst/>
          </a:prstGeom>
        </p:spPr>
      </p:pic>
      <p:pic>
        <p:nvPicPr>
          <p:cNvPr id="8459579" name="ExtralogoTopimage" descr="{&quot;templafy&quot;:{&quot;id&quot;:&quot;4e0d0088-12c5-4484-aa3f-9b4c8940ea42&quot;}}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7600" y="97200"/>
            <a:ext cx="2178000" cy="684000"/>
          </a:xfrm>
          <a:prstGeom prst="rect">
            <a:avLst/>
          </a:prstGeom>
        </p:spPr>
      </p:pic>
      <p:sp>
        <p:nvSpPr>
          <p:cNvPr id="11" name="Titel" descr="{&quot;templafy&quot;:{&quot;id&quot;:&quot;1f164a39-38ac-49e1-9d51-d772a9f8299b&quot;}}">
            <a:extLst>
              <a:ext uri="{FF2B5EF4-FFF2-40B4-BE49-F238E27FC236}">
                <a16:creationId xmlns:a16="http://schemas.microsoft.com/office/drawing/2014/main" id="{4C8B9C52-5E61-26E2-7752-AA8ECBDB6F34}"/>
              </a:ext>
            </a:extLst>
          </p:cNvPr>
          <p:cNvSpPr txBox="1"/>
          <p:nvPr userDrawn="1"/>
        </p:nvSpPr>
        <p:spPr>
          <a:xfrm>
            <a:off x="1152000" y="6289200"/>
            <a:ext cx="3780000" cy="180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Navn" descr="{&quot;templafy&quot;:{&quot;id&quot;:&quot;a5b00bcd-a198-457c-bb50-f3e7bd6954e0&quot;}}">
            <a:extLst>
              <a:ext uri="{FF2B5EF4-FFF2-40B4-BE49-F238E27FC236}">
                <a16:creationId xmlns:a16="http://schemas.microsoft.com/office/drawing/2014/main" id="{D259977B-E08A-8DF3-6E8E-7C57AFD486D3}"/>
              </a:ext>
            </a:extLst>
          </p:cNvPr>
          <p:cNvSpPr txBox="1"/>
          <p:nvPr userDrawn="1"/>
        </p:nvSpPr>
        <p:spPr>
          <a:xfrm>
            <a:off x="8043600" y="6289200"/>
            <a:ext cx="3387600" cy="180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da-DK" sz="1000" dirty="0" err="1">
                <a:solidFill>
                  <a:schemeClr val="tx1"/>
                </a:solidFill>
              </a:rPr>
              <a:t>Johan Reventlow</a:t>
            </a:r>
          </a:p>
        </p:txBody>
      </p:sp>
      <p:sp>
        <p:nvSpPr>
          <p:cNvPr id="13" name="Dato" descr="{&quot;templafy&quot;:{&quot;id&quot;:&quot;7f27d5e9-ae5e-48c8-9916-bdf06bb44950&quot;}}">
            <a:extLst>
              <a:ext uri="{FF2B5EF4-FFF2-40B4-BE49-F238E27FC236}">
                <a16:creationId xmlns:a16="http://schemas.microsoft.com/office/drawing/2014/main" id="{6FFEEA08-0860-E6BC-452F-1A5E74ED0CB2}"/>
              </a:ext>
            </a:extLst>
          </p:cNvPr>
          <p:cNvSpPr txBox="1"/>
          <p:nvPr userDrawn="1"/>
        </p:nvSpPr>
        <p:spPr>
          <a:xfrm>
            <a:off x="8043600" y="6289200"/>
            <a:ext cx="3387600" cy="180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endParaRPr lang="da-DK" sz="1000" dirty="0" err="1">
              <a:solidFill>
                <a:schemeClr val="tx1"/>
              </a:solidFill>
            </a:endParaRPr>
          </a:p>
        </p:txBody>
      </p:sp>
      <p:sp>
        <p:nvSpPr>
          <p:cNvPr id="9" name="CenterFreeText" descr="{&quot;templafy&quot;:{&quot;id&quot;:&quot;3932a3c1-05c9-4eb2-8fdd-d7d9911c93fc&quot;}}">
            <a:extLst>
              <a:ext uri="{FF2B5EF4-FFF2-40B4-BE49-F238E27FC236}">
                <a16:creationId xmlns:a16="http://schemas.microsoft.com/office/drawing/2014/main" id="{907DF260-024D-3D30-B302-DFEBAA33423C}"/>
              </a:ext>
            </a:extLst>
          </p:cNvPr>
          <p:cNvSpPr txBox="1">
            <a:spLocks/>
          </p:cNvSpPr>
          <p:nvPr userDrawn="1"/>
        </p:nvSpPr>
        <p:spPr>
          <a:xfrm>
            <a:off x="1152000" y="370800"/>
            <a:ext cx="6120000" cy="422153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Font typeface="Arial" panose="020B0604020202020204" pitchFamily="34" charset="0"/>
              <a:buNone/>
              <a:defRPr lang="da-DK" sz="1200" b="1" kern="1200" baseline="0" dirty="0">
                <a:solidFill>
                  <a:srgbClr val="B3B3B3"/>
                </a:solidFill>
                <a:latin typeface="+mn-lt"/>
                <a:ea typeface="+mn-ea"/>
                <a:cs typeface="+mn-cs"/>
              </a:defRPr>
            </a:lvl1pPr>
            <a:lvl2pPr marL="504000" indent="-144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lang="da-DK" sz="20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8000" indent="-126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lang="da-DK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000" indent="-108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lang="da-DK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8000" indent="-108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lang="da-DK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08000" indent="-90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rgbClr val="7D7D7D"/>
              </a:buClr>
              <a:buFont typeface="Arial" panose="020B0604020202020204" pitchFamily="34" charset="0"/>
              <a:buChar char="•"/>
              <a:defRPr lang="da-DK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68000" indent="-90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rgbClr val="7D7D7D"/>
              </a:buClr>
              <a:buFont typeface="Arial" panose="020B0604020202020204" pitchFamily="34" charset="0"/>
              <a:buChar char="•"/>
              <a:defRPr lang="da-DK" sz="11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28000" indent="-90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rgbClr val="7D7D7D"/>
              </a:buClr>
              <a:buFont typeface="Arial" panose="020B0604020202020204" pitchFamily="34" charset="0"/>
              <a:buChar char="•"/>
              <a:defRPr lang="da-DK" sz="10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88000" indent="-90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rgbClr val="808080"/>
              </a:buClr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dirty="0">
                <a:solidFill>
                  <a:schemeClr val="accent3">
                    <a:lumMod val="50000"/>
                  </a:schemeClr>
                </a:solidFill>
              </a:rPr>
              <a:t>Afdeling for Kvalitet og Uddannelse</a:t>
            </a:r>
          </a:p>
        </p:txBody>
      </p:sp>
      <p:sp>
        <p:nvSpPr>
          <p:cNvPr id="14" name="Center" descr="{&quot;templafy&quot;:{&quot;id&quot;:&quot;f90283a5-d05b-452e-aa9c-58adb147af75&quot;}}" hidden="1">
            <a:extLst>
              <a:ext uri="{FF2B5EF4-FFF2-40B4-BE49-F238E27FC236}">
                <a16:creationId xmlns:a16="http://schemas.microsoft.com/office/drawing/2014/main" id="{6D6FD68E-FB65-4475-5C37-6433AF7062A0}"/>
              </a:ext>
            </a:extLst>
          </p:cNvPr>
          <p:cNvSpPr txBox="1">
            <a:spLocks/>
          </p:cNvSpPr>
          <p:nvPr userDrawn="1"/>
        </p:nvSpPr>
        <p:spPr>
          <a:xfrm>
            <a:off x="1152000" y="370800"/>
            <a:ext cx="6120000" cy="422153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Font typeface="Arial" panose="020B0604020202020204" pitchFamily="34" charset="0"/>
              <a:buNone/>
              <a:defRPr lang="da-DK" sz="1200" b="1" kern="1200" baseline="0" dirty="0">
                <a:solidFill>
                  <a:srgbClr val="B3B3B3"/>
                </a:solidFill>
                <a:latin typeface="+mn-lt"/>
                <a:ea typeface="+mn-ea"/>
                <a:cs typeface="+mn-cs"/>
              </a:defRPr>
            </a:lvl1pPr>
            <a:lvl2pPr marL="504000" indent="-144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lang="da-DK" sz="20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8000" indent="-126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lang="da-DK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000" indent="-108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lang="da-DK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8000" indent="-108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lang="da-DK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08000" indent="-90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rgbClr val="7D7D7D"/>
              </a:buClr>
              <a:buFont typeface="Arial" panose="020B0604020202020204" pitchFamily="34" charset="0"/>
              <a:buChar char="•"/>
              <a:defRPr lang="da-DK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68000" indent="-90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rgbClr val="7D7D7D"/>
              </a:buClr>
              <a:buFont typeface="Arial" panose="020B0604020202020204" pitchFamily="34" charset="0"/>
              <a:buChar char="•"/>
              <a:defRPr lang="da-DK" sz="11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28000" indent="-90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rgbClr val="7D7D7D"/>
              </a:buClr>
              <a:buFont typeface="Arial" panose="020B0604020202020204" pitchFamily="34" charset="0"/>
              <a:buChar char="•"/>
              <a:defRPr lang="da-DK" sz="10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88000" indent="-90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rgbClr val="808080"/>
              </a:buClr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Virksomhed" descr="{&quot;templafy&quot;:{&quot;id&quot;:&quot;0d968416-ef9d-4334-8075-1971f4d657b3&quot;}}">
            <a:extLst>
              <a:ext uri="{FF2B5EF4-FFF2-40B4-BE49-F238E27FC236}">
                <a16:creationId xmlns:a16="http://schemas.microsoft.com/office/drawing/2014/main" id="{AE40CD7D-1680-5D21-FB55-DCF9B78C0C7B}"/>
              </a:ext>
            </a:extLst>
          </p:cNvPr>
          <p:cNvSpPr txBox="1"/>
          <p:nvPr userDrawn="1"/>
        </p:nvSpPr>
        <p:spPr>
          <a:xfrm>
            <a:off x="1152000" y="207098"/>
            <a:ext cx="6120000" cy="2154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a-DK" sz="1200" b="1" noProof="0" dirty="0">
                <a:solidFill>
                  <a:schemeClr val="accent3">
                    <a:lumMod val="50000"/>
                  </a:schemeClr>
                </a:solidFill>
              </a:rPr>
              <a:t>Bispebjerg og Frederiksberg Hospital</a:t>
            </a:r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C3B42D70-D59C-2FA4-CA43-554371029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835854"/>
            <a:ext cx="12192000" cy="3545147"/>
          </a:xfrm>
          <a:prstGeom prst="rect">
            <a:avLst/>
          </a:prstGeom>
        </p:spPr>
      </p:pic>
      <p:sp>
        <p:nvSpPr>
          <p:cNvPr id="28" name="Titel 1">
            <a:extLst>
              <a:ext uri="{FF2B5EF4-FFF2-40B4-BE49-F238E27FC236}">
                <a16:creationId xmlns:a16="http://schemas.microsoft.com/office/drawing/2014/main" id="{4595C0FA-AA7D-4727-B042-A050A2C868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27125" y="4669163"/>
            <a:ext cx="10371275" cy="1028375"/>
          </a:xfrm>
        </p:spPr>
        <p:txBody>
          <a:bodyPr anchor="t" anchorCtr="0"/>
          <a:lstStyle>
            <a:lvl1pPr>
              <a:defRPr sz="3800">
                <a:solidFill>
                  <a:schemeClr val="tx1"/>
                </a:solidFill>
              </a:defRPr>
            </a:lvl1pPr>
          </a:lstStyle>
          <a:p>
            <a:r>
              <a:rPr lang="da-DK" dirty="0"/>
              <a:t>Overskrift 38pt skrives her i en eller to linjer</a:t>
            </a:r>
          </a:p>
        </p:txBody>
      </p:sp>
      <p:sp>
        <p:nvSpPr>
          <p:cNvPr id="8" name="Pladsholder til billede 5">
            <a:extLst>
              <a:ext uri="{FF2B5EF4-FFF2-40B4-BE49-F238E27FC236}">
                <a16:creationId xmlns:a16="http://schemas.microsoft.com/office/drawing/2014/main" id="{8737F8AC-7DB9-0C6B-6F24-28C5D7ADB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836545"/>
            <a:ext cx="12192000" cy="3546956"/>
          </a:xfrm>
        </p:spPr>
        <p:txBody>
          <a:bodyPr tIns="900000" anchor="ctr" anchorCtr="1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da-DK" dirty="0"/>
              <a:t>Klik på ikon for at indsætte billede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E12B3B7B-B901-C646-1EEB-3968748BD9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DAB5548-7253-48D6-B95B-F3D312A72220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557265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Én tekst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" hidden="1">
            <a:extLst>
              <a:ext uri="{FF2B5EF4-FFF2-40B4-BE49-F238E27FC236}">
                <a16:creationId xmlns:a16="http://schemas.microsoft.com/office/drawing/2014/main" id="{E9AB7E8A-3902-63AB-0F23-C20AA8BB7C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847200"/>
            <a:ext cx="0" cy="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lang="da-DK" sz="100" kern="1200" dirty="0">
                <a:noFill/>
                <a:latin typeface="+mn-lt"/>
                <a:ea typeface="+mn-ea"/>
                <a:cs typeface="+mn-cs"/>
              </a:defRPr>
            </a:lvl1pPr>
          </a:lstStyle>
          <a:p>
            <a:endParaRPr lang="en-GB"/>
          </a:p>
        </p:txBody>
      </p:sp>
      <p:sp>
        <p:nvSpPr>
          <p:cNvPr id="9" name="Dato" hidden="1">
            <a:extLst>
              <a:ext uri="{FF2B5EF4-FFF2-40B4-BE49-F238E27FC236}">
                <a16:creationId xmlns:a16="http://schemas.microsoft.com/office/drawing/2014/main" id="{F5A73DD7-44FA-3E46-24CD-2153A33812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847200"/>
            <a:ext cx="0" cy="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100">
                <a:noFill/>
              </a:defRPr>
            </a:lvl1pPr>
          </a:lstStyle>
          <a:p>
            <a:endParaRPr lang="da-DK" dirty="0"/>
          </a:p>
        </p:txBody>
      </p:sp>
      <p:sp>
        <p:nvSpPr>
          <p:cNvPr id="19" name="Rektangel 18">
            <a:extLst>
              <a:ext uri="{FF2B5EF4-FFF2-40B4-BE49-F238E27FC236}">
                <a16:creationId xmlns:a16="http://schemas.microsoft.com/office/drawing/2014/main" id="{FE491970-C3E5-4ACC-B2C7-ED91F9637F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687600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pic>
        <p:nvPicPr>
          <p:cNvPr id="1846886296" name="Logoimage" descr="{&quot;templafy&quot;:{&quot;id&quot;:&quot;f2b16f60-689f-4d8e-831d-59fca926e868&quot;}}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" y="5712381"/>
            <a:ext cx="687600" cy="687600"/>
          </a:xfrm>
          <a:prstGeom prst="rect">
            <a:avLst/>
          </a:prstGeom>
        </p:spPr>
      </p:pic>
      <p:pic>
        <p:nvPicPr>
          <p:cNvPr id="818446156" name="ExtralogoBottomimage" descr="{&quot;templafy&quot;:{&quot;id&quot;:&quot;948ed159-ca3f-4285-ac24-e8b45391531a&quot;}}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9749" y="6318000"/>
            <a:ext cx="1324800" cy="421200"/>
          </a:xfrm>
          <a:prstGeom prst="rect">
            <a:avLst/>
          </a:prstGeom>
        </p:spPr>
      </p:pic>
      <p:pic>
        <p:nvPicPr>
          <p:cNvPr id="1868505149" name="ExtralogoTopimage" descr="{&quot;templafy&quot;:{&quot;id&quot;:&quot;61d543ad-0c32-4cc8-853f-97ade81b7b98&quot;}}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7600" y="97200"/>
            <a:ext cx="2178000" cy="684000"/>
          </a:xfrm>
          <a:prstGeom prst="rect">
            <a:avLst/>
          </a:prstGeom>
        </p:spPr>
      </p:pic>
      <p:sp>
        <p:nvSpPr>
          <p:cNvPr id="8" name="Virksomhed" descr="{&quot;templafy&quot;:{&quot;id&quot;:&quot;e616fa7e-a919-4e84-bdf1-613f8dca72ab&quot;}}">
            <a:extLst>
              <a:ext uri="{FF2B5EF4-FFF2-40B4-BE49-F238E27FC236}">
                <a16:creationId xmlns:a16="http://schemas.microsoft.com/office/drawing/2014/main" id="{7402D21C-A72A-119A-5A49-5B89CDAD2A27}"/>
              </a:ext>
            </a:extLst>
          </p:cNvPr>
          <p:cNvSpPr txBox="1"/>
          <p:nvPr userDrawn="1"/>
        </p:nvSpPr>
        <p:spPr>
          <a:xfrm>
            <a:off x="1152000" y="207098"/>
            <a:ext cx="6120000" cy="2154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a-DK" sz="1200" b="1" noProof="0" dirty="0">
                <a:solidFill>
                  <a:schemeClr val="accent3">
                    <a:lumMod val="50000"/>
                  </a:schemeClr>
                </a:solidFill>
              </a:rPr>
              <a:t>Bispebjerg og Frederiksberg Hospital</a:t>
            </a:r>
          </a:p>
        </p:txBody>
      </p:sp>
      <p:sp>
        <p:nvSpPr>
          <p:cNvPr id="12" name="Titel" descr="{&quot;templafy&quot;:{&quot;id&quot;:&quot;76a0c403-3f27-437b-8fa6-b28acf3719dd&quot;}}">
            <a:extLst>
              <a:ext uri="{FF2B5EF4-FFF2-40B4-BE49-F238E27FC236}">
                <a16:creationId xmlns:a16="http://schemas.microsoft.com/office/drawing/2014/main" id="{AECAD273-CC76-400F-E654-CD34991C557B}"/>
              </a:ext>
            </a:extLst>
          </p:cNvPr>
          <p:cNvSpPr txBox="1"/>
          <p:nvPr userDrawn="1"/>
        </p:nvSpPr>
        <p:spPr>
          <a:xfrm>
            <a:off x="1152000" y="6289200"/>
            <a:ext cx="3780000" cy="180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Navn" descr="{&quot;templafy&quot;:{&quot;id&quot;:&quot;08b0f1cb-04fb-48b8-9a2d-591ff0bf9e6b&quot;}}">
            <a:extLst>
              <a:ext uri="{FF2B5EF4-FFF2-40B4-BE49-F238E27FC236}">
                <a16:creationId xmlns:a16="http://schemas.microsoft.com/office/drawing/2014/main" id="{530754C7-7382-2C4B-DBA5-28B1789A6942}"/>
              </a:ext>
            </a:extLst>
          </p:cNvPr>
          <p:cNvSpPr txBox="1"/>
          <p:nvPr userDrawn="1"/>
        </p:nvSpPr>
        <p:spPr>
          <a:xfrm>
            <a:off x="8043600" y="6289200"/>
            <a:ext cx="3387600" cy="180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da-DK" sz="1000" dirty="0" err="1">
                <a:solidFill>
                  <a:schemeClr val="tx1"/>
                </a:solidFill>
              </a:rPr>
              <a:t>Johan Reventlow</a:t>
            </a:r>
          </a:p>
        </p:txBody>
      </p:sp>
      <p:sp>
        <p:nvSpPr>
          <p:cNvPr id="14" name="Dato" descr="{&quot;templafy&quot;:{&quot;id&quot;:&quot;1ab30962-8d62-4d05-bf35-75154bff4db1&quot;}}">
            <a:extLst>
              <a:ext uri="{FF2B5EF4-FFF2-40B4-BE49-F238E27FC236}">
                <a16:creationId xmlns:a16="http://schemas.microsoft.com/office/drawing/2014/main" id="{27CB55CB-A90C-33C8-AB95-CFD9DF731880}"/>
              </a:ext>
            </a:extLst>
          </p:cNvPr>
          <p:cNvSpPr txBox="1"/>
          <p:nvPr userDrawn="1"/>
        </p:nvSpPr>
        <p:spPr>
          <a:xfrm>
            <a:off x="8043600" y="6289200"/>
            <a:ext cx="3387600" cy="180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endParaRPr lang="da-DK" sz="1000" dirty="0" err="1">
              <a:solidFill>
                <a:schemeClr val="tx1"/>
              </a:solidFill>
            </a:endParaRPr>
          </a:p>
        </p:txBody>
      </p:sp>
      <p:sp>
        <p:nvSpPr>
          <p:cNvPr id="7" name="CenterFreeText" descr="{&quot;templafy&quot;:{&quot;id&quot;:&quot;0c9de020-dc86-4d76-855d-cbd771320915&quot;}}">
            <a:extLst>
              <a:ext uri="{FF2B5EF4-FFF2-40B4-BE49-F238E27FC236}">
                <a16:creationId xmlns:a16="http://schemas.microsoft.com/office/drawing/2014/main" id="{3ECD29F8-90E2-D6ED-5E55-66EEF559748D}"/>
              </a:ext>
            </a:extLst>
          </p:cNvPr>
          <p:cNvSpPr txBox="1">
            <a:spLocks/>
          </p:cNvSpPr>
          <p:nvPr userDrawn="1"/>
        </p:nvSpPr>
        <p:spPr>
          <a:xfrm>
            <a:off x="1152000" y="370800"/>
            <a:ext cx="6120000" cy="422153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Font typeface="Arial" panose="020B0604020202020204" pitchFamily="34" charset="0"/>
              <a:buNone/>
              <a:defRPr lang="da-DK" sz="1200" b="1" kern="1200" baseline="0" dirty="0">
                <a:solidFill>
                  <a:srgbClr val="B3B3B3"/>
                </a:solidFill>
                <a:latin typeface="+mn-lt"/>
                <a:ea typeface="+mn-ea"/>
                <a:cs typeface="+mn-cs"/>
              </a:defRPr>
            </a:lvl1pPr>
            <a:lvl2pPr marL="504000" indent="-144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lang="da-DK" sz="20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8000" indent="-126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lang="da-DK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000" indent="-108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lang="da-DK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8000" indent="-108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lang="da-DK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08000" indent="-90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rgbClr val="7D7D7D"/>
              </a:buClr>
              <a:buFont typeface="Arial" panose="020B0604020202020204" pitchFamily="34" charset="0"/>
              <a:buChar char="•"/>
              <a:defRPr lang="da-DK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68000" indent="-90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rgbClr val="7D7D7D"/>
              </a:buClr>
              <a:buFont typeface="Arial" panose="020B0604020202020204" pitchFamily="34" charset="0"/>
              <a:buChar char="•"/>
              <a:defRPr lang="da-DK" sz="11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28000" indent="-90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rgbClr val="7D7D7D"/>
              </a:buClr>
              <a:buFont typeface="Arial" panose="020B0604020202020204" pitchFamily="34" charset="0"/>
              <a:buChar char="•"/>
              <a:defRPr lang="da-DK" sz="10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88000" indent="-90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rgbClr val="808080"/>
              </a:buClr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dirty="0">
                <a:solidFill>
                  <a:schemeClr val="accent3">
                    <a:lumMod val="50000"/>
                  </a:schemeClr>
                </a:solidFill>
              </a:rPr>
              <a:t>Afdeling for Kvalitet og Uddannelse</a:t>
            </a:r>
          </a:p>
        </p:txBody>
      </p:sp>
      <p:sp>
        <p:nvSpPr>
          <p:cNvPr id="15" name="Center" descr="{&quot;templafy&quot;:{&quot;id&quot;:&quot;f204e7b3-285c-4610-9621-05e84c3a2452&quot;}}" hidden="1">
            <a:extLst>
              <a:ext uri="{FF2B5EF4-FFF2-40B4-BE49-F238E27FC236}">
                <a16:creationId xmlns:a16="http://schemas.microsoft.com/office/drawing/2014/main" id="{61DB617C-0769-BCA8-9610-FF7B75B654FB}"/>
              </a:ext>
            </a:extLst>
          </p:cNvPr>
          <p:cNvSpPr txBox="1">
            <a:spLocks/>
          </p:cNvSpPr>
          <p:nvPr userDrawn="1"/>
        </p:nvSpPr>
        <p:spPr>
          <a:xfrm>
            <a:off x="1152000" y="370800"/>
            <a:ext cx="6120000" cy="422153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Font typeface="Arial" panose="020B0604020202020204" pitchFamily="34" charset="0"/>
              <a:buNone/>
              <a:defRPr lang="da-DK" sz="1200" b="1" kern="1200" baseline="0" dirty="0">
                <a:solidFill>
                  <a:srgbClr val="B3B3B3"/>
                </a:solidFill>
                <a:latin typeface="+mn-lt"/>
                <a:ea typeface="+mn-ea"/>
                <a:cs typeface="+mn-cs"/>
              </a:defRPr>
            </a:lvl1pPr>
            <a:lvl2pPr marL="504000" indent="-144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lang="da-DK" sz="20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8000" indent="-126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lang="da-DK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000" indent="-108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lang="da-DK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8000" indent="-108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lang="da-DK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08000" indent="-90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rgbClr val="7D7D7D"/>
              </a:buClr>
              <a:buFont typeface="Arial" panose="020B0604020202020204" pitchFamily="34" charset="0"/>
              <a:buChar char="•"/>
              <a:defRPr lang="da-DK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68000" indent="-90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rgbClr val="7D7D7D"/>
              </a:buClr>
              <a:buFont typeface="Arial" panose="020B0604020202020204" pitchFamily="34" charset="0"/>
              <a:buChar char="•"/>
              <a:defRPr lang="da-DK" sz="11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28000" indent="-90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rgbClr val="7D7D7D"/>
              </a:buClr>
              <a:buFont typeface="Arial" panose="020B0604020202020204" pitchFamily="34" charset="0"/>
              <a:buChar char="•"/>
              <a:defRPr lang="da-DK" sz="10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88000" indent="-90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rgbClr val="808080"/>
              </a:buClr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1" name="Titel 1"/>
          <p:cNvSpPr>
            <a:spLocks noGrp="1"/>
          </p:cNvSpPr>
          <p:nvPr>
            <p:ph type="title" hasCustomPrompt="1"/>
          </p:nvPr>
        </p:nvSpPr>
        <p:spPr>
          <a:xfrm>
            <a:off x="1126800" y="871200"/>
            <a:ext cx="10371600" cy="827497"/>
          </a:xfrm>
        </p:spPr>
        <p:txBody>
          <a:bodyPr/>
          <a:lstStyle>
            <a:lvl1pPr>
              <a:lnSpc>
                <a:spcPct val="85000"/>
              </a:lnSpc>
              <a:defRPr/>
            </a:lvl1pPr>
          </a:lstStyle>
          <a:p>
            <a:r>
              <a:rPr lang="da-DK" dirty="0"/>
              <a:t>Overskrift 28pt i max. to linjer </a:t>
            </a:r>
            <a:br>
              <a:rPr lang="da-DK" dirty="0"/>
            </a:br>
            <a:r>
              <a:rPr lang="da-DK" dirty="0"/>
              <a:t>teksten vokser opad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quarter" idx="13" hasCustomPrompt="1"/>
          </p:nvPr>
        </p:nvSpPr>
        <p:spPr>
          <a:xfrm>
            <a:off x="1127125" y="1989137"/>
            <a:ext cx="10371275" cy="3708000"/>
          </a:xfrm>
        </p:spPr>
        <p:txBody>
          <a:bodyPr/>
          <a:lstStyle>
            <a:lvl1pPr marL="270000" indent="-270000">
              <a:defRPr/>
            </a:lvl1pPr>
            <a:lvl2pPr marL="630000" indent="-270000">
              <a:defRPr/>
            </a:lvl2pPr>
            <a:lvl3pPr marL="936000" indent="-234000">
              <a:defRPr/>
            </a:lvl3pPr>
            <a:lvl4pPr marL="1296000" indent="-216000">
              <a:defRPr/>
            </a:lvl4pPr>
            <a:lvl5pPr marL="1656000" indent="-216000">
              <a:defRPr/>
            </a:lvl5pPr>
            <a:lvl6pPr marL="1998000" indent="-180000">
              <a:defRPr/>
            </a:lvl6pPr>
            <a:lvl7pPr marL="2358000" indent="-180000">
              <a:defRPr/>
            </a:lvl7pPr>
            <a:lvl8pPr marL="2718000" indent="-180000">
              <a:defRPr/>
            </a:lvl8pPr>
            <a:lvl9pPr marL="2718000" indent="-180000">
              <a:defRPr sz="1000"/>
            </a:lvl9pPr>
          </a:lstStyle>
          <a:p>
            <a:pPr lvl="0"/>
            <a:r>
              <a:rPr lang="da-DK" dirty="0"/>
              <a:t>Brødtekst 22pt skrives her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 </a:t>
            </a:r>
          </a:p>
          <a:p>
            <a:pPr lvl="4"/>
            <a:r>
              <a:rPr lang="da-DK" dirty="0"/>
              <a:t>Femte niveau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8BA5166-5C3A-4087-CB96-55F6CE4EE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DAB5548-7253-48D6-B95B-F3D312A72220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831099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tekstspal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 hidden="1">
            <a:extLst>
              <a:ext uri="{FF2B5EF4-FFF2-40B4-BE49-F238E27FC236}">
                <a16:creationId xmlns:a16="http://schemas.microsoft.com/office/drawing/2014/main" id="{168D8D5A-0B9B-4749-A27C-B61865A9F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8" name="Footer Placeholder 7" hidden="1">
            <a:extLst>
              <a:ext uri="{FF2B5EF4-FFF2-40B4-BE49-F238E27FC236}">
                <a16:creationId xmlns:a16="http://schemas.microsoft.com/office/drawing/2014/main" id="{BD7D929E-55A9-404B-AB63-7056C83E8F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0" name="Rektangel 19">
            <a:extLst>
              <a:ext uri="{FF2B5EF4-FFF2-40B4-BE49-F238E27FC236}">
                <a16:creationId xmlns:a16="http://schemas.microsoft.com/office/drawing/2014/main" id="{4E2B544D-C764-496F-9EE3-CAD342BB4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687600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pic>
        <p:nvPicPr>
          <p:cNvPr id="859118010" name="Logoimage" descr="{&quot;templafy&quot;:{&quot;id&quot;:&quot;e5ab7580-68ec-44a7-a83e-e4c64560e812&quot;}}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" y="5712381"/>
            <a:ext cx="687600" cy="687600"/>
          </a:xfrm>
          <a:prstGeom prst="rect">
            <a:avLst/>
          </a:prstGeom>
        </p:spPr>
      </p:pic>
      <p:pic>
        <p:nvPicPr>
          <p:cNvPr id="464666594" name="ExtralogoBottomimage" descr="{&quot;templafy&quot;:{&quot;id&quot;:&quot;eb8935c1-7a06-499c-9085-1952fd86e12d&quot;}}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9749" y="6318000"/>
            <a:ext cx="1324800" cy="421200"/>
          </a:xfrm>
          <a:prstGeom prst="rect">
            <a:avLst/>
          </a:prstGeom>
        </p:spPr>
      </p:pic>
      <p:pic>
        <p:nvPicPr>
          <p:cNvPr id="106284549" name="ExtralogoTopimage" descr="{&quot;templafy&quot;:{&quot;id&quot;:&quot;1dffb931-7f24-4982-88c9-d34929e0b70e&quot;}}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7600" y="97200"/>
            <a:ext cx="2178000" cy="684000"/>
          </a:xfrm>
          <a:prstGeom prst="rect">
            <a:avLst/>
          </a:prstGeom>
        </p:spPr>
      </p:pic>
      <p:sp>
        <p:nvSpPr>
          <p:cNvPr id="9" name="Virksomhed" descr="{&quot;templafy&quot;:{&quot;id&quot;:&quot;d33f26e3-35a3-4436-adf9-d7d61b63526c&quot;}}">
            <a:extLst>
              <a:ext uri="{FF2B5EF4-FFF2-40B4-BE49-F238E27FC236}">
                <a16:creationId xmlns:a16="http://schemas.microsoft.com/office/drawing/2014/main" id="{096A4956-C3DA-677E-8A5D-E114BBD7A032}"/>
              </a:ext>
            </a:extLst>
          </p:cNvPr>
          <p:cNvSpPr txBox="1"/>
          <p:nvPr userDrawn="1"/>
        </p:nvSpPr>
        <p:spPr>
          <a:xfrm>
            <a:off x="1152000" y="207098"/>
            <a:ext cx="6120000" cy="2154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a-DK" sz="1200" b="1" noProof="0" dirty="0">
                <a:solidFill>
                  <a:schemeClr val="accent3">
                    <a:lumMod val="50000"/>
                  </a:schemeClr>
                </a:solidFill>
              </a:rPr>
              <a:t>Bispebjerg og Frederiksberg Hospital</a:t>
            </a:r>
          </a:p>
        </p:txBody>
      </p:sp>
      <p:sp>
        <p:nvSpPr>
          <p:cNvPr id="13" name="Titel" descr="{&quot;templafy&quot;:{&quot;id&quot;:&quot;73e8ba50-14c6-4e77-835c-6726e91bda56&quot;}}">
            <a:extLst>
              <a:ext uri="{FF2B5EF4-FFF2-40B4-BE49-F238E27FC236}">
                <a16:creationId xmlns:a16="http://schemas.microsoft.com/office/drawing/2014/main" id="{E540840C-DF6F-F6A3-8AA9-F3D24AAE0305}"/>
              </a:ext>
            </a:extLst>
          </p:cNvPr>
          <p:cNvSpPr txBox="1"/>
          <p:nvPr userDrawn="1"/>
        </p:nvSpPr>
        <p:spPr>
          <a:xfrm>
            <a:off x="1152000" y="6289200"/>
            <a:ext cx="3780000" cy="180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Navn" descr="{&quot;templafy&quot;:{&quot;id&quot;:&quot;a87d7a92-6f6a-40e3-81aa-6a72a0bdc19d&quot;}}">
            <a:extLst>
              <a:ext uri="{FF2B5EF4-FFF2-40B4-BE49-F238E27FC236}">
                <a16:creationId xmlns:a16="http://schemas.microsoft.com/office/drawing/2014/main" id="{8921EA11-4BE7-ACD7-E1DF-415FB777F6C5}"/>
              </a:ext>
            </a:extLst>
          </p:cNvPr>
          <p:cNvSpPr txBox="1"/>
          <p:nvPr userDrawn="1"/>
        </p:nvSpPr>
        <p:spPr>
          <a:xfrm>
            <a:off x="8043600" y="6289200"/>
            <a:ext cx="3387600" cy="180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da-DK" sz="1000" dirty="0" err="1">
                <a:solidFill>
                  <a:schemeClr val="tx1"/>
                </a:solidFill>
              </a:rPr>
              <a:t>Johan Reventlow</a:t>
            </a:r>
          </a:p>
        </p:txBody>
      </p:sp>
      <p:sp>
        <p:nvSpPr>
          <p:cNvPr id="15" name="Dato" descr="{&quot;templafy&quot;:{&quot;id&quot;:&quot;b7988c3b-d54d-4ddb-9907-1576918ec57e&quot;}}">
            <a:extLst>
              <a:ext uri="{FF2B5EF4-FFF2-40B4-BE49-F238E27FC236}">
                <a16:creationId xmlns:a16="http://schemas.microsoft.com/office/drawing/2014/main" id="{8C1D7A74-0007-DCA4-72C3-B32C9BA5984C}"/>
              </a:ext>
            </a:extLst>
          </p:cNvPr>
          <p:cNvSpPr txBox="1"/>
          <p:nvPr userDrawn="1"/>
        </p:nvSpPr>
        <p:spPr>
          <a:xfrm>
            <a:off x="8043600" y="6289200"/>
            <a:ext cx="3387600" cy="180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endParaRPr lang="da-DK" sz="1000" dirty="0" err="1">
              <a:solidFill>
                <a:schemeClr val="tx1"/>
              </a:solidFill>
            </a:endParaRPr>
          </a:p>
        </p:txBody>
      </p:sp>
      <p:sp>
        <p:nvSpPr>
          <p:cNvPr id="11" name="CenterFreeText" descr="{&quot;templafy&quot;:{&quot;id&quot;:&quot;fbac552e-ac4a-47d0-9c5a-981f35693178&quot;}}">
            <a:extLst>
              <a:ext uri="{FF2B5EF4-FFF2-40B4-BE49-F238E27FC236}">
                <a16:creationId xmlns:a16="http://schemas.microsoft.com/office/drawing/2014/main" id="{029D1C94-E9A0-055F-FC60-5357C1337117}"/>
              </a:ext>
            </a:extLst>
          </p:cNvPr>
          <p:cNvSpPr txBox="1">
            <a:spLocks/>
          </p:cNvSpPr>
          <p:nvPr userDrawn="1"/>
        </p:nvSpPr>
        <p:spPr>
          <a:xfrm>
            <a:off x="1152000" y="370800"/>
            <a:ext cx="6120000" cy="422153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Font typeface="Arial" panose="020B0604020202020204" pitchFamily="34" charset="0"/>
              <a:buNone/>
              <a:defRPr lang="da-DK" sz="1200" b="1" kern="1200" baseline="0" dirty="0">
                <a:solidFill>
                  <a:srgbClr val="B3B3B3"/>
                </a:solidFill>
                <a:latin typeface="+mn-lt"/>
                <a:ea typeface="+mn-ea"/>
                <a:cs typeface="+mn-cs"/>
              </a:defRPr>
            </a:lvl1pPr>
            <a:lvl2pPr marL="504000" indent="-144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lang="da-DK" sz="20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8000" indent="-126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lang="da-DK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000" indent="-108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lang="da-DK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8000" indent="-108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lang="da-DK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08000" indent="-90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rgbClr val="7D7D7D"/>
              </a:buClr>
              <a:buFont typeface="Arial" panose="020B0604020202020204" pitchFamily="34" charset="0"/>
              <a:buChar char="•"/>
              <a:defRPr lang="da-DK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68000" indent="-90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rgbClr val="7D7D7D"/>
              </a:buClr>
              <a:buFont typeface="Arial" panose="020B0604020202020204" pitchFamily="34" charset="0"/>
              <a:buChar char="•"/>
              <a:defRPr lang="da-DK" sz="11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28000" indent="-90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rgbClr val="7D7D7D"/>
              </a:buClr>
              <a:buFont typeface="Arial" panose="020B0604020202020204" pitchFamily="34" charset="0"/>
              <a:buChar char="•"/>
              <a:defRPr lang="da-DK" sz="10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88000" indent="-90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rgbClr val="808080"/>
              </a:buClr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dirty="0">
                <a:solidFill>
                  <a:schemeClr val="accent3">
                    <a:lumMod val="50000"/>
                  </a:schemeClr>
                </a:solidFill>
              </a:rPr>
              <a:t>Afdeling for Kvalitet og Uddannelse</a:t>
            </a:r>
          </a:p>
        </p:txBody>
      </p:sp>
      <p:sp>
        <p:nvSpPr>
          <p:cNvPr id="16" name="Center" descr="{&quot;templafy&quot;:{&quot;id&quot;:&quot;72a8669a-eaaa-46dd-82cd-e47dd032cd71&quot;}}" hidden="1">
            <a:extLst>
              <a:ext uri="{FF2B5EF4-FFF2-40B4-BE49-F238E27FC236}">
                <a16:creationId xmlns:a16="http://schemas.microsoft.com/office/drawing/2014/main" id="{AB963842-5979-0D2F-5B98-5EFB1C3888F3}"/>
              </a:ext>
            </a:extLst>
          </p:cNvPr>
          <p:cNvSpPr txBox="1">
            <a:spLocks/>
          </p:cNvSpPr>
          <p:nvPr userDrawn="1"/>
        </p:nvSpPr>
        <p:spPr>
          <a:xfrm>
            <a:off x="1152000" y="370800"/>
            <a:ext cx="6120000" cy="422153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Font typeface="Arial" panose="020B0604020202020204" pitchFamily="34" charset="0"/>
              <a:buNone/>
              <a:defRPr lang="da-DK" sz="1200" b="1" kern="1200" baseline="0" dirty="0">
                <a:solidFill>
                  <a:srgbClr val="B3B3B3"/>
                </a:solidFill>
                <a:latin typeface="+mn-lt"/>
                <a:ea typeface="+mn-ea"/>
                <a:cs typeface="+mn-cs"/>
              </a:defRPr>
            </a:lvl1pPr>
            <a:lvl2pPr marL="504000" indent="-144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lang="da-DK" sz="20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8000" indent="-126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lang="da-DK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000" indent="-108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lang="da-DK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8000" indent="-108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lang="da-DK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08000" indent="-90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rgbClr val="7D7D7D"/>
              </a:buClr>
              <a:buFont typeface="Arial" panose="020B0604020202020204" pitchFamily="34" charset="0"/>
              <a:buChar char="•"/>
              <a:defRPr lang="da-DK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68000" indent="-90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rgbClr val="7D7D7D"/>
              </a:buClr>
              <a:buFont typeface="Arial" panose="020B0604020202020204" pitchFamily="34" charset="0"/>
              <a:buChar char="•"/>
              <a:defRPr lang="da-DK" sz="11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28000" indent="-90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rgbClr val="7D7D7D"/>
              </a:buClr>
              <a:buFont typeface="Arial" panose="020B0604020202020204" pitchFamily="34" charset="0"/>
              <a:buChar char="•"/>
              <a:defRPr lang="da-DK" sz="10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88000" indent="-90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rgbClr val="808080"/>
              </a:buClr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126800" y="871200"/>
            <a:ext cx="10371600" cy="828000"/>
          </a:xfrm>
        </p:spPr>
        <p:txBody>
          <a:bodyPr/>
          <a:lstStyle>
            <a:lvl1pPr>
              <a:defRPr/>
            </a:lvl1pPr>
          </a:lstStyle>
          <a:p>
            <a:r>
              <a:rPr lang="da-DK" dirty="0"/>
              <a:t>Overskrift 28pt i max. to linjer </a:t>
            </a:r>
            <a:br>
              <a:rPr lang="da-DK" dirty="0"/>
            </a:br>
            <a:r>
              <a:rPr lang="da-DK" dirty="0"/>
              <a:t>teksten vokser opad</a:t>
            </a:r>
          </a:p>
        </p:txBody>
      </p:sp>
      <p:sp>
        <p:nvSpPr>
          <p:cNvPr id="7" name="Pladsholder til indhold 6"/>
          <p:cNvSpPr>
            <a:spLocks noGrp="1"/>
          </p:cNvSpPr>
          <p:nvPr>
            <p:ph sz="quarter" idx="13" hasCustomPrompt="1"/>
          </p:nvPr>
        </p:nvSpPr>
        <p:spPr>
          <a:xfrm>
            <a:off x="1127126" y="1989137"/>
            <a:ext cx="5004000" cy="3708000"/>
          </a:xfrm>
        </p:spPr>
        <p:txBody>
          <a:bodyPr/>
          <a:lstStyle>
            <a:lvl1pPr marL="126000" indent="-126000">
              <a:defRPr sz="1800"/>
            </a:lvl1pPr>
            <a:lvl2pPr marL="450000" indent="-108000">
              <a:defRPr sz="1600"/>
            </a:lvl2pPr>
            <a:lvl3pPr marL="810000" indent="-108000">
              <a:defRPr sz="1400"/>
            </a:lvl3pPr>
            <a:lvl4pPr marL="1152000" indent="-90000">
              <a:defRPr sz="1200"/>
            </a:lvl4pPr>
            <a:lvl5pPr marL="1512000" indent="-90000">
              <a:defRPr sz="1000"/>
            </a:lvl5pPr>
            <a:lvl6pPr marL="1872000">
              <a:defRPr sz="1000"/>
            </a:lvl6pPr>
            <a:lvl7pPr marL="2232000">
              <a:defRPr sz="1000"/>
            </a:lvl7pPr>
            <a:lvl8pPr marL="2592000">
              <a:defRPr/>
            </a:lvl8pPr>
            <a:lvl9pPr marL="2952000">
              <a:defRPr sz="1000"/>
            </a:lvl9pPr>
          </a:lstStyle>
          <a:p>
            <a:pPr lvl="0"/>
            <a:r>
              <a:rPr lang="da-DK" dirty="0"/>
              <a:t>Brødtekst 18pt skrives her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</a:p>
          <a:p>
            <a:pPr lvl="5"/>
            <a:r>
              <a:rPr lang="da-DK" dirty="0"/>
              <a:t>6 niveau</a:t>
            </a:r>
          </a:p>
          <a:p>
            <a:pPr lvl="6"/>
            <a:r>
              <a:rPr lang="da-DK" dirty="0"/>
              <a:t>7 niveau</a:t>
            </a:r>
          </a:p>
          <a:p>
            <a:pPr lvl="7"/>
            <a:r>
              <a:rPr lang="da-DK" dirty="0"/>
              <a:t>8 niveau</a:t>
            </a:r>
          </a:p>
          <a:p>
            <a:pPr lvl="8"/>
            <a:r>
              <a:rPr lang="da-DK" dirty="0"/>
              <a:t>9 niveau</a:t>
            </a:r>
          </a:p>
        </p:txBody>
      </p:sp>
      <p:sp>
        <p:nvSpPr>
          <p:cNvPr id="19" name="Pladsholder til indhold 6"/>
          <p:cNvSpPr>
            <a:spLocks noGrp="1"/>
          </p:cNvSpPr>
          <p:nvPr>
            <p:ph sz="quarter" idx="14" hasCustomPrompt="1"/>
          </p:nvPr>
        </p:nvSpPr>
        <p:spPr>
          <a:xfrm>
            <a:off x="6501600" y="1989137"/>
            <a:ext cx="5004000" cy="3708000"/>
          </a:xfrm>
        </p:spPr>
        <p:txBody>
          <a:bodyPr/>
          <a:lstStyle>
            <a:lvl1pPr marL="126000" indent="-126000">
              <a:defRPr sz="1800"/>
            </a:lvl1pPr>
            <a:lvl2pPr marL="450000" indent="-108000">
              <a:defRPr sz="1600"/>
            </a:lvl2pPr>
            <a:lvl3pPr marL="810000" indent="-108000">
              <a:defRPr sz="1400"/>
            </a:lvl3pPr>
            <a:lvl4pPr marL="1152000" indent="-90000">
              <a:defRPr sz="1200"/>
            </a:lvl4pPr>
            <a:lvl5pPr marL="1512000" indent="-90000">
              <a:defRPr sz="1000"/>
            </a:lvl5pPr>
            <a:lvl6pPr marL="1872000">
              <a:defRPr sz="1000"/>
            </a:lvl6pPr>
            <a:lvl7pPr marL="2232000">
              <a:defRPr sz="1000"/>
            </a:lvl7pPr>
            <a:lvl8pPr marL="2592000">
              <a:defRPr/>
            </a:lvl8pPr>
            <a:lvl9pPr marL="2952000">
              <a:defRPr sz="1000"/>
            </a:lvl9pPr>
          </a:lstStyle>
          <a:p>
            <a:pPr lvl="0"/>
            <a:r>
              <a:rPr lang="da-DK" dirty="0"/>
              <a:t>Brødtekst 18pt skrives her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</a:p>
          <a:p>
            <a:pPr lvl="5"/>
            <a:r>
              <a:rPr lang="da-DK" dirty="0"/>
              <a:t>6 niveau</a:t>
            </a:r>
          </a:p>
          <a:p>
            <a:pPr lvl="6"/>
            <a:r>
              <a:rPr lang="da-DK" dirty="0"/>
              <a:t>7 niveau</a:t>
            </a:r>
          </a:p>
          <a:p>
            <a:pPr lvl="7"/>
            <a:r>
              <a:rPr lang="da-DK" dirty="0"/>
              <a:t>8 niveau</a:t>
            </a:r>
          </a:p>
          <a:p>
            <a:pPr lvl="8"/>
            <a:r>
              <a:rPr lang="da-DK" dirty="0"/>
              <a:t>9 niveau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093252F-E572-015C-6516-C605E28DB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DAB5548-7253-48D6-B95B-F3D312A72220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114450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re tekstspal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ooter Placeholder 3" hidden="1">
            <a:extLst>
              <a:ext uri="{FF2B5EF4-FFF2-40B4-BE49-F238E27FC236}">
                <a16:creationId xmlns:a16="http://schemas.microsoft.com/office/drawing/2014/main" id="{1FA1019E-E4A6-F017-D22C-7EA82B36E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847200"/>
            <a:ext cx="0" cy="0"/>
          </a:xfrm>
        </p:spPr>
        <p:txBody>
          <a:bodyPr/>
          <a:lstStyle/>
          <a:p>
            <a:endParaRPr lang="en-GB"/>
          </a:p>
        </p:txBody>
      </p:sp>
      <p:sp>
        <p:nvSpPr>
          <p:cNvPr id="18" name="Date Placeholder 4" hidden="1">
            <a:extLst>
              <a:ext uri="{FF2B5EF4-FFF2-40B4-BE49-F238E27FC236}">
                <a16:creationId xmlns:a16="http://schemas.microsoft.com/office/drawing/2014/main" id="{3915DFF8-A0B1-A68F-EA50-E9722FA9BCB9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0" y="6847200"/>
            <a:ext cx="0" cy="0"/>
          </a:xfrm>
        </p:spPr>
        <p:txBody>
          <a:bodyPr/>
          <a:lstStyle/>
          <a:p>
            <a:endParaRPr lang="da-DK" dirty="0"/>
          </a:p>
        </p:txBody>
      </p:sp>
      <p:sp>
        <p:nvSpPr>
          <p:cNvPr id="19" name="Rektangel 19">
            <a:extLst>
              <a:ext uri="{FF2B5EF4-FFF2-40B4-BE49-F238E27FC236}">
                <a16:creationId xmlns:a16="http://schemas.microsoft.com/office/drawing/2014/main" id="{29413298-8523-18A7-DC35-1D3D141EC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687600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pic>
        <p:nvPicPr>
          <p:cNvPr id="162061557" name="Logoimage" descr="{&quot;templafy&quot;:{&quot;id&quot;:&quot;7b5bd924-401a-482e-aeee-e3ee6f1572ac&quot;}}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" y="5712381"/>
            <a:ext cx="687600" cy="687600"/>
          </a:xfrm>
          <a:prstGeom prst="rect">
            <a:avLst/>
          </a:prstGeom>
        </p:spPr>
      </p:pic>
      <p:sp>
        <p:nvSpPr>
          <p:cNvPr id="11" name="Virksomhed" descr="{&quot;templafy&quot;:{&quot;id&quot;:&quot;ff80b5de-81c9-4429-80fa-f0a7eb6887b9&quot;}}">
            <a:extLst>
              <a:ext uri="{FF2B5EF4-FFF2-40B4-BE49-F238E27FC236}">
                <a16:creationId xmlns:a16="http://schemas.microsoft.com/office/drawing/2014/main" id="{6E4177D0-4ECE-5C88-3CD9-7D2BFE07B0EA}"/>
              </a:ext>
            </a:extLst>
          </p:cNvPr>
          <p:cNvSpPr txBox="1"/>
          <p:nvPr userDrawn="1"/>
        </p:nvSpPr>
        <p:spPr>
          <a:xfrm>
            <a:off x="1152000" y="207098"/>
            <a:ext cx="6120000" cy="2154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a-DK" sz="1200" b="1" noProof="0" dirty="0">
                <a:solidFill>
                  <a:schemeClr val="accent3">
                    <a:lumMod val="50000"/>
                  </a:schemeClr>
                </a:solidFill>
              </a:rPr>
              <a:t>Bispebjerg og Frederiksberg Hospital</a:t>
            </a:r>
          </a:p>
        </p:txBody>
      </p:sp>
      <p:sp>
        <p:nvSpPr>
          <p:cNvPr id="15" name="CenterFreeText" descr="{&quot;templafy&quot;:{&quot;id&quot;:&quot;caa4534c-4ee0-4cd1-b4d0-a8026d536576&quot;}}">
            <a:extLst>
              <a:ext uri="{FF2B5EF4-FFF2-40B4-BE49-F238E27FC236}">
                <a16:creationId xmlns:a16="http://schemas.microsoft.com/office/drawing/2014/main" id="{01CB1B7D-78A2-0E38-CFA0-5CD8704FF683}"/>
              </a:ext>
            </a:extLst>
          </p:cNvPr>
          <p:cNvSpPr txBox="1">
            <a:spLocks/>
          </p:cNvSpPr>
          <p:nvPr userDrawn="1"/>
        </p:nvSpPr>
        <p:spPr>
          <a:xfrm>
            <a:off x="1152000" y="370800"/>
            <a:ext cx="6120000" cy="422153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Font typeface="Arial" panose="020B0604020202020204" pitchFamily="34" charset="0"/>
              <a:buNone/>
              <a:defRPr lang="da-DK" sz="1200" b="1" kern="1200" baseline="0" dirty="0">
                <a:solidFill>
                  <a:srgbClr val="B3B3B3"/>
                </a:solidFill>
                <a:latin typeface="+mn-lt"/>
                <a:ea typeface="+mn-ea"/>
                <a:cs typeface="+mn-cs"/>
              </a:defRPr>
            </a:lvl1pPr>
            <a:lvl2pPr marL="504000" indent="-144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lang="da-DK" sz="20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8000" indent="-126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lang="da-DK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000" indent="-108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lang="da-DK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8000" indent="-108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lang="da-DK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08000" indent="-90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rgbClr val="7D7D7D"/>
              </a:buClr>
              <a:buFont typeface="Arial" panose="020B0604020202020204" pitchFamily="34" charset="0"/>
              <a:buChar char="•"/>
              <a:defRPr lang="da-DK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68000" indent="-90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rgbClr val="7D7D7D"/>
              </a:buClr>
              <a:buFont typeface="Arial" panose="020B0604020202020204" pitchFamily="34" charset="0"/>
              <a:buChar char="•"/>
              <a:defRPr lang="da-DK" sz="11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28000" indent="-90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rgbClr val="7D7D7D"/>
              </a:buClr>
              <a:buFont typeface="Arial" panose="020B0604020202020204" pitchFamily="34" charset="0"/>
              <a:buChar char="•"/>
              <a:defRPr lang="da-DK" sz="10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88000" indent="-90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rgbClr val="808080"/>
              </a:buClr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dirty="0">
                <a:solidFill>
                  <a:schemeClr val="accent3">
                    <a:lumMod val="50000"/>
                  </a:schemeClr>
                </a:solidFill>
              </a:rPr>
              <a:t>Afdeling for Kvalitet og Uddannelse</a:t>
            </a:r>
          </a:p>
        </p:txBody>
      </p:sp>
      <p:sp>
        <p:nvSpPr>
          <p:cNvPr id="16" name="Center" descr="{&quot;templafy&quot;:{&quot;id&quot;:&quot;172a49a1-faca-42eb-8cc0-49f5fc7872f0&quot;}}" hidden="1">
            <a:extLst>
              <a:ext uri="{FF2B5EF4-FFF2-40B4-BE49-F238E27FC236}">
                <a16:creationId xmlns:a16="http://schemas.microsoft.com/office/drawing/2014/main" id="{675E03B9-58B8-50D7-EA99-F55BAB38154F}"/>
              </a:ext>
            </a:extLst>
          </p:cNvPr>
          <p:cNvSpPr txBox="1">
            <a:spLocks/>
          </p:cNvSpPr>
          <p:nvPr userDrawn="1"/>
        </p:nvSpPr>
        <p:spPr>
          <a:xfrm>
            <a:off x="1152000" y="370800"/>
            <a:ext cx="6120000" cy="422153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Font typeface="Arial" panose="020B0604020202020204" pitchFamily="34" charset="0"/>
              <a:buNone/>
              <a:defRPr lang="da-DK" sz="1200" b="1" kern="1200" baseline="0" dirty="0">
                <a:solidFill>
                  <a:srgbClr val="B3B3B3"/>
                </a:solidFill>
                <a:latin typeface="+mn-lt"/>
                <a:ea typeface="+mn-ea"/>
                <a:cs typeface="+mn-cs"/>
              </a:defRPr>
            </a:lvl1pPr>
            <a:lvl2pPr marL="504000" indent="-144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lang="da-DK" sz="20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8000" indent="-126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lang="da-DK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000" indent="-108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lang="da-DK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8000" indent="-108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lang="da-DK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08000" indent="-90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rgbClr val="7D7D7D"/>
              </a:buClr>
              <a:buFont typeface="Arial" panose="020B0604020202020204" pitchFamily="34" charset="0"/>
              <a:buChar char="•"/>
              <a:defRPr lang="da-DK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68000" indent="-90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rgbClr val="7D7D7D"/>
              </a:buClr>
              <a:buFont typeface="Arial" panose="020B0604020202020204" pitchFamily="34" charset="0"/>
              <a:buChar char="•"/>
              <a:defRPr lang="da-DK" sz="11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28000" indent="-90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rgbClr val="7D7D7D"/>
              </a:buClr>
              <a:buFont typeface="Arial" panose="020B0604020202020204" pitchFamily="34" charset="0"/>
              <a:buChar char="•"/>
              <a:defRPr lang="da-DK" sz="10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88000" indent="-90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rgbClr val="808080"/>
              </a:buClr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pic>
        <p:nvPicPr>
          <p:cNvPr id="375801125" name="ExtralogoTopimage" descr="{&quot;templafy&quot;:{&quot;id&quot;:&quot;ea2df85b-803b-44f6-a930-e67d6f9ec32d&quot;}}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7600" y="97200"/>
            <a:ext cx="2178000" cy="684000"/>
          </a:xfrm>
          <a:prstGeom prst="rect">
            <a:avLst/>
          </a:prstGeom>
        </p:spPr>
      </p:pic>
      <p:pic>
        <p:nvPicPr>
          <p:cNvPr id="806945691" name="ExtralogoBottomimage" descr="{&quot;templafy&quot;:{&quot;id&quot;:&quot;b326c5f0-5019-4d2c-aada-cd0e4ea78d8d&quot;}}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9749" y="6318000"/>
            <a:ext cx="1324800" cy="421200"/>
          </a:xfrm>
          <a:prstGeom prst="rect">
            <a:avLst/>
          </a:prstGeom>
        </p:spPr>
      </p:pic>
      <p:sp>
        <p:nvSpPr>
          <p:cNvPr id="12" name="Titel" descr="{&quot;templafy&quot;:{&quot;id&quot;:&quot;1eea6ad5-a2b7-44a6-ad2f-4873ac45385a&quot;}}">
            <a:extLst>
              <a:ext uri="{FF2B5EF4-FFF2-40B4-BE49-F238E27FC236}">
                <a16:creationId xmlns:a16="http://schemas.microsoft.com/office/drawing/2014/main" id="{390EF528-08DA-F48D-6792-7556302B9D71}"/>
              </a:ext>
            </a:extLst>
          </p:cNvPr>
          <p:cNvSpPr txBox="1"/>
          <p:nvPr userDrawn="1"/>
        </p:nvSpPr>
        <p:spPr>
          <a:xfrm>
            <a:off x="1152000" y="6289200"/>
            <a:ext cx="3780000" cy="180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Navn" descr="{&quot;templafy&quot;:{&quot;id&quot;:&quot;17ad8b71-b5e4-498f-8523-14ec4b55df96&quot;}}">
            <a:extLst>
              <a:ext uri="{FF2B5EF4-FFF2-40B4-BE49-F238E27FC236}">
                <a16:creationId xmlns:a16="http://schemas.microsoft.com/office/drawing/2014/main" id="{FC70ECC4-F086-4338-54CC-B924F0AD4CF8}"/>
              </a:ext>
            </a:extLst>
          </p:cNvPr>
          <p:cNvSpPr txBox="1"/>
          <p:nvPr userDrawn="1"/>
        </p:nvSpPr>
        <p:spPr>
          <a:xfrm>
            <a:off x="8043600" y="6289200"/>
            <a:ext cx="3387600" cy="180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da-DK" sz="1000" dirty="0" err="1">
                <a:solidFill>
                  <a:schemeClr val="tx1"/>
                </a:solidFill>
              </a:rPr>
              <a:t>Johan Reventlow</a:t>
            </a:r>
          </a:p>
        </p:txBody>
      </p:sp>
      <p:sp>
        <p:nvSpPr>
          <p:cNvPr id="14" name="Dato" descr="{&quot;templafy&quot;:{&quot;id&quot;:&quot;f4e0fc4a-dd77-4f7a-857d-ae2d2b658750&quot;}}">
            <a:extLst>
              <a:ext uri="{FF2B5EF4-FFF2-40B4-BE49-F238E27FC236}">
                <a16:creationId xmlns:a16="http://schemas.microsoft.com/office/drawing/2014/main" id="{435EFA30-834E-5872-DC4D-0C66F0CBD6F5}"/>
              </a:ext>
            </a:extLst>
          </p:cNvPr>
          <p:cNvSpPr txBox="1"/>
          <p:nvPr userDrawn="1"/>
        </p:nvSpPr>
        <p:spPr>
          <a:xfrm>
            <a:off x="8043600" y="6289200"/>
            <a:ext cx="3387600" cy="180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endParaRPr/>
          </a:p>
        </p:txBody>
      </p:sp>
      <p:sp>
        <p:nvSpPr>
          <p:cNvPr id="3" name="Titel 1">
            <a:extLst>
              <a:ext uri="{FF2B5EF4-FFF2-40B4-BE49-F238E27FC236}">
                <a16:creationId xmlns:a16="http://schemas.microsoft.com/office/drawing/2014/main" id="{5706F69D-D578-9942-BE77-6C6868C8C2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27126" y="872078"/>
            <a:ext cx="10371600" cy="826910"/>
          </a:xfrm>
        </p:spPr>
        <p:txBody>
          <a:bodyPr/>
          <a:lstStyle/>
          <a:p>
            <a:r>
              <a:rPr lang="da-DK" dirty="0"/>
              <a:t>Overskrift 28pt i max. to linjer teksten vokser opad </a:t>
            </a:r>
          </a:p>
        </p:txBody>
      </p:sp>
      <p:sp>
        <p:nvSpPr>
          <p:cNvPr id="4" name="Pladsholder til indhold 2">
            <a:extLst>
              <a:ext uri="{FF2B5EF4-FFF2-40B4-BE49-F238E27FC236}">
                <a16:creationId xmlns:a16="http://schemas.microsoft.com/office/drawing/2014/main" id="{3535F46E-4C71-DB2B-F6F1-3B9D207067F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27126" y="1989138"/>
            <a:ext cx="3214800" cy="3708400"/>
          </a:xfrm>
        </p:spPr>
        <p:txBody>
          <a:bodyPr vert="horz" lIns="0" tIns="0" rIns="0" bIns="0" rtlCol="0">
            <a:noAutofit/>
          </a:bodyPr>
          <a:lstStyle>
            <a:lvl1pPr marL="126000" indent="-126000">
              <a:defRPr lang="da-DK" sz="1800" noProof="0" dirty="0"/>
            </a:lvl1pPr>
            <a:lvl2pPr marL="450000" indent="-108000">
              <a:defRPr lang="da-DK" sz="1600" noProof="0" dirty="0"/>
            </a:lvl2pPr>
            <a:lvl3pPr marL="810000" indent="-108000">
              <a:defRPr lang="da-DK" sz="1400" noProof="0" dirty="0"/>
            </a:lvl3pPr>
            <a:lvl4pPr marL="1152000" indent="-90000">
              <a:defRPr lang="da-DK" sz="1200" noProof="0" dirty="0"/>
            </a:lvl4pPr>
            <a:lvl5pPr marL="1512000" indent="-90000">
              <a:defRPr lang="da-DK" sz="1000" noProof="0" dirty="0"/>
            </a:lvl5pPr>
            <a:lvl6pPr marL="1872000">
              <a:defRPr lang="da-DK" sz="1000" noProof="0" dirty="0"/>
            </a:lvl6pPr>
            <a:lvl7pPr marL="2232000">
              <a:defRPr lang="da-DK" sz="1000" noProof="0" dirty="0"/>
            </a:lvl7pPr>
            <a:lvl8pPr marL="2592000">
              <a:defRPr lang="da-DK" sz="1000" noProof="0" dirty="0"/>
            </a:lvl8pPr>
            <a:lvl9pPr marL="2952000">
              <a:defRPr lang="da-DK" sz="1000" noProof="0" dirty="0"/>
            </a:lvl9pPr>
          </a:lstStyle>
          <a:p>
            <a:pPr lvl="0"/>
            <a:r>
              <a:rPr lang="en-GB" noProof="0" dirty="0" err="1"/>
              <a:t>Brødtekst</a:t>
            </a:r>
            <a:r>
              <a:rPr lang="en-GB" noProof="0" dirty="0"/>
              <a:t> 18pt </a:t>
            </a:r>
            <a:r>
              <a:rPr lang="en-GB" noProof="0" dirty="0" err="1"/>
              <a:t>skrives</a:t>
            </a:r>
            <a:r>
              <a:rPr lang="en-GB" noProof="0" dirty="0"/>
              <a:t> her</a:t>
            </a:r>
          </a:p>
          <a:p>
            <a:pPr lvl="1"/>
            <a:r>
              <a:rPr lang="en-GB" noProof="0" dirty="0" err="1"/>
              <a:t>Anden</a:t>
            </a:r>
            <a:r>
              <a:rPr lang="en-GB" noProof="0" dirty="0"/>
              <a:t> </a:t>
            </a:r>
            <a:r>
              <a:rPr lang="en-GB" noProof="0" dirty="0" err="1"/>
              <a:t>niveau</a:t>
            </a:r>
            <a:endParaRPr lang="en-GB" noProof="0" dirty="0"/>
          </a:p>
          <a:p>
            <a:pPr lvl="2"/>
            <a:r>
              <a:rPr lang="en-GB" noProof="0" dirty="0" err="1"/>
              <a:t>Tredje</a:t>
            </a:r>
            <a:r>
              <a:rPr lang="en-GB" noProof="0" dirty="0"/>
              <a:t> </a:t>
            </a:r>
            <a:r>
              <a:rPr lang="en-GB" noProof="0" dirty="0" err="1"/>
              <a:t>niveau</a:t>
            </a:r>
            <a:endParaRPr lang="en-GB" noProof="0" dirty="0"/>
          </a:p>
          <a:p>
            <a:pPr lvl="3"/>
            <a:r>
              <a:rPr lang="en-GB" noProof="0" dirty="0" err="1"/>
              <a:t>Fjerde</a:t>
            </a:r>
            <a:r>
              <a:rPr lang="en-GB" noProof="0" dirty="0"/>
              <a:t> </a:t>
            </a:r>
            <a:r>
              <a:rPr lang="en-GB" noProof="0" dirty="0" err="1"/>
              <a:t>niveau</a:t>
            </a:r>
            <a:endParaRPr lang="en-GB" noProof="0" dirty="0"/>
          </a:p>
          <a:p>
            <a:pPr lvl="4"/>
            <a:r>
              <a:rPr lang="en-GB" noProof="0" dirty="0" err="1"/>
              <a:t>Femte</a:t>
            </a:r>
            <a:r>
              <a:rPr lang="en-GB" noProof="0" dirty="0"/>
              <a:t> </a:t>
            </a:r>
            <a:r>
              <a:rPr lang="en-GB" noProof="0" dirty="0" err="1"/>
              <a:t>niveau</a:t>
            </a:r>
            <a:endParaRPr lang="en-GB" noProof="0" dirty="0"/>
          </a:p>
          <a:p>
            <a:pPr lvl="5"/>
            <a:r>
              <a:rPr lang="en-GB" noProof="0" dirty="0" err="1"/>
              <a:t>Sjette</a:t>
            </a:r>
            <a:r>
              <a:rPr lang="en-GB" noProof="0" dirty="0"/>
              <a:t> </a:t>
            </a:r>
            <a:r>
              <a:rPr lang="en-GB" noProof="0" dirty="0" err="1"/>
              <a:t>niveau</a:t>
            </a:r>
            <a:endParaRPr lang="en-GB" noProof="0" dirty="0"/>
          </a:p>
          <a:p>
            <a:pPr lvl="6"/>
            <a:r>
              <a:rPr lang="en-GB" noProof="0" dirty="0" err="1"/>
              <a:t>Syvende</a:t>
            </a:r>
            <a:r>
              <a:rPr lang="en-GB" noProof="0" dirty="0"/>
              <a:t> </a:t>
            </a:r>
            <a:r>
              <a:rPr lang="en-GB" noProof="0" dirty="0" err="1"/>
              <a:t>niveau</a:t>
            </a:r>
            <a:endParaRPr lang="en-GB" noProof="0" dirty="0"/>
          </a:p>
          <a:p>
            <a:pPr lvl="7"/>
            <a:r>
              <a:rPr lang="en-GB" noProof="0" dirty="0" err="1"/>
              <a:t>Ottende</a:t>
            </a:r>
            <a:r>
              <a:rPr lang="en-GB" noProof="0" dirty="0"/>
              <a:t> </a:t>
            </a:r>
            <a:r>
              <a:rPr lang="en-GB" noProof="0" dirty="0" err="1"/>
              <a:t>niveau</a:t>
            </a:r>
            <a:endParaRPr lang="en-GB" noProof="0" dirty="0"/>
          </a:p>
          <a:p>
            <a:pPr lvl="8"/>
            <a:r>
              <a:rPr lang="en-GB" noProof="0" dirty="0" err="1"/>
              <a:t>Niende</a:t>
            </a:r>
            <a:r>
              <a:rPr lang="en-GB" noProof="0" dirty="0"/>
              <a:t> </a:t>
            </a:r>
            <a:r>
              <a:rPr lang="en-GB" noProof="0" dirty="0" err="1"/>
              <a:t>niveau</a:t>
            </a:r>
            <a:endParaRPr lang="da-DK" noProof="0" dirty="0"/>
          </a:p>
        </p:txBody>
      </p:sp>
      <p:sp>
        <p:nvSpPr>
          <p:cNvPr id="5" name="Pladsholder til indhold 3">
            <a:extLst>
              <a:ext uri="{FF2B5EF4-FFF2-40B4-BE49-F238E27FC236}">
                <a16:creationId xmlns:a16="http://schemas.microsoft.com/office/drawing/2014/main" id="{49E6F244-DD0A-5385-CD38-6B185CA84A8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705526" y="1989138"/>
            <a:ext cx="3214800" cy="3708400"/>
          </a:xfrm>
        </p:spPr>
        <p:txBody>
          <a:bodyPr/>
          <a:lstStyle>
            <a:lvl1pPr marL="126000" indent="-126000">
              <a:defRPr sz="1800"/>
            </a:lvl1pPr>
            <a:lvl2pPr marL="450000" indent="-108000">
              <a:defRPr sz="1600"/>
            </a:lvl2pPr>
            <a:lvl3pPr marL="810000" indent="-108000">
              <a:defRPr sz="1400"/>
            </a:lvl3pPr>
            <a:lvl4pPr marL="1152000" indent="-90000">
              <a:defRPr sz="1200"/>
            </a:lvl4pPr>
            <a:lvl5pPr marL="1512000" indent="-90000">
              <a:defRPr sz="1000"/>
            </a:lvl5pPr>
            <a:lvl6pPr marL="1872000">
              <a:defRPr sz="1000"/>
            </a:lvl6pPr>
            <a:lvl7pPr marL="2232000">
              <a:defRPr sz="1000"/>
            </a:lvl7pPr>
            <a:lvl8pPr marL="2592000">
              <a:defRPr sz="1000"/>
            </a:lvl8pPr>
            <a:lvl9pPr marL="2952000">
              <a:defRPr sz="1000"/>
            </a:lvl9pPr>
          </a:lstStyle>
          <a:p>
            <a:pPr lvl="0"/>
            <a:r>
              <a:rPr lang="en-GB" noProof="0" dirty="0" err="1"/>
              <a:t>Brødtekst</a:t>
            </a:r>
            <a:r>
              <a:rPr lang="en-GB" noProof="0" dirty="0"/>
              <a:t> 18pt </a:t>
            </a:r>
            <a:r>
              <a:rPr lang="en-GB" noProof="0" dirty="0" err="1"/>
              <a:t>skrives</a:t>
            </a:r>
            <a:r>
              <a:rPr lang="en-GB" noProof="0" dirty="0"/>
              <a:t> her</a:t>
            </a:r>
          </a:p>
          <a:p>
            <a:pPr lvl="1"/>
            <a:r>
              <a:rPr lang="en-GB" noProof="0" dirty="0" err="1"/>
              <a:t>Anden</a:t>
            </a:r>
            <a:r>
              <a:rPr lang="en-GB" noProof="0" dirty="0"/>
              <a:t> </a:t>
            </a:r>
            <a:r>
              <a:rPr lang="en-GB" noProof="0" dirty="0" err="1"/>
              <a:t>niveau</a:t>
            </a:r>
            <a:endParaRPr lang="en-GB" noProof="0" dirty="0"/>
          </a:p>
          <a:p>
            <a:pPr lvl="2"/>
            <a:r>
              <a:rPr lang="en-GB" noProof="0" dirty="0" err="1"/>
              <a:t>Tredje</a:t>
            </a:r>
            <a:r>
              <a:rPr lang="en-GB" noProof="0" dirty="0"/>
              <a:t> </a:t>
            </a:r>
            <a:r>
              <a:rPr lang="en-GB" noProof="0" dirty="0" err="1"/>
              <a:t>niveau</a:t>
            </a:r>
            <a:endParaRPr lang="en-GB" noProof="0" dirty="0"/>
          </a:p>
          <a:p>
            <a:pPr lvl="3"/>
            <a:r>
              <a:rPr lang="en-GB" noProof="0" dirty="0" err="1"/>
              <a:t>Fjerde</a:t>
            </a:r>
            <a:r>
              <a:rPr lang="en-GB" noProof="0" dirty="0"/>
              <a:t> </a:t>
            </a:r>
            <a:r>
              <a:rPr lang="en-GB" noProof="0" dirty="0" err="1"/>
              <a:t>niveau</a:t>
            </a:r>
            <a:endParaRPr lang="en-GB" noProof="0" dirty="0"/>
          </a:p>
          <a:p>
            <a:pPr lvl="4"/>
            <a:r>
              <a:rPr lang="en-GB" noProof="0" dirty="0" err="1"/>
              <a:t>Femte</a:t>
            </a:r>
            <a:r>
              <a:rPr lang="en-GB" noProof="0" dirty="0"/>
              <a:t> </a:t>
            </a:r>
            <a:r>
              <a:rPr lang="en-GB" noProof="0" dirty="0" err="1"/>
              <a:t>niveau</a:t>
            </a:r>
            <a:endParaRPr lang="en-GB" noProof="0" dirty="0"/>
          </a:p>
          <a:p>
            <a:pPr lvl="5"/>
            <a:r>
              <a:rPr lang="en-GB" noProof="0" dirty="0" err="1"/>
              <a:t>Sjette</a:t>
            </a:r>
            <a:r>
              <a:rPr lang="en-GB" noProof="0" dirty="0"/>
              <a:t> </a:t>
            </a:r>
            <a:r>
              <a:rPr lang="en-GB" noProof="0" dirty="0" err="1"/>
              <a:t>niveau</a:t>
            </a:r>
            <a:endParaRPr lang="en-GB" noProof="0" dirty="0"/>
          </a:p>
          <a:p>
            <a:pPr lvl="6"/>
            <a:r>
              <a:rPr lang="en-GB" noProof="0" dirty="0" err="1"/>
              <a:t>Syvende</a:t>
            </a:r>
            <a:r>
              <a:rPr lang="en-GB" noProof="0" dirty="0"/>
              <a:t> </a:t>
            </a:r>
            <a:r>
              <a:rPr lang="en-GB" noProof="0" dirty="0" err="1"/>
              <a:t>niveau</a:t>
            </a:r>
            <a:endParaRPr lang="en-GB" noProof="0" dirty="0"/>
          </a:p>
          <a:p>
            <a:pPr lvl="7"/>
            <a:r>
              <a:rPr lang="en-GB" noProof="0" dirty="0" err="1"/>
              <a:t>Ottende</a:t>
            </a:r>
            <a:r>
              <a:rPr lang="en-GB" noProof="0" dirty="0"/>
              <a:t> </a:t>
            </a:r>
            <a:r>
              <a:rPr lang="en-GB" noProof="0" dirty="0" err="1"/>
              <a:t>niveau</a:t>
            </a:r>
            <a:endParaRPr lang="en-GB" noProof="0" dirty="0"/>
          </a:p>
          <a:p>
            <a:pPr lvl="8"/>
            <a:r>
              <a:rPr lang="en-GB" noProof="0" dirty="0" err="1"/>
              <a:t>Niende</a:t>
            </a:r>
            <a:r>
              <a:rPr lang="en-GB" noProof="0" dirty="0"/>
              <a:t> </a:t>
            </a:r>
            <a:r>
              <a:rPr lang="en-GB" noProof="0" dirty="0" err="1"/>
              <a:t>niveau</a:t>
            </a:r>
            <a:endParaRPr lang="da-DK" noProof="0" dirty="0"/>
          </a:p>
        </p:txBody>
      </p:sp>
      <p:sp>
        <p:nvSpPr>
          <p:cNvPr id="7" name="Pladsholder til indhold 4">
            <a:extLst>
              <a:ext uri="{FF2B5EF4-FFF2-40B4-BE49-F238E27FC236}">
                <a16:creationId xmlns:a16="http://schemas.microsoft.com/office/drawing/2014/main" id="{71F2C22B-7939-93E1-838F-A77CA8AC59FA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8283926" y="1989138"/>
            <a:ext cx="3214800" cy="3708400"/>
          </a:xfrm>
        </p:spPr>
        <p:txBody>
          <a:bodyPr/>
          <a:lstStyle>
            <a:lvl1pPr marL="126000" indent="-126000">
              <a:defRPr sz="1800"/>
            </a:lvl1pPr>
            <a:lvl2pPr marL="450000" indent="-108000">
              <a:defRPr sz="1600"/>
            </a:lvl2pPr>
            <a:lvl3pPr marL="810000" indent="-108000">
              <a:defRPr sz="1400"/>
            </a:lvl3pPr>
            <a:lvl4pPr marL="1152000" indent="-90000">
              <a:defRPr sz="1200"/>
            </a:lvl4pPr>
            <a:lvl5pPr marL="1512000" indent="-90000">
              <a:defRPr sz="1000"/>
            </a:lvl5pPr>
            <a:lvl6pPr marL="1872000">
              <a:defRPr sz="1000"/>
            </a:lvl6pPr>
            <a:lvl7pPr marL="2232000">
              <a:defRPr sz="1000"/>
            </a:lvl7pPr>
            <a:lvl8pPr marL="2592000">
              <a:defRPr sz="1000"/>
            </a:lvl8pPr>
            <a:lvl9pPr marL="2952000">
              <a:defRPr sz="1000"/>
            </a:lvl9pPr>
          </a:lstStyle>
          <a:p>
            <a:pPr lvl="0"/>
            <a:r>
              <a:rPr lang="da-DK" noProof="0" dirty="0"/>
              <a:t>Brødtekst 18pt skrives her</a:t>
            </a:r>
          </a:p>
          <a:p>
            <a:pPr lvl="1"/>
            <a:r>
              <a:rPr lang="da-DK" noProof="0" dirty="0"/>
              <a:t>Anden niveau</a:t>
            </a:r>
          </a:p>
          <a:p>
            <a:pPr lvl="2"/>
            <a:r>
              <a:rPr lang="da-DK" noProof="0" dirty="0"/>
              <a:t>Tredje niveau</a:t>
            </a:r>
          </a:p>
          <a:p>
            <a:pPr lvl="3"/>
            <a:r>
              <a:rPr lang="da-DK" noProof="0" dirty="0"/>
              <a:t>Fjerde niveau</a:t>
            </a:r>
          </a:p>
          <a:p>
            <a:pPr lvl="4"/>
            <a:r>
              <a:rPr lang="da-DK" noProof="0" dirty="0"/>
              <a:t>Femte niveau</a:t>
            </a:r>
          </a:p>
          <a:p>
            <a:pPr lvl="5"/>
            <a:r>
              <a:rPr lang="da-DK" noProof="0" dirty="0"/>
              <a:t>Sjette niveau</a:t>
            </a:r>
          </a:p>
          <a:p>
            <a:pPr lvl="6"/>
            <a:r>
              <a:rPr lang="da-DK" noProof="0" dirty="0"/>
              <a:t>Syvende niveau</a:t>
            </a:r>
          </a:p>
          <a:p>
            <a:pPr lvl="7"/>
            <a:r>
              <a:rPr lang="da-DK" noProof="0" dirty="0"/>
              <a:t>Ottende niveau</a:t>
            </a:r>
          </a:p>
          <a:p>
            <a:pPr lvl="8"/>
            <a:r>
              <a:rPr lang="da-DK" noProof="0" dirty="0"/>
              <a:t>Niende niveau</a:t>
            </a:r>
          </a:p>
        </p:txBody>
      </p:sp>
      <p:sp>
        <p:nvSpPr>
          <p:cNvPr id="6" name="Pladsholder til diasnummer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67EC89C-17A0-4E64-A6D2-B825673CEE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7977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48">
          <p15:clr>
            <a:srgbClr val="A4A3A4"/>
          </p15:clr>
        </p15:guide>
        <p15:guide id="2" pos="2734">
          <p15:clr>
            <a:srgbClr val="A4A3A4"/>
          </p15:clr>
        </p15:guide>
        <p15:guide id="3" pos="2963">
          <p15:clr>
            <a:srgbClr val="A4A3A4"/>
          </p15:clr>
        </p15:guide>
        <p15:guide id="4" pos="4988">
          <p15:clr>
            <a:srgbClr val="A4A3A4"/>
          </p15:clr>
        </p15:guide>
        <p15:guide id="5" pos="5215">
          <p15:clr>
            <a:srgbClr val="A4A3A4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re tekstspal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3" hidden="1">
            <a:extLst>
              <a:ext uri="{FF2B5EF4-FFF2-40B4-BE49-F238E27FC236}">
                <a16:creationId xmlns:a16="http://schemas.microsoft.com/office/drawing/2014/main" id="{D6E8FA21-6E2F-6595-2596-174E419CD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847200"/>
            <a:ext cx="0" cy="0"/>
          </a:xfrm>
        </p:spPr>
        <p:txBody>
          <a:bodyPr/>
          <a:lstStyle/>
          <a:p>
            <a:endParaRPr lang="en-GB"/>
          </a:p>
        </p:txBody>
      </p:sp>
      <p:sp>
        <p:nvSpPr>
          <p:cNvPr id="17" name="Date Placeholder 4" hidden="1">
            <a:extLst>
              <a:ext uri="{FF2B5EF4-FFF2-40B4-BE49-F238E27FC236}">
                <a16:creationId xmlns:a16="http://schemas.microsoft.com/office/drawing/2014/main" id="{E99B5C91-2C19-9947-3DA4-3BA273322814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0" y="6847200"/>
            <a:ext cx="0" cy="0"/>
          </a:xfrm>
        </p:spPr>
        <p:txBody>
          <a:bodyPr/>
          <a:lstStyle/>
          <a:p>
            <a:endParaRPr lang="da-DK" dirty="0"/>
          </a:p>
        </p:txBody>
      </p:sp>
      <p:sp>
        <p:nvSpPr>
          <p:cNvPr id="20" name="Rektangel 19">
            <a:extLst>
              <a:ext uri="{FF2B5EF4-FFF2-40B4-BE49-F238E27FC236}">
                <a16:creationId xmlns:a16="http://schemas.microsoft.com/office/drawing/2014/main" id="{93E31414-1225-47F8-9252-4C3DEBA23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687600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pic>
        <p:nvPicPr>
          <p:cNvPr id="310098148" name="Logoimage" descr="{&quot;templafy&quot;:{&quot;id&quot;:&quot;1b88a345-0a4d-479d-98ff-d925cfc170c6&quot;}}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" y="5712381"/>
            <a:ext cx="687600" cy="687600"/>
          </a:xfrm>
          <a:prstGeom prst="rect">
            <a:avLst/>
          </a:prstGeom>
        </p:spPr>
      </p:pic>
      <p:sp>
        <p:nvSpPr>
          <p:cNvPr id="11" name="Virksomhed" descr="{&quot;templafy&quot;:{&quot;id&quot;:&quot;a848eb38-b74e-4f38-8666-b37717140315&quot;}}">
            <a:extLst>
              <a:ext uri="{FF2B5EF4-FFF2-40B4-BE49-F238E27FC236}">
                <a16:creationId xmlns:a16="http://schemas.microsoft.com/office/drawing/2014/main" id="{BF420F3B-5815-A093-4592-10F9948E3B25}"/>
              </a:ext>
            </a:extLst>
          </p:cNvPr>
          <p:cNvSpPr txBox="1"/>
          <p:nvPr userDrawn="1"/>
        </p:nvSpPr>
        <p:spPr>
          <a:xfrm>
            <a:off x="1152000" y="207098"/>
            <a:ext cx="6120000" cy="2154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a-DK" sz="1200" b="1" noProof="0" dirty="0">
                <a:solidFill>
                  <a:schemeClr val="accent3">
                    <a:lumMod val="50000"/>
                  </a:schemeClr>
                </a:solidFill>
              </a:rPr>
              <a:t>Bispebjerg og Frederiksberg Hospital</a:t>
            </a:r>
          </a:p>
        </p:txBody>
      </p:sp>
      <p:sp>
        <p:nvSpPr>
          <p:cNvPr id="12" name="CenterFreeText" descr="{&quot;templafy&quot;:{&quot;id&quot;:&quot;713f456c-3a99-4064-80eb-f06a79a3ca60&quot;}}">
            <a:extLst>
              <a:ext uri="{FF2B5EF4-FFF2-40B4-BE49-F238E27FC236}">
                <a16:creationId xmlns:a16="http://schemas.microsoft.com/office/drawing/2014/main" id="{EC99CBDC-1856-A4D6-3238-6FBD66719BB8}"/>
              </a:ext>
            </a:extLst>
          </p:cNvPr>
          <p:cNvSpPr txBox="1">
            <a:spLocks/>
          </p:cNvSpPr>
          <p:nvPr userDrawn="1"/>
        </p:nvSpPr>
        <p:spPr>
          <a:xfrm>
            <a:off x="1152000" y="370800"/>
            <a:ext cx="6120000" cy="422153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Font typeface="Arial" panose="020B0604020202020204" pitchFamily="34" charset="0"/>
              <a:buNone/>
              <a:defRPr lang="da-DK" sz="1200" b="1" kern="1200" baseline="0" dirty="0">
                <a:solidFill>
                  <a:srgbClr val="B3B3B3"/>
                </a:solidFill>
                <a:latin typeface="+mn-lt"/>
                <a:ea typeface="+mn-ea"/>
                <a:cs typeface="+mn-cs"/>
              </a:defRPr>
            </a:lvl1pPr>
            <a:lvl2pPr marL="504000" indent="-144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lang="da-DK" sz="20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8000" indent="-126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lang="da-DK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000" indent="-108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lang="da-DK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8000" indent="-108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lang="da-DK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08000" indent="-90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rgbClr val="7D7D7D"/>
              </a:buClr>
              <a:buFont typeface="Arial" panose="020B0604020202020204" pitchFamily="34" charset="0"/>
              <a:buChar char="•"/>
              <a:defRPr lang="da-DK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68000" indent="-90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rgbClr val="7D7D7D"/>
              </a:buClr>
              <a:buFont typeface="Arial" panose="020B0604020202020204" pitchFamily="34" charset="0"/>
              <a:buChar char="•"/>
              <a:defRPr lang="da-DK" sz="11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28000" indent="-90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rgbClr val="7D7D7D"/>
              </a:buClr>
              <a:buFont typeface="Arial" panose="020B0604020202020204" pitchFamily="34" charset="0"/>
              <a:buChar char="•"/>
              <a:defRPr lang="da-DK" sz="10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88000" indent="-90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rgbClr val="808080"/>
              </a:buClr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dirty="0">
                <a:solidFill>
                  <a:schemeClr val="accent3">
                    <a:lumMod val="50000"/>
                  </a:schemeClr>
                </a:solidFill>
              </a:rPr>
              <a:t>Afdeling for Kvalitet og Uddannelse</a:t>
            </a:r>
          </a:p>
        </p:txBody>
      </p:sp>
      <p:sp>
        <p:nvSpPr>
          <p:cNvPr id="13" name="Center" descr="{&quot;templafy&quot;:{&quot;id&quot;:&quot;7215a281-cc35-4305-ad4a-6e018cf56553&quot;}}" hidden="1">
            <a:extLst>
              <a:ext uri="{FF2B5EF4-FFF2-40B4-BE49-F238E27FC236}">
                <a16:creationId xmlns:a16="http://schemas.microsoft.com/office/drawing/2014/main" id="{ACDA0C44-E9ED-1AEC-6830-4F66C0FB4E13}"/>
              </a:ext>
            </a:extLst>
          </p:cNvPr>
          <p:cNvSpPr txBox="1">
            <a:spLocks/>
          </p:cNvSpPr>
          <p:nvPr userDrawn="1"/>
        </p:nvSpPr>
        <p:spPr>
          <a:xfrm>
            <a:off x="1152000" y="370800"/>
            <a:ext cx="6120000" cy="422153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Font typeface="Arial" panose="020B0604020202020204" pitchFamily="34" charset="0"/>
              <a:buNone/>
              <a:defRPr lang="da-DK" sz="1200" b="1" kern="1200" baseline="0" dirty="0">
                <a:solidFill>
                  <a:srgbClr val="B3B3B3"/>
                </a:solidFill>
                <a:latin typeface="+mn-lt"/>
                <a:ea typeface="+mn-ea"/>
                <a:cs typeface="+mn-cs"/>
              </a:defRPr>
            </a:lvl1pPr>
            <a:lvl2pPr marL="504000" indent="-144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lang="da-DK" sz="20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8000" indent="-126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lang="da-DK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000" indent="-108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lang="da-DK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8000" indent="-108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lang="da-DK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08000" indent="-90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rgbClr val="7D7D7D"/>
              </a:buClr>
              <a:buFont typeface="Arial" panose="020B0604020202020204" pitchFamily="34" charset="0"/>
              <a:buChar char="•"/>
              <a:defRPr lang="da-DK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68000" indent="-90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rgbClr val="7D7D7D"/>
              </a:buClr>
              <a:buFont typeface="Arial" panose="020B0604020202020204" pitchFamily="34" charset="0"/>
              <a:buChar char="•"/>
              <a:defRPr lang="da-DK" sz="11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28000" indent="-90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rgbClr val="7D7D7D"/>
              </a:buClr>
              <a:buFont typeface="Arial" panose="020B0604020202020204" pitchFamily="34" charset="0"/>
              <a:buChar char="•"/>
              <a:defRPr lang="da-DK" sz="10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88000" indent="-90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rgbClr val="808080"/>
              </a:buClr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pic>
        <p:nvPicPr>
          <p:cNvPr id="1436677057" name="ExtralogoTopimage" descr="{&quot;templafy&quot;:{&quot;id&quot;:&quot;2ddd6c43-6647-4f3d-a833-9c6e51483a4c&quot;}}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7600" y="97200"/>
            <a:ext cx="2178000" cy="684000"/>
          </a:xfrm>
          <a:prstGeom prst="rect">
            <a:avLst/>
          </a:prstGeom>
        </p:spPr>
      </p:pic>
      <p:pic>
        <p:nvPicPr>
          <p:cNvPr id="937292916" name="ExtralogoBottomimage" descr="{&quot;templafy&quot;:{&quot;id&quot;:&quot;563a7374-70fa-43ef-b4da-8af57c917540&quot;}}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9749" y="6318000"/>
            <a:ext cx="1324800" cy="421200"/>
          </a:xfrm>
          <a:prstGeom prst="rect">
            <a:avLst/>
          </a:prstGeom>
        </p:spPr>
      </p:pic>
      <p:sp>
        <p:nvSpPr>
          <p:cNvPr id="16" name="Titel" descr="{&quot;templafy&quot;:{&quot;id&quot;:&quot;6fd4a70f-ff3b-4357-8eb8-a327b0b64526&quot;}}">
            <a:extLst>
              <a:ext uri="{FF2B5EF4-FFF2-40B4-BE49-F238E27FC236}">
                <a16:creationId xmlns:a16="http://schemas.microsoft.com/office/drawing/2014/main" id="{48FFF43D-2B85-A1D3-1FAB-619324B2F215}"/>
              </a:ext>
            </a:extLst>
          </p:cNvPr>
          <p:cNvSpPr txBox="1"/>
          <p:nvPr userDrawn="1"/>
        </p:nvSpPr>
        <p:spPr>
          <a:xfrm>
            <a:off x="1152000" y="6289200"/>
            <a:ext cx="3780000" cy="180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Navn" descr="{&quot;templafy&quot;:{&quot;id&quot;:&quot;88616317-78a8-4ddb-9c12-a74668d96ff6&quot;}}">
            <a:extLst>
              <a:ext uri="{FF2B5EF4-FFF2-40B4-BE49-F238E27FC236}">
                <a16:creationId xmlns:a16="http://schemas.microsoft.com/office/drawing/2014/main" id="{9A0CC2C1-9FCA-BB54-5FC2-1241DE6A7EE6}"/>
              </a:ext>
            </a:extLst>
          </p:cNvPr>
          <p:cNvSpPr txBox="1"/>
          <p:nvPr userDrawn="1"/>
        </p:nvSpPr>
        <p:spPr>
          <a:xfrm>
            <a:off x="8043600" y="6289200"/>
            <a:ext cx="3387600" cy="180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da-DK" sz="1000" dirty="0" err="1">
                <a:solidFill>
                  <a:schemeClr val="tx1"/>
                </a:solidFill>
              </a:rPr>
              <a:t>Johan Reventlow</a:t>
            </a:r>
          </a:p>
        </p:txBody>
      </p:sp>
      <p:sp>
        <p:nvSpPr>
          <p:cNvPr id="19" name="Dato" descr="{&quot;templafy&quot;:{&quot;id&quot;:&quot;b097f6d9-3ac2-4697-b550-430ae244bed9&quot;}}">
            <a:extLst>
              <a:ext uri="{FF2B5EF4-FFF2-40B4-BE49-F238E27FC236}">
                <a16:creationId xmlns:a16="http://schemas.microsoft.com/office/drawing/2014/main" id="{72EE406B-BDF2-E366-AB99-E3C78E5C601E}"/>
              </a:ext>
            </a:extLst>
          </p:cNvPr>
          <p:cNvSpPr txBox="1"/>
          <p:nvPr userDrawn="1"/>
        </p:nvSpPr>
        <p:spPr>
          <a:xfrm>
            <a:off x="8043600" y="6289200"/>
            <a:ext cx="3387600" cy="180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endParaRPr lang="da-DK" sz="1000" dirty="0" err="1">
              <a:solidFill>
                <a:schemeClr val="tx1"/>
              </a:solidFill>
            </a:endParaRPr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344A462E-6373-FF78-3B79-0D993E2366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27124" y="872078"/>
            <a:ext cx="10371600" cy="826910"/>
          </a:xfrm>
        </p:spPr>
        <p:txBody>
          <a:bodyPr/>
          <a:lstStyle/>
          <a:p>
            <a:r>
              <a:rPr lang="da-DK" dirty="0"/>
              <a:t>Overskrift 28pt i max. to linjer teksten vokser opad </a:t>
            </a:r>
          </a:p>
        </p:txBody>
      </p:sp>
      <p:sp>
        <p:nvSpPr>
          <p:cNvPr id="4" name="Pladsholder til indhold 2">
            <a:extLst>
              <a:ext uri="{FF2B5EF4-FFF2-40B4-BE49-F238E27FC236}">
                <a16:creationId xmlns:a16="http://schemas.microsoft.com/office/drawing/2014/main" id="{A6A34AE8-A86C-BBC0-698D-9544D11561F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27124" y="1989137"/>
            <a:ext cx="2322000" cy="3708401"/>
          </a:xfrm>
        </p:spPr>
        <p:txBody>
          <a:bodyPr/>
          <a:lstStyle>
            <a:lvl1pPr marL="126000" indent="-126000">
              <a:defRPr sz="1800"/>
            </a:lvl1pPr>
            <a:lvl2pPr marL="450000" indent="-108000">
              <a:defRPr sz="1600"/>
            </a:lvl2pPr>
            <a:lvl3pPr marL="810000" indent="-108000">
              <a:defRPr sz="1400"/>
            </a:lvl3pPr>
            <a:lvl4pPr marL="1152000" indent="-90000">
              <a:defRPr sz="1200"/>
            </a:lvl4pPr>
            <a:lvl5pPr marL="1512000" indent="-90000">
              <a:defRPr sz="1000"/>
            </a:lvl5pPr>
            <a:lvl6pPr marL="1872000">
              <a:defRPr sz="1000"/>
            </a:lvl6pPr>
            <a:lvl7pPr marL="2232000">
              <a:defRPr sz="1000"/>
            </a:lvl7pPr>
            <a:lvl8pPr marL="2592000">
              <a:defRPr sz="1000"/>
            </a:lvl8pPr>
            <a:lvl9pPr marL="2952000">
              <a:defRPr sz="1000"/>
            </a:lvl9pPr>
          </a:lstStyle>
          <a:p>
            <a:pPr lvl="0"/>
            <a:r>
              <a:rPr lang="da-DK" noProof="0" dirty="0"/>
              <a:t>Brødtekst 18pt skrives her</a:t>
            </a:r>
          </a:p>
          <a:p>
            <a:pPr lvl="1"/>
            <a:r>
              <a:rPr lang="da-DK" noProof="0" dirty="0"/>
              <a:t>Anden niveau</a:t>
            </a:r>
          </a:p>
          <a:p>
            <a:pPr lvl="2"/>
            <a:r>
              <a:rPr lang="da-DK" noProof="0" dirty="0"/>
              <a:t>Tredje niveau</a:t>
            </a:r>
          </a:p>
          <a:p>
            <a:pPr lvl="3"/>
            <a:r>
              <a:rPr lang="da-DK" noProof="0" dirty="0"/>
              <a:t>Fjerde niveau</a:t>
            </a:r>
          </a:p>
          <a:p>
            <a:pPr lvl="4"/>
            <a:r>
              <a:rPr lang="da-DK" noProof="0" dirty="0"/>
              <a:t>Femte niveau</a:t>
            </a:r>
          </a:p>
        </p:txBody>
      </p:sp>
      <p:sp>
        <p:nvSpPr>
          <p:cNvPr id="5" name="Pladsholder til indhold 3">
            <a:extLst>
              <a:ext uri="{FF2B5EF4-FFF2-40B4-BE49-F238E27FC236}">
                <a16:creationId xmlns:a16="http://schemas.microsoft.com/office/drawing/2014/main" id="{EC941C3A-F153-D159-09E1-B8521393FCC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810324" y="1989137"/>
            <a:ext cx="2322000" cy="3708401"/>
          </a:xfrm>
        </p:spPr>
        <p:txBody>
          <a:bodyPr/>
          <a:lstStyle>
            <a:lvl1pPr marL="126000" indent="-126000">
              <a:defRPr sz="1800"/>
            </a:lvl1pPr>
            <a:lvl2pPr marL="450000" indent="-108000">
              <a:defRPr sz="1600"/>
            </a:lvl2pPr>
            <a:lvl3pPr marL="810000" indent="-108000">
              <a:defRPr sz="1400"/>
            </a:lvl3pPr>
            <a:lvl4pPr marL="1152000" indent="-90000">
              <a:defRPr sz="1200"/>
            </a:lvl4pPr>
            <a:lvl5pPr marL="1512000" indent="-90000">
              <a:defRPr sz="1000"/>
            </a:lvl5pPr>
            <a:lvl6pPr marL="1872000">
              <a:defRPr sz="1000"/>
            </a:lvl6pPr>
            <a:lvl7pPr marL="2232000">
              <a:defRPr sz="1000"/>
            </a:lvl7pPr>
            <a:lvl8pPr marL="2592000">
              <a:defRPr sz="1000"/>
            </a:lvl8pPr>
            <a:lvl9pPr marL="2952000">
              <a:defRPr sz="1000"/>
            </a:lvl9pPr>
          </a:lstStyle>
          <a:p>
            <a:pPr lvl="0"/>
            <a:r>
              <a:rPr lang="da-DK" noProof="0" dirty="0"/>
              <a:t>Brødtekst 18pt skrives her</a:t>
            </a:r>
          </a:p>
          <a:p>
            <a:pPr lvl="1"/>
            <a:r>
              <a:rPr lang="da-DK" noProof="0" dirty="0"/>
              <a:t>Anden niveau</a:t>
            </a:r>
          </a:p>
          <a:p>
            <a:pPr lvl="2"/>
            <a:r>
              <a:rPr lang="da-DK" noProof="0" dirty="0"/>
              <a:t>Tredje niveau</a:t>
            </a:r>
          </a:p>
          <a:p>
            <a:pPr lvl="3"/>
            <a:r>
              <a:rPr lang="da-DK" noProof="0" dirty="0"/>
              <a:t>Fjerde niveau</a:t>
            </a:r>
          </a:p>
          <a:p>
            <a:pPr lvl="4"/>
            <a:r>
              <a:rPr lang="da-DK" noProof="0" dirty="0"/>
              <a:t>Femte niveau</a:t>
            </a:r>
          </a:p>
        </p:txBody>
      </p:sp>
      <p:sp>
        <p:nvSpPr>
          <p:cNvPr id="7" name="Pladsholder til indhold 4">
            <a:extLst>
              <a:ext uri="{FF2B5EF4-FFF2-40B4-BE49-F238E27FC236}">
                <a16:creationId xmlns:a16="http://schemas.microsoft.com/office/drawing/2014/main" id="{717E155C-EDCD-3209-9FE7-2CED06ACDC0D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493524" y="1989137"/>
            <a:ext cx="2322000" cy="3708401"/>
          </a:xfrm>
        </p:spPr>
        <p:txBody>
          <a:bodyPr/>
          <a:lstStyle>
            <a:lvl1pPr marL="126000" indent="-126000">
              <a:defRPr sz="1800"/>
            </a:lvl1pPr>
            <a:lvl2pPr marL="450000" indent="-108000">
              <a:defRPr sz="1600"/>
            </a:lvl2pPr>
            <a:lvl3pPr marL="810000" indent="-108000">
              <a:defRPr sz="1400"/>
            </a:lvl3pPr>
            <a:lvl4pPr marL="1152000" indent="-90000">
              <a:defRPr sz="1200"/>
            </a:lvl4pPr>
            <a:lvl5pPr marL="1512000" indent="-90000">
              <a:defRPr sz="1000"/>
            </a:lvl5pPr>
            <a:lvl6pPr marL="1872000">
              <a:defRPr sz="1000"/>
            </a:lvl6pPr>
            <a:lvl7pPr marL="2232000">
              <a:defRPr sz="1000"/>
            </a:lvl7pPr>
            <a:lvl8pPr marL="2592000">
              <a:defRPr sz="1000"/>
            </a:lvl8pPr>
            <a:lvl9pPr marL="3024000">
              <a:defRPr sz="1000"/>
            </a:lvl9pPr>
          </a:lstStyle>
          <a:p>
            <a:pPr lvl="0"/>
            <a:r>
              <a:rPr lang="da-DK" noProof="0" dirty="0"/>
              <a:t>Brødtekst 18pt skrives her</a:t>
            </a:r>
          </a:p>
          <a:p>
            <a:pPr lvl="1"/>
            <a:r>
              <a:rPr lang="da-DK" noProof="0" dirty="0"/>
              <a:t>Anden niveau</a:t>
            </a:r>
          </a:p>
          <a:p>
            <a:pPr lvl="2"/>
            <a:r>
              <a:rPr lang="da-DK" noProof="0" dirty="0"/>
              <a:t>Tredje niveau</a:t>
            </a:r>
          </a:p>
          <a:p>
            <a:pPr lvl="3"/>
            <a:r>
              <a:rPr lang="da-DK" noProof="0" dirty="0"/>
              <a:t>Fjerde niveau</a:t>
            </a:r>
          </a:p>
          <a:p>
            <a:pPr lvl="4"/>
            <a:r>
              <a:rPr lang="da-DK" noProof="0" dirty="0"/>
              <a:t>Femte niveau</a:t>
            </a:r>
          </a:p>
        </p:txBody>
      </p:sp>
      <p:sp>
        <p:nvSpPr>
          <p:cNvPr id="8" name="Pladsholder til indhold 5">
            <a:extLst>
              <a:ext uri="{FF2B5EF4-FFF2-40B4-BE49-F238E27FC236}">
                <a16:creationId xmlns:a16="http://schemas.microsoft.com/office/drawing/2014/main" id="{A7F0EDB7-166F-F049-161D-F0420F804F5B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176724" y="1989137"/>
            <a:ext cx="2322000" cy="3708401"/>
          </a:xfrm>
        </p:spPr>
        <p:txBody>
          <a:bodyPr/>
          <a:lstStyle>
            <a:lvl1pPr marL="126000" indent="-126000">
              <a:defRPr sz="1800"/>
            </a:lvl1pPr>
            <a:lvl2pPr marL="450000" indent="-108000">
              <a:defRPr sz="1600"/>
            </a:lvl2pPr>
            <a:lvl3pPr marL="810000" indent="-108000">
              <a:defRPr sz="1400"/>
            </a:lvl3pPr>
            <a:lvl4pPr marL="1152000" indent="-90000">
              <a:defRPr sz="1200"/>
            </a:lvl4pPr>
            <a:lvl5pPr marL="1512000" indent="-90000">
              <a:defRPr sz="1000"/>
            </a:lvl5pPr>
            <a:lvl6pPr marL="1872000">
              <a:defRPr sz="1000"/>
            </a:lvl6pPr>
            <a:lvl7pPr marL="2232000">
              <a:defRPr sz="1000"/>
            </a:lvl7pPr>
            <a:lvl8pPr marL="2592000">
              <a:defRPr sz="1000"/>
            </a:lvl8pPr>
            <a:lvl9pPr marL="2952000">
              <a:defRPr sz="1000"/>
            </a:lvl9pPr>
          </a:lstStyle>
          <a:p>
            <a:pPr lvl="0"/>
            <a:r>
              <a:rPr lang="da-DK" noProof="0" dirty="0"/>
              <a:t>Brødtekst 18pt skrives her</a:t>
            </a:r>
          </a:p>
          <a:p>
            <a:pPr lvl="1"/>
            <a:r>
              <a:rPr lang="da-DK" noProof="0" dirty="0"/>
              <a:t>Anden niveau</a:t>
            </a:r>
          </a:p>
          <a:p>
            <a:pPr lvl="2"/>
            <a:r>
              <a:rPr lang="da-DK" noProof="0" dirty="0"/>
              <a:t>Tredje niveau</a:t>
            </a:r>
          </a:p>
          <a:p>
            <a:pPr lvl="3"/>
            <a:r>
              <a:rPr lang="da-DK" noProof="0" dirty="0"/>
              <a:t>Fjerde niveau</a:t>
            </a:r>
          </a:p>
          <a:p>
            <a:pPr lvl="4"/>
            <a:r>
              <a:rPr lang="da-DK" noProof="0" dirty="0"/>
              <a:t>Femte niveau</a:t>
            </a:r>
          </a:p>
        </p:txBody>
      </p:sp>
      <p:sp>
        <p:nvSpPr>
          <p:cNvPr id="6" name="Pladsholder til diasnummer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67EC89C-17A0-4E64-A6D2-B825673CEE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3097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48">
          <p15:clr>
            <a:srgbClr val="A4A3A4"/>
          </p15:clr>
        </p15:guide>
        <p15:guide id="2" pos="2172">
          <p15:clr>
            <a:srgbClr val="A4A3A4"/>
          </p15:clr>
        </p15:guide>
        <p15:guide id="3" pos="2399">
          <p15:clr>
            <a:srgbClr val="A4A3A4"/>
          </p15:clr>
        </p15:guide>
        <p15:guide id="4" pos="5553">
          <p15:clr>
            <a:srgbClr val="A4A3A4"/>
          </p15:clr>
        </p15:guide>
        <p15:guide id="5" pos="5780">
          <p15:clr>
            <a:srgbClr val="A4A3A4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re spalter - billede &amp;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ooter Placeholder 3" hidden="1">
            <a:extLst>
              <a:ext uri="{FF2B5EF4-FFF2-40B4-BE49-F238E27FC236}">
                <a16:creationId xmlns:a16="http://schemas.microsoft.com/office/drawing/2014/main" id="{A0298306-FEFE-FC79-BDB9-82F08009A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847200"/>
            <a:ext cx="0" cy="0"/>
          </a:xfrm>
        </p:spPr>
        <p:txBody>
          <a:bodyPr/>
          <a:lstStyle/>
          <a:p>
            <a:endParaRPr lang="en-GB"/>
          </a:p>
        </p:txBody>
      </p:sp>
      <p:sp>
        <p:nvSpPr>
          <p:cNvPr id="23" name="Date Placeholder 4" hidden="1">
            <a:extLst>
              <a:ext uri="{FF2B5EF4-FFF2-40B4-BE49-F238E27FC236}">
                <a16:creationId xmlns:a16="http://schemas.microsoft.com/office/drawing/2014/main" id="{C513C651-498D-86FD-657D-5909DA7ABB5F}"/>
              </a:ext>
            </a:extLst>
          </p:cNvPr>
          <p:cNvSpPr>
            <a:spLocks noGrp="1"/>
          </p:cNvSpPr>
          <p:nvPr>
            <p:ph type="dt" sz="half" idx="26"/>
          </p:nvPr>
        </p:nvSpPr>
        <p:spPr>
          <a:xfrm>
            <a:off x="0" y="6847200"/>
            <a:ext cx="0" cy="0"/>
          </a:xfrm>
        </p:spPr>
        <p:txBody>
          <a:bodyPr/>
          <a:lstStyle/>
          <a:p>
            <a:endParaRPr lang="da-DK" dirty="0"/>
          </a:p>
        </p:txBody>
      </p:sp>
      <p:sp>
        <p:nvSpPr>
          <p:cNvPr id="24" name="Rektangel 19">
            <a:extLst>
              <a:ext uri="{FF2B5EF4-FFF2-40B4-BE49-F238E27FC236}">
                <a16:creationId xmlns:a16="http://schemas.microsoft.com/office/drawing/2014/main" id="{A546CCD1-DD8D-BDB4-0758-7C786C631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687600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pic>
        <p:nvPicPr>
          <p:cNvPr id="958571119" name="Logoimage" descr="{&quot;templafy&quot;:{&quot;id&quot;:&quot;24fa70b4-1237-41b6-b496-bd213c80a71d&quot;}}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" y="5712381"/>
            <a:ext cx="687600" cy="687600"/>
          </a:xfrm>
          <a:prstGeom prst="rect">
            <a:avLst/>
          </a:prstGeom>
        </p:spPr>
      </p:pic>
      <p:sp>
        <p:nvSpPr>
          <p:cNvPr id="11" name="Virksomhed" descr="{&quot;templafy&quot;:{&quot;id&quot;:&quot;3960d330-f48f-401c-a1bb-ad3be1e0b590&quot;}}">
            <a:extLst>
              <a:ext uri="{FF2B5EF4-FFF2-40B4-BE49-F238E27FC236}">
                <a16:creationId xmlns:a16="http://schemas.microsoft.com/office/drawing/2014/main" id="{BF420F3B-5815-A093-4592-10F9948E3B25}"/>
              </a:ext>
            </a:extLst>
          </p:cNvPr>
          <p:cNvSpPr txBox="1"/>
          <p:nvPr userDrawn="1"/>
        </p:nvSpPr>
        <p:spPr>
          <a:xfrm>
            <a:off x="1152000" y="207098"/>
            <a:ext cx="6120000" cy="2154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a-DK" sz="1200" b="1" noProof="0" dirty="0">
                <a:solidFill>
                  <a:schemeClr val="accent3">
                    <a:lumMod val="50000"/>
                  </a:schemeClr>
                </a:solidFill>
              </a:rPr>
              <a:t>Bispebjerg og Frederiksberg Hospital</a:t>
            </a:r>
          </a:p>
        </p:txBody>
      </p:sp>
      <p:sp>
        <p:nvSpPr>
          <p:cNvPr id="12" name="CenterFreeText" descr="{&quot;templafy&quot;:{&quot;id&quot;:&quot;4cb1c714-d35a-4ee4-8d82-6e2d9c15f4f6&quot;}}">
            <a:extLst>
              <a:ext uri="{FF2B5EF4-FFF2-40B4-BE49-F238E27FC236}">
                <a16:creationId xmlns:a16="http://schemas.microsoft.com/office/drawing/2014/main" id="{EC99CBDC-1856-A4D6-3238-6FBD66719BB8}"/>
              </a:ext>
            </a:extLst>
          </p:cNvPr>
          <p:cNvSpPr txBox="1">
            <a:spLocks/>
          </p:cNvSpPr>
          <p:nvPr userDrawn="1"/>
        </p:nvSpPr>
        <p:spPr>
          <a:xfrm>
            <a:off x="1152000" y="370800"/>
            <a:ext cx="6120000" cy="422153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Font typeface="Arial" panose="020B0604020202020204" pitchFamily="34" charset="0"/>
              <a:buNone/>
              <a:defRPr lang="da-DK" sz="1200" b="1" kern="1200" baseline="0" dirty="0">
                <a:solidFill>
                  <a:srgbClr val="B3B3B3"/>
                </a:solidFill>
                <a:latin typeface="+mn-lt"/>
                <a:ea typeface="+mn-ea"/>
                <a:cs typeface="+mn-cs"/>
              </a:defRPr>
            </a:lvl1pPr>
            <a:lvl2pPr marL="504000" indent="-144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lang="da-DK" sz="20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8000" indent="-126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lang="da-DK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000" indent="-108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lang="da-DK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8000" indent="-108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lang="da-DK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08000" indent="-90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rgbClr val="7D7D7D"/>
              </a:buClr>
              <a:buFont typeface="Arial" panose="020B0604020202020204" pitchFamily="34" charset="0"/>
              <a:buChar char="•"/>
              <a:defRPr lang="da-DK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68000" indent="-90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rgbClr val="7D7D7D"/>
              </a:buClr>
              <a:buFont typeface="Arial" panose="020B0604020202020204" pitchFamily="34" charset="0"/>
              <a:buChar char="•"/>
              <a:defRPr lang="da-DK" sz="11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28000" indent="-90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rgbClr val="7D7D7D"/>
              </a:buClr>
              <a:buFont typeface="Arial" panose="020B0604020202020204" pitchFamily="34" charset="0"/>
              <a:buChar char="•"/>
              <a:defRPr lang="da-DK" sz="10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88000" indent="-90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rgbClr val="808080"/>
              </a:buClr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dirty="0">
                <a:solidFill>
                  <a:schemeClr val="accent3">
                    <a:lumMod val="50000"/>
                  </a:schemeClr>
                </a:solidFill>
              </a:rPr>
              <a:t>Afdeling for Kvalitet og Uddannelse</a:t>
            </a:r>
          </a:p>
        </p:txBody>
      </p:sp>
      <p:sp>
        <p:nvSpPr>
          <p:cNvPr id="13" name="Center" descr="{&quot;templafy&quot;:{&quot;id&quot;:&quot;4a4b0e45-87b4-4c3e-af17-48a8e667c04f&quot;}}" hidden="1">
            <a:extLst>
              <a:ext uri="{FF2B5EF4-FFF2-40B4-BE49-F238E27FC236}">
                <a16:creationId xmlns:a16="http://schemas.microsoft.com/office/drawing/2014/main" id="{ACDA0C44-E9ED-1AEC-6830-4F66C0FB4E13}"/>
              </a:ext>
            </a:extLst>
          </p:cNvPr>
          <p:cNvSpPr txBox="1">
            <a:spLocks/>
          </p:cNvSpPr>
          <p:nvPr userDrawn="1"/>
        </p:nvSpPr>
        <p:spPr>
          <a:xfrm>
            <a:off x="1152000" y="370800"/>
            <a:ext cx="6120000" cy="422153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Font typeface="Arial" panose="020B0604020202020204" pitchFamily="34" charset="0"/>
              <a:buNone/>
              <a:defRPr lang="da-DK" sz="1200" b="1" kern="1200" baseline="0" dirty="0">
                <a:solidFill>
                  <a:srgbClr val="B3B3B3"/>
                </a:solidFill>
                <a:latin typeface="+mn-lt"/>
                <a:ea typeface="+mn-ea"/>
                <a:cs typeface="+mn-cs"/>
              </a:defRPr>
            </a:lvl1pPr>
            <a:lvl2pPr marL="504000" indent="-144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lang="da-DK" sz="20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8000" indent="-126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lang="da-DK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000" indent="-108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lang="da-DK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8000" indent="-108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lang="da-DK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08000" indent="-90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rgbClr val="7D7D7D"/>
              </a:buClr>
              <a:buFont typeface="Arial" panose="020B0604020202020204" pitchFamily="34" charset="0"/>
              <a:buChar char="•"/>
              <a:defRPr lang="da-DK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68000" indent="-90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rgbClr val="7D7D7D"/>
              </a:buClr>
              <a:buFont typeface="Arial" panose="020B0604020202020204" pitchFamily="34" charset="0"/>
              <a:buChar char="•"/>
              <a:defRPr lang="da-DK" sz="11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28000" indent="-90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rgbClr val="7D7D7D"/>
              </a:buClr>
              <a:buFont typeface="Arial" panose="020B0604020202020204" pitchFamily="34" charset="0"/>
              <a:buChar char="•"/>
              <a:defRPr lang="da-DK" sz="10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88000" indent="-90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rgbClr val="808080"/>
              </a:buClr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pic>
        <p:nvPicPr>
          <p:cNvPr id="1381333103" name="ExtralogoTopimage" descr="{&quot;templafy&quot;:{&quot;id&quot;:&quot;e1c2cac3-cbf3-41da-9dd1-d8e43ee4f32f&quot;}}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7600" y="97200"/>
            <a:ext cx="2178000" cy="684000"/>
          </a:xfrm>
          <a:prstGeom prst="rect">
            <a:avLst/>
          </a:prstGeom>
        </p:spPr>
      </p:pic>
      <p:pic>
        <p:nvPicPr>
          <p:cNvPr id="2017789765" name="ExtralogoBottomimage" descr="{&quot;templafy&quot;:{&quot;id&quot;:&quot;d4aa7c0b-e25f-4a55-805d-f781fef1c5ed&quot;}}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9749" y="6318000"/>
            <a:ext cx="1324800" cy="421200"/>
          </a:xfrm>
          <a:prstGeom prst="rect">
            <a:avLst/>
          </a:prstGeom>
        </p:spPr>
      </p:pic>
      <p:sp>
        <p:nvSpPr>
          <p:cNvPr id="16" name="Titel" descr="{&quot;templafy&quot;:{&quot;id&quot;:&quot;bee10e1d-be98-4215-84cb-13048630c7f2&quot;}}">
            <a:extLst>
              <a:ext uri="{FF2B5EF4-FFF2-40B4-BE49-F238E27FC236}">
                <a16:creationId xmlns:a16="http://schemas.microsoft.com/office/drawing/2014/main" id="{48FFF43D-2B85-A1D3-1FAB-619324B2F215}"/>
              </a:ext>
            </a:extLst>
          </p:cNvPr>
          <p:cNvSpPr txBox="1"/>
          <p:nvPr userDrawn="1"/>
        </p:nvSpPr>
        <p:spPr>
          <a:xfrm>
            <a:off x="1152000" y="6289200"/>
            <a:ext cx="3780000" cy="180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Navn" descr="{&quot;templafy&quot;:{&quot;id&quot;:&quot;f9d090d9-0df9-4b21-98f9-35678bb8a854&quot;}}">
            <a:extLst>
              <a:ext uri="{FF2B5EF4-FFF2-40B4-BE49-F238E27FC236}">
                <a16:creationId xmlns:a16="http://schemas.microsoft.com/office/drawing/2014/main" id="{9A0CC2C1-9FCA-BB54-5FC2-1241DE6A7EE6}"/>
              </a:ext>
            </a:extLst>
          </p:cNvPr>
          <p:cNvSpPr txBox="1"/>
          <p:nvPr userDrawn="1"/>
        </p:nvSpPr>
        <p:spPr>
          <a:xfrm>
            <a:off x="8043600" y="6289200"/>
            <a:ext cx="3387600" cy="180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da-DK" sz="1000" dirty="0" err="1">
                <a:solidFill>
                  <a:schemeClr val="tx1"/>
                </a:solidFill>
              </a:rPr>
              <a:t>Johan Reventlow</a:t>
            </a:r>
          </a:p>
        </p:txBody>
      </p:sp>
      <p:sp>
        <p:nvSpPr>
          <p:cNvPr id="19" name="Dato" descr="{&quot;templafy&quot;:{&quot;id&quot;:&quot;b8b7e0e4-c283-4863-a277-feae16aa6893&quot;}}">
            <a:extLst>
              <a:ext uri="{FF2B5EF4-FFF2-40B4-BE49-F238E27FC236}">
                <a16:creationId xmlns:a16="http://schemas.microsoft.com/office/drawing/2014/main" id="{72EE406B-BDF2-E366-AB99-E3C78E5C601E}"/>
              </a:ext>
            </a:extLst>
          </p:cNvPr>
          <p:cNvSpPr txBox="1"/>
          <p:nvPr userDrawn="1"/>
        </p:nvSpPr>
        <p:spPr>
          <a:xfrm>
            <a:off x="8043600" y="6289200"/>
            <a:ext cx="3387600" cy="180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endParaRPr lang="da-DK" sz="1000" dirty="0" err="1">
              <a:solidFill>
                <a:schemeClr val="tx1"/>
              </a:solidFill>
            </a:endParaRPr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344A462E-6373-FF78-3B79-0D993E2366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27124" y="872078"/>
            <a:ext cx="10371600" cy="826910"/>
          </a:xfrm>
        </p:spPr>
        <p:txBody>
          <a:bodyPr/>
          <a:lstStyle/>
          <a:p>
            <a:r>
              <a:rPr lang="da-DK" dirty="0"/>
              <a:t>Overskrift 28pt i max. to linjer teksten vokser opad </a:t>
            </a:r>
          </a:p>
        </p:txBody>
      </p:sp>
      <p:sp>
        <p:nvSpPr>
          <p:cNvPr id="4" name="Pladsholder til indhold 2">
            <a:extLst>
              <a:ext uri="{FF2B5EF4-FFF2-40B4-BE49-F238E27FC236}">
                <a16:creationId xmlns:a16="http://schemas.microsoft.com/office/drawing/2014/main" id="{A6A34AE8-A86C-BBC0-698D-9544D11561F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27124" y="4349931"/>
            <a:ext cx="2322000" cy="1347607"/>
          </a:xfrm>
        </p:spPr>
        <p:txBody>
          <a:bodyPr/>
          <a:lstStyle>
            <a:lvl1pPr marL="126000" indent="-126000">
              <a:defRPr sz="1800"/>
            </a:lvl1pPr>
            <a:lvl2pPr marL="450000" indent="-108000">
              <a:defRPr sz="1600"/>
            </a:lvl2pPr>
            <a:lvl3pPr marL="810000" indent="-108000">
              <a:defRPr sz="1400"/>
            </a:lvl3pPr>
            <a:lvl4pPr marL="1152000" indent="-90000">
              <a:defRPr sz="1200"/>
            </a:lvl4pPr>
            <a:lvl5pPr marL="1512000" indent="-90000">
              <a:defRPr sz="1000"/>
            </a:lvl5pPr>
            <a:lvl6pPr marL="1872000">
              <a:defRPr sz="1000"/>
            </a:lvl6pPr>
            <a:lvl7pPr marL="2232000">
              <a:defRPr sz="1000"/>
            </a:lvl7pPr>
            <a:lvl8pPr marL="2592000">
              <a:defRPr sz="1000"/>
            </a:lvl8pPr>
            <a:lvl9pPr marL="2952000">
              <a:defRPr sz="1000"/>
            </a:lvl9pPr>
          </a:lstStyle>
          <a:p>
            <a:pPr lvl="0"/>
            <a:r>
              <a:rPr lang="da-DK" noProof="0" dirty="0"/>
              <a:t>Brødtekst 18pt skrives her</a:t>
            </a:r>
          </a:p>
          <a:p>
            <a:pPr lvl="1"/>
            <a:r>
              <a:rPr lang="da-DK" noProof="0" dirty="0"/>
              <a:t>Anden niveau</a:t>
            </a:r>
          </a:p>
          <a:p>
            <a:pPr lvl="2"/>
            <a:r>
              <a:rPr lang="da-DK" noProof="0" dirty="0"/>
              <a:t>Tredje niveau</a:t>
            </a:r>
          </a:p>
        </p:txBody>
      </p:sp>
      <p:sp>
        <p:nvSpPr>
          <p:cNvPr id="2" name="Pladsholder til billede 2">
            <a:extLst>
              <a:ext uri="{FF2B5EF4-FFF2-40B4-BE49-F238E27FC236}">
                <a16:creationId xmlns:a16="http://schemas.microsoft.com/office/drawing/2014/main" id="{8B1C1857-CF7F-4FB3-D4BA-AD6EF25A5FFA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1127124" y="1990800"/>
            <a:ext cx="2322000" cy="2227188"/>
          </a:xfrm>
        </p:spPr>
        <p:txBody>
          <a:bodyPr tIns="936000" anchor="ctr" anchorCtr="0"/>
          <a:lstStyle>
            <a:lvl1pPr marL="0" indent="0" algn="ctr"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r>
              <a:rPr lang="da-DK" dirty="0"/>
              <a:t>Klik på ikon for at indsætte billede</a:t>
            </a:r>
          </a:p>
        </p:txBody>
      </p:sp>
      <p:sp>
        <p:nvSpPr>
          <p:cNvPr id="5" name="Pladsholder til indhold 3">
            <a:extLst>
              <a:ext uri="{FF2B5EF4-FFF2-40B4-BE49-F238E27FC236}">
                <a16:creationId xmlns:a16="http://schemas.microsoft.com/office/drawing/2014/main" id="{EC941C3A-F153-D159-09E1-B8521393FCC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810324" y="4349931"/>
            <a:ext cx="2322000" cy="1347607"/>
          </a:xfrm>
        </p:spPr>
        <p:txBody>
          <a:bodyPr/>
          <a:lstStyle>
            <a:lvl1pPr marL="126000" indent="-126000">
              <a:defRPr sz="1800"/>
            </a:lvl1pPr>
            <a:lvl2pPr marL="450000" indent="-108000">
              <a:defRPr sz="1600"/>
            </a:lvl2pPr>
            <a:lvl3pPr marL="810000" indent="-108000">
              <a:defRPr sz="1400"/>
            </a:lvl3pPr>
            <a:lvl4pPr marL="1152000" indent="-90000">
              <a:defRPr sz="1200"/>
            </a:lvl4pPr>
            <a:lvl5pPr marL="1512000" indent="-90000">
              <a:defRPr sz="1000"/>
            </a:lvl5pPr>
            <a:lvl6pPr marL="1872000">
              <a:defRPr sz="1000"/>
            </a:lvl6pPr>
            <a:lvl7pPr marL="2232000">
              <a:defRPr sz="1000"/>
            </a:lvl7pPr>
            <a:lvl8pPr marL="2592000">
              <a:defRPr sz="1000"/>
            </a:lvl8pPr>
            <a:lvl9pPr marL="2952000">
              <a:defRPr sz="1000"/>
            </a:lvl9pPr>
          </a:lstStyle>
          <a:p>
            <a:pPr lvl="0"/>
            <a:r>
              <a:rPr lang="da-DK" noProof="0" dirty="0"/>
              <a:t>Brødtekst 18pt skrives her</a:t>
            </a:r>
          </a:p>
          <a:p>
            <a:pPr lvl="1"/>
            <a:r>
              <a:rPr lang="da-DK" noProof="0" dirty="0"/>
              <a:t>Anden niveau</a:t>
            </a:r>
          </a:p>
          <a:p>
            <a:pPr lvl="2"/>
            <a:r>
              <a:rPr lang="da-DK" noProof="0" dirty="0"/>
              <a:t>Tredje niveau</a:t>
            </a:r>
          </a:p>
        </p:txBody>
      </p:sp>
      <p:sp>
        <p:nvSpPr>
          <p:cNvPr id="17" name="Pladsholder til billede 3">
            <a:extLst>
              <a:ext uri="{FF2B5EF4-FFF2-40B4-BE49-F238E27FC236}">
                <a16:creationId xmlns:a16="http://schemas.microsoft.com/office/drawing/2014/main" id="{2ECD75EE-FA66-41A2-A757-AB1AFB101579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3810323" y="1990800"/>
            <a:ext cx="2322000" cy="2227188"/>
          </a:xfrm>
        </p:spPr>
        <p:txBody>
          <a:bodyPr tIns="936000" anchor="ctr" anchorCtr="0"/>
          <a:lstStyle>
            <a:lvl1pPr marL="0" indent="0" algn="ctr"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r>
              <a:rPr lang="da-DK" dirty="0"/>
              <a:t>Klik på ikon for at indsætte billede</a:t>
            </a:r>
          </a:p>
        </p:txBody>
      </p:sp>
      <p:sp>
        <p:nvSpPr>
          <p:cNvPr id="7" name="Pladsholder til indhold 4">
            <a:extLst>
              <a:ext uri="{FF2B5EF4-FFF2-40B4-BE49-F238E27FC236}">
                <a16:creationId xmlns:a16="http://schemas.microsoft.com/office/drawing/2014/main" id="{717E155C-EDCD-3209-9FE7-2CED06ACDC0D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493524" y="4349931"/>
            <a:ext cx="2322000" cy="1347607"/>
          </a:xfrm>
        </p:spPr>
        <p:txBody>
          <a:bodyPr/>
          <a:lstStyle>
            <a:lvl1pPr marL="126000" indent="-126000">
              <a:defRPr sz="1800"/>
            </a:lvl1pPr>
            <a:lvl2pPr marL="450000" indent="-108000">
              <a:defRPr sz="1600"/>
            </a:lvl2pPr>
            <a:lvl3pPr marL="810000" indent="-108000">
              <a:defRPr sz="1400"/>
            </a:lvl3pPr>
            <a:lvl4pPr marL="1152000" indent="-90000">
              <a:defRPr sz="1200"/>
            </a:lvl4pPr>
            <a:lvl5pPr marL="1512000" indent="-90000">
              <a:defRPr sz="1000"/>
            </a:lvl5pPr>
            <a:lvl6pPr marL="1872000">
              <a:defRPr sz="1000"/>
            </a:lvl6pPr>
            <a:lvl7pPr marL="2232000">
              <a:defRPr sz="1000"/>
            </a:lvl7pPr>
            <a:lvl8pPr marL="2592000">
              <a:defRPr sz="1000"/>
            </a:lvl8pPr>
            <a:lvl9pPr marL="3024000">
              <a:defRPr sz="1000"/>
            </a:lvl9pPr>
          </a:lstStyle>
          <a:p>
            <a:pPr lvl="0"/>
            <a:r>
              <a:rPr lang="da-DK" noProof="0" dirty="0"/>
              <a:t>Brødtekst 18pt skrives her</a:t>
            </a:r>
          </a:p>
          <a:p>
            <a:pPr lvl="1"/>
            <a:r>
              <a:rPr lang="da-DK" noProof="0" dirty="0"/>
              <a:t>Anden niveau</a:t>
            </a:r>
          </a:p>
          <a:p>
            <a:pPr lvl="2"/>
            <a:r>
              <a:rPr lang="da-DK" noProof="0" dirty="0"/>
              <a:t>Tredje niveau</a:t>
            </a:r>
          </a:p>
        </p:txBody>
      </p:sp>
      <p:sp>
        <p:nvSpPr>
          <p:cNvPr id="20" name="Pladsholder til billede 4">
            <a:extLst>
              <a:ext uri="{FF2B5EF4-FFF2-40B4-BE49-F238E27FC236}">
                <a16:creationId xmlns:a16="http://schemas.microsoft.com/office/drawing/2014/main" id="{54F2624D-77EB-CC8D-8E80-D062C6AE711A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6491288" y="1990800"/>
            <a:ext cx="2322000" cy="2227188"/>
          </a:xfrm>
        </p:spPr>
        <p:txBody>
          <a:bodyPr tIns="936000" anchor="ctr" anchorCtr="0"/>
          <a:lstStyle>
            <a:lvl1pPr marL="0" indent="0" algn="ctr"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r>
              <a:rPr lang="da-DK" dirty="0"/>
              <a:t>Klik på ikon for at indsætte billede</a:t>
            </a:r>
          </a:p>
        </p:txBody>
      </p:sp>
      <p:sp>
        <p:nvSpPr>
          <p:cNvPr id="8" name="Pladsholder til indhold 5">
            <a:extLst>
              <a:ext uri="{FF2B5EF4-FFF2-40B4-BE49-F238E27FC236}">
                <a16:creationId xmlns:a16="http://schemas.microsoft.com/office/drawing/2014/main" id="{A7F0EDB7-166F-F049-161D-F0420F804F5B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176724" y="4349931"/>
            <a:ext cx="2322000" cy="1347607"/>
          </a:xfrm>
        </p:spPr>
        <p:txBody>
          <a:bodyPr/>
          <a:lstStyle>
            <a:lvl1pPr marL="126000" indent="-126000">
              <a:defRPr sz="1800"/>
            </a:lvl1pPr>
            <a:lvl2pPr marL="450000" indent="-108000">
              <a:defRPr sz="1600"/>
            </a:lvl2pPr>
            <a:lvl3pPr marL="810000" indent="-108000">
              <a:defRPr sz="1400"/>
            </a:lvl3pPr>
            <a:lvl4pPr marL="1152000" indent="-90000">
              <a:defRPr sz="1200"/>
            </a:lvl4pPr>
            <a:lvl5pPr marL="1512000" indent="-90000">
              <a:defRPr sz="1000"/>
            </a:lvl5pPr>
            <a:lvl6pPr marL="1872000">
              <a:defRPr sz="1000"/>
            </a:lvl6pPr>
            <a:lvl7pPr marL="2232000">
              <a:defRPr sz="1000"/>
            </a:lvl7pPr>
            <a:lvl8pPr marL="2592000">
              <a:defRPr sz="1000"/>
            </a:lvl8pPr>
            <a:lvl9pPr marL="2952000">
              <a:defRPr sz="1000"/>
            </a:lvl9pPr>
          </a:lstStyle>
          <a:p>
            <a:pPr lvl="0"/>
            <a:r>
              <a:rPr lang="da-DK" noProof="0" dirty="0"/>
              <a:t>Brødtekst 18pt skrives her</a:t>
            </a:r>
          </a:p>
          <a:p>
            <a:pPr lvl="1"/>
            <a:r>
              <a:rPr lang="da-DK" noProof="0" dirty="0"/>
              <a:t>Anden niveau</a:t>
            </a:r>
          </a:p>
          <a:p>
            <a:pPr lvl="2"/>
            <a:r>
              <a:rPr lang="da-DK" noProof="0" dirty="0"/>
              <a:t>Tredje niveau</a:t>
            </a:r>
          </a:p>
        </p:txBody>
      </p:sp>
      <p:sp>
        <p:nvSpPr>
          <p:cNvPr id="21" name="Pladsholder til billede 5">
            <a:extLst>
              <a:ext uri="{FF2B5EF4-FFF2-40B4-BE49-F238E27FC236}">
                <a16:creationId xmlns:a16="http://schemas.microsoft.com/office/drawing/2014/main" id="{CF000555-F63D-737C-05B0-6D976BDBCC1C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175750" y="1990800"/>
            <a:ext cx="2322000" cy="2227188"/>
          </a:xfrm>
        </p:spPr>
        <p:txBody>
          <a:bodyPr tIns="936000" anchor="ctr" anchorCtr="0"/>
          <a:lstStyle>
            <a:lvl1pPr marL="0" indent="0" algn="ctr"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r>
              <a:rPr lang="da-DK" dirty="0"/>
              <a:t>Klik på ikon for at indsætte billede</a:t>
            </a:r>
          </a:p>
        </p:txBody>
      </p:sp>
      <p:sp>
        <p:nvSpPr>
          <p:cNvPr id="6" name="Pladsholder til diasnummer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67EC89C-17A0-4E64-A6D2-B825673CEE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0410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48">
          <p15:clr>
            <a:srgbClr val="A4A3A4"/>
          </p15:clr>
        </p15:guide>
        <p15:guide id="2" pos="2172">
          <p15:clr>
            <a:srgbClr val="A4A3A4"/>
          </p15:clr>
        </p15:guide>
        <p15:guide id="3" pos="2399">
          <p15:clr>
            <a:srgbClr val="A4A3A4"/>
          </p15:clr>
        </p15:guide>
        <p15:guide id="4" pos="5553">
          <p15:clr>
            <a:srgbClr val="A4A3A4"/>
          </p15:clr>
        </p15:guide>
        <p15:guide id="5" pos="5780">
          <p15:clr>
            <a:srgbClr val="A4A3A4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&amp; billede/graf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 hidden="1">
            <a:extLst>
              <a:ext uri="{FF2B5EF4-FFF2-40B4-BE49-F238E27FC236}">
                <a16:creationId xmlns:a16="http://schemas.microsoft.com/office/drawing/2014/main" id="{EA25F8AF-2D8A-4335-943D-F40DE9A05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7" name="Footer Placeholder 6" hidden="1">
            <a:extLst>
              <a:ext uri="{FF2B5EF4-FFF2-40B4-BE49-F238E27FC236}">
                <a16:creationId xmlns:a16="http://schemas.microsoft.com/office/drawing/2014/main" id="{96A8B04C-CD21-4171-B523-6B578AF903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7" name="Rektangel 36">
            <a:extLst>
              <a:ext uri="{FF2B5EF4-FFF2-40B4-BE49-F238E27FC236}">
                <a16:creationId xmlns:a16="http://schemas.microsoft.com/office/drawing/2014/main" id="{0307BEAD-FDC0-4FB2-B49D-C1D92AB629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687600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pic>
        <p:nvPicPr>
          <p:cNvPr id="1241357899" name="Logoimage" descr="{&quot;templafy&quot;:{&quot;id&quot;:&quot;e04c83d4-a9fd-4345-a1b3-67b64202016a&quot;}}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" y="5712381"/>
            <a:ext cx="687600" cy="687600"/>
          </a:xfrm>
          <a:prstGeom prst="rect">
            <a:avLst/>
          </a:prstGeom>
        </p:spPr>
      </p:pic>
      <p:pic>
        <p:nvPicPr>
          <p:cNvPr id="456211444" name="ExtralogoBottomimage" descr="{&quot;templafy&quot;:{&quot;id&quot;:&quot;8fbc032e-59ce-453a-938e-403ff063ec58&quot;}}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9749" y="6318000"/>
            <a:ext cx="1324800" cy="421200"/>
          </a:xfrm>
          <a:prstGeom prst="rect">
            <a:avLst/>
          </a:prstGeom>
        </p:spPr>
      </p:pic>
      <p:pic>
        <p:nvPicPr>
          <p:cNvPr id="92895042" name="ExtralogoTopimage" descr="{&quot;templafy&quot;:{&quot;id&quot;:&quot;afb0d4ad-9468-4a2f-b44a-f459d542a4a2&quot;}}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7600" y="97200"/>
            <a:ext cx="2178000" cy="684000"/>
          </a:xfrm>
          <a:prstGeom prst="rect">
            <a:avLst/>
          </a:prstGeom>
        </p:spPr>
      </p:pic>
      <p:sp>
        <p:nvSpPr>
          <p:cNvPr id="6" name="Virksomhed" descr="{&quot;templafy&quot;:{&quot;id&quot;:&quot;8e16c742-eaa5-403b-816b-eb7cc46a1002&quot;}}">
            <a:extLst>
              <a:ext uri="{FF2B5EF4-FFF2-40B4-BE49-F238E27FC236}">
                <a16:creationId xmlns:a16="http://schemas.microsoft.com/office/drawing/2014/main" id="{90006F38-D602-0464-468A-715320F0B9BA}"/>
              </a:ext>
            </a:extLst>
          </p:cNvPr>
          <p:cNvSpPr txBox="1"/>
          <p:nvPr userDrawn="1"/>
        </p:nvSpPr>
        <p:spPr>
          <a:xfrm>
            <a:off x="1152000" y="207098"/>
            <a:ext cx="6120000" cy="2154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a-DK" sz="1200" b="1" noProof="0" dirty="0">
                <a:solidFill>
                  <a:schemeClr val="accent3">
                    <a:lumMod val="50000"/>
                  </a:schemeClr>
                </a:solidFill>
              </a:rPr>
              <a:t>Bispebjerg og Frederiksberg Hospital</a:t>
            </a:r>
          </a:p>
        </p:txBody>
      </p:sp>
      <p:sp>
        <p:nvSpPr>
          <p:cNvPr id="10" name="Titel" descr="{&quot;templafy&quot;:{&quot;id&quot;:&quot;8cea55c4-e5ed-41a3-b69a-3dce712e6db2&quot;}}">
            <a:extLst>
              <a:ext uri="{FF2B5EF4-FFF2-40B4-BE49-F238E27FC236}">
                <a16:creationId xmlns:a16="http://schemas.microsoft.com/office/drawing/2014/main" id="{E5392E6D-A960-0F47-F053-E72384FE6440}"/>
              </a:ext>
            </a:extLst>
          </p:cNvPr>
          <p:cNvSpPr txBox="1"/>
          <p:nvPr userDrawn="1"/>
        </p:nvSpPr>
        <p:spPr>
          <a:xfrm>
            <a:off x="1152000" y="6289200"/>
            <a:ext cx="3780000" cy="180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Navn" descr="{&quot;templafy&quot;:{&quot;id&quot;:&quot;6225a4bf-4f35-42d0-9a44-ecd332e390a9&quot;}}">
            <a:extLst>
              <a:ext uri="{FF2B5EF4-FFF2-40B4-BE49-F238E27FC236}">
                <a16:creationId xmlns:a16="http://schemas.microsoft.com/office/drawing/2014/main" id="{31CB95FC-BC8A-D17B-B5A3-4093AA03C1AD}"/>
              </a:ext>
            </a:extLst>
          </p:cNvPr>
          <p:cNvSpPr txBox="1"/>
          <p:nvPr userDrawn="1"/>
        </p:nvSpPr>
        <p:spPr>
          <a:xfrm>
            <a:off x="8043600" y="6289200"/>
            <a:ext cx="3387600" cy="180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da-DK" sz="1000" dirty="0" err="1">
                <a:solidFill>
                  <a:schemeClr val="tx1"/>
                </a:solidFill>
              </a:rPr>
              <a:t>Johan Reventlow</a:t>
            </a:r>
          </a:p>
        </p:txBody>
      </p:sp>
      <p:sp>
        <p:nvSpPr>
          <p:cNvPr id="12" name="Dato" descr="{&quot;templafy&quot;:{&quot;id&quot;:&quot;6c13f7fb-9839-41cd-aa4b-034f095c5c70&quot;}}">
            <a:extLst>
              <a:ext uri="{FF2B5EF4-FFF2-40B4-BE49-F238E27FC236}">
                <a16:creationId xmlns:a16="http://schemas.microsoft.com/office/drawing/2014/main" id="{2F2A97E3-54D3-A4A4-82DA-8BB45AA04A70}"/>
              </a:ext>
            </a:extLst>
          </p:cNvPr>
          <p:cNvSpPr txBox="1"/>
          <p:nvPr userDrawn="1"/>
        </p:nvSpPr>
        <p:spPr>
          <a:xfrm>
            <a:off x="8043600" y="6289200"/>
            <a:ext cx="3387600" cy="180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endParaRPr lang="da-DK" sz="1000" dirty="0" err="1">
              <a:solidFill>
                <a:schemeClr val="tx1"/>
              </a:solidFill>
            </a:endParaRPr>
          </a:p>
        </p:txBody>
      </p:sp>
      <p:sp>
        <p:nvSpPr>
          <p:cNvPr id="13" name="CenterFreeText" descr="{&quot;templafy&quot;:{&quot;id&quot;:&quot;cdfd3277-9700-4be2-8962-99615f28ddee&quot;}}">
            <a:extLst>
              <a:ext uri="{FF2B5EF4-FFF2-40B4-BE49-F238E27FC236}">
                <a16:creationId xmlns:a16="http://schemas.microsoft.com/office/drawing/2014/main" id="{08B3095F-CB4F-0FC6-E258-E25EA00F174E}"/>
              </a:ext>
            </a:extLst>
          </p:cNvPr>
          <p:cNvSpPr txBox="1">
            <a:spLocks/>
          </p:cNvSpPr>
          <p:nvPr userDrawn="1"/>
        </p:nvSpPr>
        <p:spPr>
          <a:xfrm>
            <a:off x="1152000" y="370800"/>
            <a:ext cx="6120000" cy="422153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Font typeface="Arial" panose="020B0604020202020204" pitchFamily="34" charset="0"/>
              <a:buNone/>
              <a:defRPr lang="da-DK" sz="1200" b="1" kern="1200" baseline="0" dirty="0">
                <a:solidFill>
                  <a:srgbClr val="B3B3B3"/>
                </a:solidFill>
                <a:latin typeface="+mn-lt"/>
                <a:ea typeface="+mn-ea"/>
                <a:cs typeface="+mn-cs"/>
              </a:defRPr>
            </a:lvl1pPr>
            <a:lvl2pPr marL="504000" indent="-144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lang="da-DK" sz="20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8000" indent="-126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lang="da-DK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000" indent="-108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lang="da-DK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8000" indent="-108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lang="da-DK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08000" indent="-90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rgbClr val="7D7D7D"/>
              </a:buClr>
              <a:buFont typeface="Arial" panose="020B0604020202020204" pitchFamily="34" charset="0"/>
              <a:buChar char="•"/>
              <a:defRPr lang="da-DK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68000" indent="-90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rgbClr val="7D7D7D"/>
              </a:buClr>
              <a:buFont typeface="Arial" panose="020B0604020202020204" pitchFamily="34" charset="0"/>
              <a:buChar char="•"/>
              <a:defRPr lang="da-DK" sz="11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28000" indent="-90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rgbClr val="7D7D7D"/>
              </a:buClr>
              <a:buFont typeface="Arial" panose="020B0604020202020204" pitchFamily="34" charset="0"/>
              <a:buChar char="•"/>
              <a:defRPr lang="da-DK" sz="10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88000" indent="-90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rgbClr val="808080"/>
              </a:buClr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dirty="0">
                <a:solidFill>
                  <a:schemeClr val="accent3">
                    <a:lumMod val="50000"/>
                  </a:schemeClr>
                </a:solidFill>
              </a:rPr>
              <a:t>Afdeling for Kvalitet og Uddannelse</a:t>
            </a:r>
          </a:p>
        </p:txBody>
      </p:sp>
      <p:sp>
        <p:nvSpPr>
          <p:cNvPr id="14" name="Center" descr="{&quot;templafy&quot;:{&quot;id&quot;:&quot;589c541b-9870-44c8-8fd3-89f367241e27&quot;}}" hidden="1">
            <a:extLst>
              <a:ext uri="{FF2B5EF4-FFF2-40B4-BE49-F238E27FC236}">
                <a16:creationId xmlns:a16="http://schemas.microsoft.com/office/drawing/2014/main" id="{05695839-992D-54F9-642A-759453F9B6D6}"/>
              </a:ext>
            </a:extLst>
          </p:cNvPr>
          <p:cNvSpPr txBox="1">
            <a:spLocks/>
          </p:cNvSpPr>
          <p:nvPr userDrawn="1"/>
        </p:nvSpPr>
        <p:spPr>
          <a:xfrm>
            <a:off x="1152000" y="370800"/>
            <a:ext cx="6120000" cy="422153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Font typeface="Arial" panose="020B0604020202020204" pitchFamily="34" charset="0"/>
              <a:buNone/>
              <a:defRPr lang="da-DK" sz="1200" b="1" kern="1200" baseline="0" dirty="0">
                <a:solidFill>
                  <a:srgbClr val="B3B3B3"/>
                </a:solidFill>
                <a:latin typeface="+mn-lt"/>
                <a:ea typeface="+mn-ea"/>
                <a:cs typeface="+mn-cs"/>
              </a:defRPr>
            </a:lvl1pPr>
            <a:lvl2pPr marL="504000" indent="-144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lang="da-DK" sz="20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8000" indent="-126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lang="da-DK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000" indent="-108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lang="da-DK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8000" indent="-108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lang="da-DK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08000" indent="-90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rgbClr val="7D7D7D"/>
              </a:buClr>
              <a:buFont typeface="Arial" panose="020B0604020202020204" pitchFamily="34" charset="0"/>
              <a:buChar char="•"/>
              <a:defRPr lang="da-DK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68000" indent="-90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rgbClr val="7D7D7D"/>
              </a:buClr>
              <a:buFont typeface="Arial" panose="020B0604020202020204" pitchFamily="34" charset="0"/>
              <a:buChar char="•"/>
              <a:defRPr lang="da-DK" sz="11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28000" indent="-90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rgbClr val="7D7D7D"/>
              </a:buClr>
              <a:buFont typeface="Arial" panose="020B0604020202020204" pitchFamily="34" charset="0"/>
              <a:buChar char="•"/>
              <a:defRPr lang="da-DK" sz="10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88000" indent="-90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rgbClr val="808080"/>
              </a:buClr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43" name="Titel 1">
            <a:extLst>
              <a:ext uri="{FF2B5EF4-FFF2-40B4-BE49-F238E27FC236}">
                <a16:creationId xmlns:a16="http://schemas.microsoft.com/office/drawing/2014/main" id="{939893EA-43B4-43AB-A2B1-5287FEB45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27126" y="1700213"/>
            <a:ext cx="5005388" cy="828000"/>
          </a:xfrm>
        </p:spPr>
        <p:txBody>
          <a:bodyPr/>
          <a:lstStyle>
            <a:lvl1pPr>
              <a:defRPr/>
            </a:lvl1pPr>
          </a:lstStyle>
          <a:p>
            <a:r>
              <a:rPr lang="da-DK" dirty="0"/>
              <a:t>Overskrift 28pt i max. to linjer teksten vokser opad</a:t>
            </a:r>
          </a:p>
        </p:txBody>
      </p:sp>
      <p:sp>
        <p:nvSpPr>
          <p:cNvPr id="45" name="Pladsholder til indhold 3">
            <a:extLst>
              <a:ext uri="{FF2B5EF4-FFF2-40B4-BE49-F238E27FC236}">
                <a16:creationId xmlns:a16="http://schemas.microsoft.com/office/drawing/2014/main" id="{43C927C7-BB40-4957-B24E-6E831BCE2C0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1127124" y="2818800"/>
            <a:ext cx="5005389" cy="2880000"/>
          </a:xfrm>
        </p:spPr>
        <p:txBody>
          <a:bodyPr/>
          <a:lstStyle>
            <a:lvl1pPr marL="0" indent="0">
              <a:buNone/>
              <a:defRPr sz="1800"/>
            </a:lvl1pPr>
            <a:lvl2pPr marL="627750" indent="-285750">
              <a:buFont typeface="Arial" panose="020B0604020202020204" pitchFamily="34" charset="0"/>
              <a:buChar char="•"/>
              <a:defRPr sz="1600"/>
            </a:lvl2pPr>
            <a:lvl3pPr marL="810000" indent="-108000">
              <a:defRPr sz="1400"/>
            </a:lvl3pPr>
            <a:lvl4pPr marL="1152000" indent="-90000">
              <a:defRPr sz="1200"/>
            </a:lvl4pPr>
            <a:lvl5pPr marL="1512000" indent="-90000">
              <a:defRPr sz="1000"/>
            </a:lvl5pPr>
            <a:lvl6pPr marL="1872000">
              <a:defRPr sz="1000"/>
            </a:lvl6pPr>
            <a:lvl7pPr marL="2232000">
              <a:defRPr sz="1000"/>
            </a:lvl7pPr>
            <a:lvl8pPr marL="2592000">
              <a:defRPr/>
            </a:lvl8pPr>
            <a:lvl9pPr marL="2952000">
              <a:defRPr sz="1000"/>
            </a:lvl9pPr>
          </a:lstStyle>
          <a:p>
            <a:pPr lvl="0"/>
            <a:r>
              <a:rPr lang="da-DK" dirty="0"/>
              <a:t>Brødtekst 18pt skrives her</a:t>
            </a:r>
          </a:p>
        </p:txBody>
      </p:sp>
      <p:sp>
        <p:nvSpPr>
          <p:cNvPr id="21" name="Pladsholder til billede 2">
            <a:extLst>
              <a:ext uri="{FF2B5EF4-FFF2-40B4-BE49-F238E27FC236}">
                <a16:creationId xmlns:a16="http://schemas.microsoft.com/office/drawing/2014/main" id="{9D1524E1-A0B6-4A31-98B3-230C59DD9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501600" y="819053"/>
            <a:ext cx="4995075" cy="5276411"/>
          </a:xfrm>
        </p:spPr>
        <p:txBody>
          <a:bodyPr tIns="612000" anchor="ctr" anchorCtr="0"/>
          <a:lstStyle>
            <a:lvl1pPr marL="0" indent="0" algn="ctr"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r>
              <a:rPr lang="da-DK" dirty="0"/>
              <a:t>Klik på ikon for at indsætte billede eller grafik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19BE1E5-66C4-5F11-5280-1C2965857F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0DAB5548-7253-48D6-B95B-F3D312A72220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084250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&amp; 4 x billede/grafi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 hidden="1">
            <a:extLst>
              <a:ext uri="{FF2B5EF4-FFF2-40B4-BE49-F238E27FC236}">
                <a16:creationId xmlns:a16="http://schemas.microsoft.com/office/drawing/2014/main" id="{C26818D7-A2E5-010E-024E-E3A181A57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Date Placeholder 4" hidden="1">
            <a:extLst>
              <a:ext uri="{FF2B5EF4-FFF2-40B4-BE49-F238E27FC236}">
                <a16:creationId xmlns:a16="http://schemas.microsoft.com/office/drawing/2014/main" id="{5E7E0896-0671-AED6-883E-253D4F3C0E9F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16" name="Rektangel 19">
            <a:extLst>
              <a:ext uri="{FF2B5EF4-FFF2-40B4-BE49-F238E27FC236}">
                <a16:creationId xmlns:a16="http://schemas.microsoft.com/office/drawing/2014/main" id="{59A81804-D36B-0D64-E30F-0B8B10E71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687600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pic>
        <p:nvPicPr>
          <p:cNvPr id="1669252517" name="Logoimage" descr="{&quot;templafy&quot;:{&quot;id&quot;:&quot;138c9d59-33a6-42cf-b94c-db6eccd953da&quot;}}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" y="5712381"/>
            <a:ext cx="687600" cy="687600"/>
          </a:xfrm>
          <a:prstGeom prst="rect">
            <a:avLst/>
          </a:prstGeom>
        </p:spPr>
      </p:pic>
      <p:pic>
        <p:nvPicPr>
          <p:cNvPr id="327983147" name="ExtralogoBottomimage" descr="{&quot;templafy&quot;:{&quot;id&quot;:&quot;6a0e0828-f106-45b4-b58f-4123164310c2&quot;}}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9749" y="6318000"/>
            <a:ext cx="1324800" cy="421200"/>
          </a:xfrm>
          <a:prstGeom prst="rect">
            <a:avLst/>
          </a:prstGeom>
        </p:spPr>
      </p:pic>
      <p:pic>
        <p:nvPicPr>
          <p:cNvPr id="1369167115" name="ExtralogoTopimage" descr="{&quot;templafy&quot;:{&quot;id&quot;:&quot;8a20b75a-e07f-444a-8a3a-0511eb4c3cba&quot;}}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7600" y="97200"/>
            <a:ext cx="2178000" cy="684000"/>
          </a:xfrm>
          <a:prstGeom prst="rect">
            <a:avLst/>
          </a:prstGeom>
        </p:spPr>
      </p:pic>
      <p:sp>
        <p:nvSpPr>
          <p:cNvPr id="10" name="Virksomhed" descr="{&quot;templafy&quot;:{&quot;id&quot;:&quot;cfd31af5-03ed-402e-993b-b6d286352540&quot;}}">
            <a:extLst>
              <a:ext uri="{FF2B5EF4-FFF2-40B4-BE49-F238E27FC236}">
                <a16:creationId xmlns:a16="http://schemas.microsoft.com/office/drawing/2014/main" id="{9DEAD66C-E808-AB49-CB5D-98D306F910C1}"/>
              </a:ext>
            </a:extLst>
          </p:cNvPr>
          <p:cNvSpPr txBox="1"/>
          <p:nvPr userDrawn="1"/>
        </p:nvSpPr>
        <p:spPr>
          <a:xfrm>
            <a:off x="1152000" y="207098"/>
            <a:ext cx="6120000" cy="2154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a-DK" sz="1200" b="1" noProof="0" dirty="0">
                <a:solidFill>
                  <a:schemeClr val="accent3">
                    <a:lumMod val="50000"/>
                  </a:schemeClr>
                </a:solidFill>
              </a:rPr>
              <a:t>Bispebjerg og Frederiksberg Hospital</a:t>
            </a:r>
          </a:p>
        </p:txBody>
      </p:sp>
      <p:sp>
        <p:nvSpPr>
          <p:cNvPr id="11" name="Titel" descr="{&quot;templafy&quot;:{&quot;id&quot;:&quot;ce7873f3-89ba-4f7f-83dc-506e8f4ffb4e&quot;}}">
            <a:extLst>
              <a:ext uri="{FF2B5EF4-FFF2-40B4-BE49-F238E27FC236}">
                <a16:creationId xmlns:a16="http://schemas.microsoft.com/office/drawing/2014/main" id="{BD224E32-AFBB-9A0B-1BD7-AD1EFF924537}"/>
              </a:ext>
            </a:extLst>
          </p:cNvPr>
          <p:cNvSpPr txBox="1"/>
          <p:nvPr userDrawn="1"/>
        </p:nvSpPr>
        <p:spPr>
          <a:xfrm>
            <a:off x="1152000" y="6289200"/>
            <a:ext cx="3780000" cy="180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Navn" descr="{&quot;templafy&quot;:{&quot;id&quot;:&quot;15c1b1b3-da13-449a-bddf-3a4263e254bb&quot;}}">
            <a:extLst>
              <a:ext uri="{FF2B5EF4-FFF2-40B4-BE49-F238E27FC236}">
                <a16:creationId xmlns:a16="http://schemas.microsoft.com/office/drawing/2014/main" id="{17EE92DB-8798-07E2-276E-4F48EF0DD732}"/>
              </a:ext>
            </a:extLst>
          </p:cNvPr>
          <p:cNvSpPr txBox="1"/>
          <p:nvPr userDrawn="1"/>
        </p:nvSpPr>
        <p:spPr>
          <a:xfrm>
            <a:off x="8043600" y="6289200"/>
            <a:ext cx="3387600" cy="180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da-DK" sz="1000" dirty="0" err="1">
                <a:solidFill>
                  <a:schemeClr val="tx1"/>
                </a:solidFill>
              </a:rPr>
              <a:t>Johan Reventlow</a:t>
            </a:r>
          </a:p>
        </p:txBody>
      </p:sp>
      <p:sp>
        <p:nvSpPr>
          <p:cNvPr id="13" name="Dato" descr="{&quot;templafy&quot;:{&quot;id&quot;:&quot;d151961f-652d-4ca1-96a6-14a178a262e6&quot;}}">
            <a:extLst>
              <a:ext uri="{FF2B5EF4-FFF2-40B4-BE49-F238E27FC236}">
                <a16:creationId xmlns:a16="http://schemas.microsoft.com/office/drawing/2014/main" id="{118B9469-B40E-D872-3EEB-7AC95F8F84F6}"/>
              </a:ext>
            </a:extLst>
          </p:cNvPr>
          <p:cNvSpPr txBox="1"/>
          <p:nvPr userDrawn="1"/>
        </p:nvSpPr>
        <p:spPr>
          <a:xfrm>
            <a:off x="8043600" y="6289200"/>
            <a:ext cx="3387600" cy="180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endParaRPr/>
          </a:p>
        </p:txBody>
      </p:sp>
      <p:sp>
        <p:nvSpPr>
          <p:cNvPr id="14" name="CenterFreeText" descr="{&quot;templafy&quot;:{&quot;id&quot;:&quot;639a2763-7ee1-4560-8f89-dc6b209760da&quot;}}">
            <a:extLst>
              <a:ext uri="{FF2B5EF4-FFF2-40B4-BE49-F238E27FC236}">
                <a16:creationId xmlns:a16="http://schemas.microsoft.com/office/drawing/2014/main" id="{6761E23E-066B-ABFB-DEC4-01D393A94FE2}"/>
              </a:ext>
            </a:extLst>
          </p:cNvPr>
          <p:cNvSpPr txBox="1">
            <a:spLocks/>
          </p:cNvSpPr>
          <p:nvPr userDrawn="1"/>
        </p:nvSpPr>
        <p:spPr>
          <a:xfrm>
            <a:off x="1152000" y="370800"/>
            <a:ext cx="6120000" cy="422153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Font typeface="Arial" panose="020B0604020202020204" pitchFamily="34" charset="0"/>
              <a:buNone/>
              <a:defRPr lang="da-DK" sz="1200" b="1" kern="1200" baseline="0" dirty="0">
                <a:solidFill>
                  <a:srgbClr val="B3B3B3"/>
                </a:solidFill>
                <a:latin typeface="+mn-lt"/>
                <a:ea typeface="+mn-ea"/>
                <a:cs typeface="+mn-cs"/>
              </a:defRPr>
            </a:lvl1pPr>
            <a:lvl2pPr marL="504000" indent="-144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lang="da-DK" sz="20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8000" indent="-126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lang="da-DK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000" indent="-108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lang="da-DK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8000" indent="-108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lang="da-DK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08000" indent="-90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rgbClr val="7D7D7D"/>
              </a:buClr>
              <a:buFont typeface="Arial" panose="020B0604020202020204" pitchFamily="34" charset="0"/>
              <a:buChar char="•"/>
              <a:defRPr lang="da-DK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68000" indent="-90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rgbClr val="7D7D7D"/>
              </a:buClr>
              <a:buFont typeface="Arial" panose="020B0604020202020204" pitchFamily="34" charset="0"/>
              <a:buChar char="•"/>
              <a:defRPr lang="da-DK" sz="11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28000" indent="-90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rgbClr val="7D7D7D"/>
              </a:buClr>
              <a:buFont typeface="Arial" panose="020B0604020202020204" pitchFamily="34" charset="0"/>
              <a:buChar char="•"/>
              <a:defRPr lang="da-DK" sz="10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88000" indent="-90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rgbClr val="808080"/>
              </a:buClr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dirty="0">
                <a:solidFill>
                  <a:schemeClr val="accent3">
                    <a:lumMod val="50000"/>
                  </a:schemeClr>
                </a:solidFill>
              </a:rPr>
              <a:t>Afdeling for Kvalitet og Uddannelse</a:t>
            </a:r>
          </a:p>
        </p:txBody>
      </p:sp>
      <p:sp>
        <p:nvSpPr>
          <p:cNvPr id="15" name="Center" descr="{&quot;templafy&quot;:{&quot;id&quot;:&quot;609d4ecf-4cb9-4ee5-a187-b1b58a251193&quot;}}" hidden="1">
            <a:extLst>
              <a:ext uri="{FF2B5EF4-FFF2-40B4-BE49-F238E27FC236}">
                <a16:creationId xmlns:a16="http://schemas.microsoft.com/office/drawing/2014/main" id="{2C012846-F490-E905-23F1-6DD42270285B}"/>
              </a:ext>
            </a:extLst>
          </p:cNvPr>
          <p:cNvSpPr txBox="1">
            <a:spLocks/>
          </p:cNvSpPr>
          <p:nvPr userDrawn="1"/>
        </p:nvSpPr>
        <p:spPr>
          <a:xfrm>
            <a:off x="1152000" y="370800"/>
            <a:ext cx="6120000" cy="422153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Font typeface="Arial" panose="020B0604020202020204" pitchFamily="34" charset="0"/>
              <a:buNone/>
              <a:defRPr lang="da-DK" sz="1200" b="1" kern="1200" baseline="0" dirty="0">
                <a:solidFill>
                  <a:srgbClr val="B3B3B3"/>
                </a:solidFill>
                <a:latin typeface="+mn-lt"/>
                <a:ea typeface="+mn-ea"/>
                <a:cs typeface="+mn-cs"/>
              </a:defRPr>
            </a:lvl1pPr>
            <a:lvl2pPr marL="504000" indent="-144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lang="da-DK" sz="20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8000" indent="-126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lang="da-DK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000" indent="-108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lang="da-DK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8000" indent="-108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lang="da-DK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08000" indent="-90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rgbClr val="7D7D7D"/>
              </a:buClr>
              <a:buFont typeface="Arial" panose="020B0604020202020204" pitchFamily="34" charset="0"/>
              <a:buChar char="•"/>
              <a:defRPr lang="da-DK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68000" indent="-90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rgbClr val="7D7D7D"/>
              </a:buClr>
              <a:buFont typeface="Arial" panose="020B0604020202020204" pitchFamily="34" charset="0"/>
              <a:buChar char="•"/>
              <a:defRPr lang="da-DK" sz="11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28000" indent="-90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rgbClr val="7D7D7D"/>
              </a:buClr>
              <a:buFont typeface="Arial" panose="020B0604020202020204" pitchFamily="34" charset="0"/>
              <a:buChar char="•"/>
              <a:defRPr lang="da-DK" sz="10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88000" indent="-90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rgbClr val="808080"/>
              </a:buClr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5D5202-ABD5-0939-672F-7C090F2B5E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26799" y="871200"/>
            <a:ext cx="5004000" cy="1908000"/>
          </a:xfrm>
        </p:spPr>
        <p:txBody>
          <a:bodyPr/>
          <a:lstStyle/>
          <a:p>
            <a:r>
              <a:rPr lang="da-DK" dirty="0"/>
              <a:t>Overskrift 28pt i max. to linjer teksten vokser opad </a:t>
            </a:r>
            <a:endParaRPr lang="en-GB" dirty="0"/>
          </a:p>
        </p:txBody>
      </p:sp>
      <p:sp>
        <p:nvSpPr>
          <p:cNvPr id="17" name="Pladsholder til indhold 2">
            <a:extLst>
              <a:ext uri="{FF2B5EF4-FFF2-40B4-BE49-F238E27FC236}">
                <a16:creationId xmlns:a16="http://schemas.microsoft.com/office/drawing/2014/main" id="{5152FEA7-4883-F8E4-1643-F888932B224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27125" y="3070800"/>
            <a:ext cx="5004000" cy="2626738"/>
          </a:xfrm>
        </p:spPr>
        <p:txBody>
          <a:bodyPr/>
          <a:lstStyle>
            <a:lvl1pPr marL="126000" indent="-126000">
              <a:defRPr sz="1800"/>
            </a:lvl1pPr>
            <a:lvl2pPr marL="450000" indent="-108000">
              <a:defRPr sz="1600"/>
            </a:lvl2pPr>
            <a:lvl3pPr marL="810000" indent="-108000">
              <a:defRPr sz="1400"/>
            </a:lvl3pPr>
            <a:lvl4pPr marL="1152000" indent="-90000">
              <a:defRPr sz="1200"/>
            </a:lvl4pPr>
            <a:lvl5pPr marL="1512000" indent="-90000">
              <a:defRPr sz="1000"/>
            </a:lvl5pPr>
            <a:lvl6pPr marL="1872000">
              <a:defRPr sz="1000"/>
            </a:lvl6pPr>
            <a:lvl7pPr marL="2232000">
              <a:defRPr sz="1000"/>
            </a:lvl7pPr>
            <a:lvl8pPr marL="2592000">
              <a:defRPr sz="1000"/>
            </a:lvl8pPr>
            <a:lvl9pPr marL="2952000">
              <a:defRPr sz="1000"/>
            </a:lvl9pPr>
          </a:lstStyle>
          <a:p>
            <a:pPr lvl="0"/>
            <a:r>
              <a:rPr lang="da-DK" noProof="0" dirty="0"/>
              <a:t>Brødtekst 18pt skrives her</a:t>
            </a:r>
          </a:p>
          <a:p>
            <a:pPr lvl="1"/>
            <a:r>
              <a:rPr lang="da-DK" noProof="0" dirty="0"/>
              <a:t>Anden niveau</a:t>
            </a:r>
          </a:p>
          <a:p>
            <a:pPr lvl="2"/>
            <a:r>
              <a:rPr lang="da-DK" noProof="0" dirty="0"/>
              <a:t>Tredje niveau</a:t>
            </a:r>
          </a:p>
          <a:p>
            <a:pPr lvl="3"/>
            <a:r>
              <a:rPr lang="da-DK" noProof="0" dirty="0"/>
              <a:t>Fjerde niveau</a:t>
            </a:r>
          </a:p>
          <a:p>
            <a:pPr lvl="4"/>
            <a:r>
              <a:rPr lang="da-DK" noProof="0" dirty="0"/>
              <a:t>Femte niveau</a:t>
            </a:r>
          </a:p>
          <a:p>
            <a:pPr lvl="5"/>
            <a:r>
              <a:rPr lang="da-DK" noProof="0" dirty="0"/>
              <a:t>Sjette niveau</a:t>
            </a:r>
          </a:p>
          <a:p>
            <a:pPr lvl="6"/>
            <a:r>
              <a:rPr lang="da-DK" noProof="0" dirty="0"/>
              <a:t>Syvende niveau</a:t>
            </a:r>
          </a:p>
        </p:txBody>
      </p:sp>
      <p:sp>
        <p:nvSpPr>
          <p:cNvPr id="18" name="Pladsholder til billede 2">
            <a:extLst>
              <a:ext uri="{FF2B5EF4-FFF2-40B4-BE49-F238E27FC236}">
                <a16:creationId xmlns:a16="http://schemas.microsoft.com/office/drawing/2014/main" id="{679FD232-1986-8B27-66F7-4586625CA36A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498001" y="1"/>
            <a:ext cx="3299142" cy="2601606"/>
          </a:xfrm>
        </p:spPr>
        <p:txBody>
          <a:bodyPr tIns="936000" anchor="ctr" anchorCtr="0"/>
          <a:lstStyle>
            <a:lvl1pPr marL="0" indent="0" algn="ctr"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r>
              <a:rPr lang="da-DK" dirty="0"/>
              <a:t>Klik på ikon for at indsætte billede</a:t>
            </a:r>
          </a:p>
        </p:txBody>
      </p:sp>
      <p:sp>
        <p:nvSpPr>
          <p:cNvPr id="19" name="Pladsholder til billede 3">
            <a:extLst>
              <a:ext uri="{FF2B5EF4-FFF2-40B4-BE49-F238E27FC236}">
                <a16:creationId xmlns:a16="http://schemas.microsoft.com/office/drawing/2014/main" id="{81561707-48CC-17B1-0A45-F4FF26B7D5CE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0220279" y="1710417"/>
            <a:ext cx="1954097" cy="1611190"/>
          </a:xfrm>
        </p:spPr>
        <p:txBody>
          <a:bodyPr tIns="936000" anchor="ctr" anchorCtr="0"/>
          <a:lstStyle>
            <a:lvl1pPr marL="0" indent="0" algn="ctr"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r>
              <a:rPr lang="da-DK" dirty="0"/>
              <a:t>Klik på ikon for at indsætte billede</a:t>
            </a:r>
          </a:p>
        </p:txBody>
      </p:sp>
      <p:sp>
        <p:nvSpPr>
          <p:cNvPr id="20" name="Pladsholder til billede 4">
            <a:extLst>
              <a:ext uri="{FF2B5EF4-FFF2-40B4-BE49-F238E27FC236}">
                <a16:creationId xmlns:a16="http://schemas.microsoft.com/office/drawing/2014/main" id="{A0D0BD77-D8C7-35CE-E62E-889E3F6DCC49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851288" y="2961606"/>
            <a:ext cx="2193328" cy="2750775"/>
          </a:xfrm>
        </p:spPr>
        <p:txBody>
          <a:bodyPr tIns="936000" anchor="ctr" anchorCtr="0"/>
          <a:lstStyle>
            <a:lvl1pPr marL="0" indent="0" algn="ctr"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r>
              <a:rPr lang="da-DK" dirty="0"/>
              <a:t>Klik på ikon for at indsætte billede</a:t>
            </a:r>
          </a:p>
        </p:txBody>
      </p:sp>
      <p:sp>
        <p:nvSpPr>
          <p:cNvPr id="21" name="Pladsholder til billede 5">
            <a:extLst>
              <a:ext uri="{FF2B5EF4-FFF2-40B4-BE49-F238E27FC236}">
                <a16:creationId xmlns:a16="http://schemas.microsoft.com/office/drawing/2014/main" id="{288001CD-12FE-142F-90D6-400597BB9B04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9357952" y="3681607"/>
            <a:ext cx="2490354" cy="2406395"/>
          </a:xfrm>
        </p:spPr>
        <p:txBody>
          <a:bodyPr tIns="936000" anchor="ctr" anchorCtr="0"/>
          <a:lstStyle>
            <a:lvl1pPr marL="0" indent="0" algn="ctr"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r>
              <a:rPr lang="da-DK" dirty="0"/>
              <a:t>Klik på ikon for at indsætte billede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44EBB5-B94F-759B-8617-682C3BB1CEA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AB5548-7253-48D6-B95B-F3D312A72220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3795729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548">
          <p15:clr>
            <a:srgbClr val="A4A3A4"/>
          </p15:clr>
        </p15:guide>
        <p15:guide id="2" pos="3748">
          <p15:clr>
            <a:srgbClr val="A4A3A4"/>
          </p15:clr>
        </p15:guide>
        <p15:guide id="3" pos="3975">
          <p15:clr>
            <a:srgbClr val="A4A3A4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1127124" y="872078"/>
            <a:ext cx="10371600" cy="82691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da-DK" dirty="0"/>
              <a:t>Overskrift 28pt i max. to linjer </a:t>
            </a:r>
            <a:br>
              <a:rPr lang="da-DK" dirty="0"/>
            </a:br>
            <a:r>
              <a:rPr lang="da-DK" dirty="0"/>
              <a:t>teksten vokser opad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1127125" y="1993524"/>
            <a:ext cx="10369549" cy="370401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a-DK" dirty="0"/>
              <a:t>Brødtekst 22pt skrives her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</a:p>
          <a:p>
            <a:pPr lvl="5"/>
            <a:r>
              <a:rPr lang="da-DK" dirty="0"/>
              <a:t>6 niveau</a:t>
            </a:r>
          </a:p>
          <a:p>
            <a:pPr lvl="6"/>
            <a:r>
              <a:rPr lang="da-DK" dirty="0"/>
              <a:t>7 niveau</a:t>
            </a:r>
          </a:p>
          <a:p>
            <a:pPr lvl="7"/>
            <a:r>
              <a:rPr lang="da-DK" dirty="0"/>
              <a:t>8 niveau</a:t>
            </a:r>
          </a:p>
          <a:p>
            <a:pPr lvl="8"/>
            <a:r>
              <a:rPr lang="da-DK" dirty="0"/>
              <a:t>9 niveau</a:t>
            </a:r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11504613" y="6300000"/>
            <a:ext cx="687386" cy="18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ctr">
              <a:defRPr lang="da-DK" sz="9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0DAB5548-7253-48D6-B95B-F3D312A72220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5" name="Footer"/>
          <p:cNvSpPr>
            <a:spLocks noGrp="1"/>
          </p:cNvSpPr>
          <p:nvPr>
            <p:ph type="ftr" sz="quarter" idx="3"/>
          </p:nvPr>
        </p:nvSpPr>
        <p:spPr>
          <a:xfrm>
            <a:off x="0" y="6847200"/>
            <a:ext cx="0" cy="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lang="da-DK" sz="100" kern="1200" dirty="0">
                <a:noFill/>
                <a:latin typeface="+mn-lt"/>
                <a:ea typeface="+mn-ea"/>
                <a:cs typeface="+mn-cs"/>
              </a:defRPr>
            </a:lvl1pPr>
          </a:lstStyle>
          <a:p>
            <a:endParaRPr lang="da-DK" dirty="0"/>
          </a:p>
        </p:txBody>
      </p:sp>
      <p:sp>
        <p:nvSpPr>
          <p:cNvPr id="4" name="Dato"/>
          <p:cNvSpPr>
            <a:spLocks noGrp="1"/>
          </p:cNvSpPr>
          <p:nvPr>
            <p:ph type="dt" sz="half" idx="2"/>
          </p:nvPr>
        </p:nvSpPr>
        <p:spPr>
          <a:xfrm>
            <a:off x="0" y="6847200"/>
            <a:ext cx="0" cy="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100">
                <a:noFill/>
              </a:defRPr>
            </a:lvl1pPr>
          </a:lstStyle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982506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93" r:id="rId2"/>
    <p:sldLayoutId id="2147483677" r:id="rId3"/>
    <p:sldLayoutId id="2147483678" r:id="rId4"/>
    <p:sldLayoutId id="2147483695" r:id="rId5"/>
    <p:sldLayoutId id="2147483696" r:id="rId6"/>
    <p:sldLayoutId id="2147483697" r:id="rId7"/>
    <p:sldLayoutId id="2147483679" r:id="rId8"/>
    <p:sldLayoutId id="2147483698" r:id="rId9"/>
    <p:sldLayoutId id="2147483699" r:id="rId10"/>
    <p:sldLayoutId id="2147483689" r:id="rId11"/>
    <p:sldLayoutId id="2147483690" r:id="rId12"/>
    <p:sldLayoutId id="2147483658" r:id="rId13"/>
    <p:sldLayoutId id="2147483692" r:id="rId14"/>
    <p:sldLayoutId id="2147483701" r:id="rId15"/>
    <p:sldLayoutId id="2147483682" r:id="rId16"/>
    <p:sldLayoutId id="2147483683" r:id="rId17"/>
    <p:sldLayoutId id="2147483686" r:id="rId18"/>
    <p:sldLayoutId id="2147483700" r:id="rId19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4000" indent="-1440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6"/>
        </a:buClr>
        <a:buFont typeface="Arial" panose="020B0604020202020204" pitchFamily="34" charset="0"/>
        <a:buChar char="•"/>
        <a:defRPr sz="22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04000" indent="-144000" algn="l" defTabSz="914400" rtl="0" eaLnBrk="1" latinLnBrk="0" hangingPunct="1">
        <a:spcBef>
          <a:spcPts val="0"/>
        </a:spcBef>
        <a:spcAft>
          <a:spcPts val="1200"/>
        </a:spcAft>
        <a:buClr>
          <a:schemeClr val="accent6"/>
        </a:buClr>
        <a:buFont typeface="Arial" panose="020B0604020202020204" pitchFamily="34" charset="0"/>
        <a:buChar char="•"/>
        <a:defRPr lang="da-DK" sz="20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28000" indent="-126000" algn="l" defTabSz="914400" rtl="0" eaLnBrk="1" latinLnBrk="0" hangingPunct="1">
        <a:spcBef>
          <a:spcPts val="0"/>
        </a:spcBef>
        <a:spcAft>
          <a:spcPts val="1200"/>
        </a:spcAft>
        <a:buClr>
          <a:schemeClr val="accent6"/>
        </a:buClr>
        <a:buFont typeface="Arial" panose="020B0604020202020204" pitchFamily="34" charset="0"/>
        <a:buChar char="•"/>
        <a:defRPr lang="da-DK" sz="18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188000" indent="-108000" algn="l" defTabSz="914400" rtl="0" eaLnBrk="1" latinLnBrk="0" hangingPunct="1">
        <a:spcBef>
          <a:spcPts val="0"/>
        </a:spcBef>
        <a:spcAft>
          <a:spcPts val="1200"/>
        </a:spcAft>
        <a:buClr>
          <a:schemeClr val="accent6"/>
        </a:buClr>
        <a:buFont typeface="Arial" panose="020B0604020202020204" pitchFamily="34" charset="0"/>
        <a:buChar char="•"/>
        <a:defRPr lang="da-DK" sz="16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548000" indent="-108000" algn="l" defTabSz="914400" rtl="0" eaLnBrk="1" latinLnBrk="0" hangingPunct="1">
        <a:spcBef>
          <a:spcPts val="0"/>
        </a:spcBef>
        <a:spcAft>
          <a:spcPts val="1200"/>
        </a:spcAft>
        <a:buClr>
          <a:schemeClr val="accent6"/>
        </a:buClr>
        <a:buFont typeface="Arial" panose="020B0604020202020204" pitchFamily="34" charset="0"/>
        <a:buChar char="•"/>
        <a:defRPr lang="da-DK" sz="14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1908000" indent="-90000" algn="l" defTabSz="914400" rtl="0" eaLnBrk="1" latinLnBrk="0" hangingPunct="1">
        <a:spcBef>
          <a:spcPts val="0"/>
        </a:spcBef>
        <a:spcAft>
          <a:spcPts val="1200"/>
        </a:spcAft>
        <a:buClr>
          <a:srgbClr val="7D7D7D"/>
        </a:buClr>
        <a:buFont typeface="Arial" panose="020B0604020202020204" pitchFamily="34" charset="0"/>
        <a:buChar char="•"/>
        <a:defRPr lang="da-DK" sz="1200" kern="1200" baseline="0" dirty="0">
          <a:solidFill>
            <a:schemeClr val="tx1"/>
          </a:solidFill>
          <a:latin typeface="+mn-lt"/>
          <a:ea typeface="+mn-ea"/>
          <a:cs typeface="+mn-cs"/>
        </a:defRPr>
      </a:lvl6pPr>
      <a:lvl7pPr marL="2268000" indent="-90000" algn="l" defTabSz="914400" rtl="0" eaLnBrk="1" latinLnBrk="0" hangingPunct="1">
        <a:spcBef>
          <a:spcPts val="0"/>
        </a:spcBef>
        <a:spcAft>
          <a:spcPts val="1200"/>
        </a:spcAft>
        <a:buClr>
          <a:srgbClr val="7D7D7D"/>
        </a:buClr>
        <a:buFont typeface="Arial" panose="020B0604020202020204" pitchFamily="34" charset="0"/>
        <a:buChar char="•"/>
        <a:defRPr lang="da-DK" sz="1100" kern="1200" baseline="0" dirty="0">
          <a:solidFill>
            <a:schemeClr val="tx1"/>
          </a:solidFill>
          <a:latin typeface="+mn-lt"/>
          <a:ea typeface="+mn-ea"/>
          <a:cs typeface="+mn-cs"/>
        </a:defRPr>
      </a:lvl7pPr>
      <a:lvl8pPr marL="2628000" indent="-90000" algn="l" defTabSz="914400" rtl="0" eaLnBrk="1" latinLnBrk="0" hangingPunct="1">
        <a:spcBef>
          <a:spcPts val="0"/>
        </a:spcBef>
        <a:spcAft>
          <a:spcPts val="1200"/>
        </a:spcAft>
        <a:buClr>
          <a:srgbClr val="7D7D7D"/>
        </a:buClr>
        <a:buFont typeface="Arial" panose="020B0604020202020204" pitchFamily="34" charset="0"/>
        <a:buChar char="•"/>
        <a:defRPr lang="da-DK" sz="1000" kern="1200" baseline="0" dirty="0">
          <a:solidFill>
            <a:schemeClr val="tx1"/>
          </a:solidFill>
          <a:latin typeface="+mn-lt"/>
          <a:ea typeface="+mn-ea"/>
          <a:cs typeface="+mn-cs"/>
        </a:defRPr>
      </a:lvl8pPr>
      <a:lvl9pPr marL="2988000" indent="-90000" algn="l" defTabSz="914400" rtl="0" eaLnBrk="1" latinLnBrk="0" hangingPunct="1">
        <a:spcBef>
          <a:spcPts val="0"/>
        </a:spcBef>
        <a:spcAft>
          <a:spcPts val="1200"/>
        </a:spcAft>
        <a:buClr>
          <a:srgbClr val="808080"/>
        </a:buClr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5" orient="horz" pos="1071" userDrawn="1">
          <p15:clr>
            <a:srgbClr val="F26B43"/>
          </p15:clr>
        </p15:guide>
        <p15:guide id="6" orient="horz" pos="1253" userDrawn="1">
          <p15:clr>
            <a:srgbClr val="F26B43"/>
          </p15:clr>
        </p15:guide>
        <p15:guide id="7" orient="horz" pos="3589" userDrawn="1">
          <p15:clr>
            <a:srgbClr val="F26B43"/>
          </p15:clr>
        </p15:guide>
        <p15:guide id="10" pos="710" userDrawn="1">
          <p15:clr>
            <a:srgbClr val="F26B43"/>
          </p15:clr>
        </p15:guide>
        <p15:guide id="11" pos="7242" userDrawn="1">
          <p15:clr>
            <a:srgbClr val="F26B43"/>
          </p15:clr>
        </p15:guide>
        <p15:guide id="12" pos="3863" userDrawn="1">
          <p15:clr>
            <a:srgbClr val="F26B43"/>
          </p15:clr>
        </p15:guide>
        <p15:guide id="13" pos="408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9A436-6DE4-1F34-0551-0B52FCBD3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CFFCCB-8EC1-F149-0A12-B8F8D70445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002933-6EB9-A64A-728B-E2EC3BAD1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B5548-7253-48D6-B95B-F3D312A72220}" type="slidenum">
              <a:rPr lang="da-DK" smtClean="0"/>
              <a:pPr/>
              <a:t>1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049561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4389B-E432-76F0-F31E-EA7AFE6D7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2B3EE-075F-70B8-D728-A390FCA921D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229535-82BE-3B2A-E311-7A880F3C0A8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DAB5548-7253-48D6-B95B-F3D312A72220}" type="slidenum">
              <a:rPr lang="da-DK" smtClean="0"/>
              <a:pPr/>
              <a:t>2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79225981"/>
      </p:ext>
    </p:extLst>
  </p:cSld>
  <p:clrMapOvr>
    <a:masterClrMapping/>
  </p:clrMapOvr>
</p:sld>
</file>

<file path=ppt/theme/theme1.xml><?xml version="1.0" encoding="utf-8"?>
<a:theme xmlns:a="http://schemas.openxmlformats.org/drawingml/2006/main" name="RegionH PowerPoint-skabelon 2024 (lys)">
  <a:themeElements>
    <a:clrScheme name="Region Hovedstaden Blue">
      <a:dk1>
        <a:srgbClr val="333333"/>
      </a:dk1>
      <a:lt1>
        <a:srgbClr val="FFFFFF"/>
      </a:lt1>
      <a:dk2>
        <a:srgbClr val="575757"/>
      </a:dk2>
      <a:lt2>
        <a:srgbClr val="CCEBFA"/>
      </a:lt2>
      <a:accent1>
        <a:srgbClr val="99D7F6"/>
      </a:accent1>
      <a:accent2>
        <a:srgbClr val="333333"/>
      </a:accent2>
      <a:accent3>
        <a:srgbClr val="4DB9EF"/>
      </a:accent3>
      <a:accent4>
        <a:srgbClr val="666666"/>
      </a:accent4>
      <a:accent5>
        <a:srgbClr val="19A5EA"/>
      </a:accent5>
      <a:accent6>
        <a:srgbClr val="999999"/>
      </a:accent6>
      <a:hlink>
        <a:srgbClr val="007DBB"/>
      </a:hlink>
      <a:folHlink>
        <a:srgbClr val="808080"/>
      </a:folHlink>
    </a:clrScheme>
    <a:fontScheme name="Region Hovedstad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F4A60"/>
        </a:solidFill>
        <a:ln w="9525">
          <a:solidFill>
            <a:srgbClr val="1F4A60"/>
          </a:solidFill>
        </a:ln>
      </a:spPr>
      <a:bodyPr lIns="0" tIns="0" rIns="0" bIns="0"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rgbClr val="1F293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REGION H PowerPoint Skabelon_DK.potx" id="{26986A75-4BB5-4C20-9DD6-E823FDD01161}" vid="{1F3D9A04-036F-41B4-8EF4-D6B3C5EA408C}"/>
    </a:ext>
  </a:extLst>
</a:theme>
</file>

<file path=ppt/theme/theme2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Arial" panose="020B0604020202020204"/>
        <a:ea typeface=""/>
        <a:cs typeface=""/>
        <a:font script="Jpan" typeface="Arial"/>
        <a:font script="Hang" typeface="Arial"/>
        <a:font script="Hans" typeface="Arial"/>
        <a:font script="Hant" typeface="Arial"/>
        <a:font script="Arab" typeface="Arial"/>
        <a:font script="Hebr" typeface="Arial"/>
        <a:font script="Thai" typeface="Arial"/>
        <a:font script="Ethi" typeface="Arial"/>
        <a:font script="Beng" typeface="Arial"/>
        <a:font script="Gujr" typeface="Arial"/>
        <a:font script="Khmr" typeface="Arial"/>
        <a:font script="Knda" typeface="Arial"/>
        <a:font script="Guru" typeface="Arial"/>
        <a:font script="Cans" typeface="Arial"/>
        <a:font script="Cher" typeface="Arial"/>
        <a:font script="Yiii" typeface="Arial"/>
        <a:font script="Tibt" typeface="Arial"/>
        <a:font script="Thaa" typeface="Arial"/>
        <a:font script="Deva" typeface="Arial"/>
        <a:font script="Telu" typeface="Arial"/>
        <a:font script="Taml" typeface="Arial"/>
        <a:font script="Syrc" typeface="Arial"/>
        <a:font script="Orya" typeface="Arial"/>
        <a:font script="Mlym" typeface="Arial"/>
        <a:font script="Laoo" typeface="Arial"/>
        <a:font script="Sinh" typeface="Arial"/>
        <a:font script="Mong" typeface="Arial"/>
        <a:font script="Viet" typeface="Arial"/>
        <a:font script="Uigh" typeface="Arial"/>
        <a:font script="Geor" typeface="Arial"/>
      </a:majorFont>
      <a:minorFont>
        <a:latin typeface="Arial" panose="020B0604020202020204"/>
        <a:ea typeface=""/>
        <a:cs typeface=""/>
        <a:font script="Jpan" typeface="Arial"/>
        <a:font script="Hang" typeface="Arial"/>
        <a:font script="Hans" typeface="Arial"/>
        <a:font script="Hant" typeface="Arial"/>
        <a:font script="Arab" typeface="Arial"/>
        <a:font script="Hebr" typeface="Arial"/>
        <a:font script="Thai" typeface="Arial"/>
        <a:font script="Ethi" typeface="Arial"/>
        <a:font script="Beng" typeface="Arial"/>
        <a:font script="Gujr" typeface="Arial"/>
        <a:font script="Khmr" typeface="Arial"/>
        <a:font script="Knda" typeface="Arial"/>
        <a:font script="Guru" typeface="Arial"/>
        <a:font script="Cans" typeface="Arial"/>
        <a:font script="Cher" typeface="Arial"/>
        <a:font script="Yiii" typeface="Arial"/>
        <a:font script="Tibt" typeface="Arial"/>
        <a:font script="Thaa" typeface="Arial"/>
        <a:font script="Deva" typeface="Arial"/>
        <a:font script="Telu" typeface="Arial"/>
        <a:font script="Taml" typeface="Arial"/>
        <a:font script="Syrc" typeface="Arial"/>
        <a:font script="Orya" typeface="Arial"/>
        <a:font script="Mlym" typeface="Arial"/>
        <a:font script="Laoo" typeface="Arial"/>
        <a:font script="Sinh" typeface="Arial"/>
        <a:font script="Mong" typeface="Arial"/>
        <a:font script="Viet" typeface="Arial"/>
        <a:font script="Uigh" typeface="Arial"/>
        <a:font script="Geor" typeface="Arial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TemplafyFormConfiguration><![CDATA[{"formFields":[{"required":false,"placeholder":"Præsentationens titel/beskrivelse (venstre sidefod)","lines":0,"helpTexts":{"prefix":"","postfix":""},"spacing":{},"shareValue":false,"type":"textBox","name":"PresentationTitle","label":"Titel/beskrivelse"},{"required":false,"placeholder":"","lines":1,"helpTexts":{"prefix":"Indsæt ønsket dato (fjerner brugernavnet)"},"spacing":{},"shareValue":false,"type":"textBox","name":"Dato_Manuel","label":"Dato"}],"formDataEntries":[{"name":"PresentationTitle","value":"bYbka6NvHuzPlIv+8JFqsQ=="},{"name":"Dato_Manuel","value":"bYbka6NvHuzPlIv+8JFqsQ=="}]}]]></TemplafyFormConfiguration>
</file>

<file path=customXml/item2.xml><?xml version="1.0" encoding="utf-8"?>
<TemplafyTemplateConfiguration><![CDATA[{"elementsMetadata":[{"type":"shape","id":"e04c83d4-a9fd-4345-a1b3-67b64202016a","elementConfiguration":{"inheritDimensions":"{{InheritDimensions.InheritNone}}","width":"1.91 cm","height":"1.91 cm","image":"{{UserProfile.Office.LogoRef.LogoHRef.Image}}","visibility":"","type":"image","disableUpdates":false}},{"type":"shape","id":"8fbc032e-59ce-453a-938e-403ff063ec58","elementConfiguration":{"inheritDimensions":"{{InheritDimensions.InheritNone}}","width":"3.68 cm","height":"1.17 cm","image":"{{UserProfile.Ekstralogo.ExtraLogoPPRef.Image}}","visibility":"","type":"image","disableUpdates":false}},{"type":"shape","id":"afb0d4ad-9468-4a2f-b44a-f459d542a4a2","elementConfiguration":{"inheritDimensions":"{{InheritDimensions.InheritNone}}","width":"6.05 cm","height":"1.9 cm","image":"{{UserProfile.Ekstralogo.ExtraLogoSix_PPRef.Image}}","visibility":"","type":"image","disableUpdates":false}},{"type":"shape","id":"8e16c742-eaa5-403b-816b-eb7cc46a1002","elementConfiguration":{"binding":"{{UserProfile.Office.Virksomhed}}","visibility":"{{IfElse(Equals(UserProfile.Office.Virksomhed, \"\"), VisibilityType.Hidden, VisibilityType.Visible)}}","type":"text","disableUpdates":false}},{"type":"shape","id":"8cea55c4-e5ed-41a3-b69a-3dce712e6db2","elementConfiguration":{"binding":"{{Form.PresentationTitle}}","visibility":"","type":"text","disableUpdates":false}},{"type":"shape","id":"6225a4bf-4f35-42d0-9a44-ecd332e390a9","elementConfiguration":{"binding":"{{StringJoin(\" \", UserProfile.Fornavn,UserProfile.Efternavn)}}","visibility":"{{IfElse(Not(Equals(Form.Dato_Manuel, \"\")), VisibilityType.Hidden, VisibilityType.Visible)}}","type":"text","disableUpdates":false}},{"type":"shape","id":"6c13f7fb-9839-41cd-aa4b-034f095c5c70","elementConfiguration":{"binding":"{{Form.Dato_Manuel}}","visibility":"","type":"text","disableUpdates":false}},{"type":"shape","id":"cdfd3277-9700-4be2-8962-99615f28ddee","elementConfiguration":{"binding":"{{UserProfile.CenterFreeText}}","visibility":"{{IfElse(Equals(UserProfile.Centers.Center, \"\"), VisibilityType.Visible, VisibilityType.Hidden)}}","type":"text","disableUpdates":false}},{"type":"shape","id":"589c541b-9870-44c8-8fd3-89f367241e27","elementConfiguration":{"binding":"{{UserProfile.Centers.Center}}","visibility":"{{IfElse(Equals(UserProfile.Centers.Center, \"\"), VisibilityType.Hidden, VisibilityType.Visible)}}","type":"text","disableUpdates":false}},{"type":"shape","id":"9332e942-4f19-4644-9efd-a36ce1bcdc23","elementConfiguration":{"inheritDimensions":"{{InheritDimensions.InheritNone}}","width":"1.91 cm","height":"1.91 cm","image":"{{UserProfile.Office.LogoRef.LogoHRef.Image}}","visibility":"","type":"image","disableUpdates":false}},{"type":"shape","id":"9c2f74da-53c5-48e8-a208-41f47c462157","elementConfiguration":{"inheritDimensions":"{{InheritDimensions.InheritNone}}","width":"3.68 cm","height":"1.17 cm","image":"{{UserProfile.Ekstralogo.ExtraLogoPPRef.Image}}","visibility":"","type":"image","disableUpdates":false}},{"type":"shape","id":"38fecfa1-012e-4035-9f3d-c29e2f888354","elementConfiguration":{"inheritDimensions":"{{InheritDimensions.InheritNone}}","width":"6.05 cm","height":"1.9 cm","image":"{{UserProfile.Ekstralogo.ExtraLogoSix_PPRef.Image}}","visibility":"","type":"image","disableUpdates":false}},{"type":"shape","id":"c1af5bd0-4221-4dd7-8f44-4b6c80ec079e","elementConfiguration":{"binding":"{{UserProfile.Office.Virksomhed}}","visibility":"{{IfElse(Equals(UserProfile.Office.Virksomhed, \"\"), VisibilityType.Hidden, VisibilityType.Visible)}}","type":"text","disableUpdates":false}},{"type":"shape","id":"87a09813-5485-4ac3-9ee5-0e0645d4a39e","elementConfiguration":{"binding":"{{Form.PresentationTitle}}","visibility":"","type":"text","disableUpdates":false}},{"type":"shape","id":"838e2f38-a35c-4ab7-bdd4-abf26126e458","elementConfiguration":{"binding":"{{StringJoin(\" \", UserProfile.Fornavn,UserProfile.Efternavn)}}","visibility":"{{IfElse(Not(Equals(Form.Dato_Manuel, \"\")), VisibilityType.Hidden, VisibilityType.Visible)}}","type":"text","disableUpdates":false}},{"type":"shape","id":"6365ac33-37c5-4af9-a353-575f08b259f6","elementConfiguration":{"binding":"{{Form.Dato_Manuel}}","visibility":"","type":"text","disableUpdates":false}},{"type":"shape","id":"11be26dd-28c7-47b8-8517-fa405f6760be","elementConfiguration":{"binding":"{{UserProfile.CenterFreeText}}","visibility":"{{IfElse(Equals(UserProfile.Centers.Center, \"\"), VisibilityType.Visible, VisibilityType.Hidden)}}","type":"text","disableUpdates":false}},{"type":"shape","id":"e29cf23a-0df6-429c-8203-96525f67bfc7","elementConfiguration":{"binding":"{{UserProfile.Centers.Center}}","visibility":"{{IfElse(Equals(UserProfile.Centers.Center, \"\"), VisibilityType.Hidden, VisibilityType.Visible)}}","type":"text","disableUpdates":false}},{"type":"shape","id":"f3bfcfe2-753e-46fd-ac05-afa93e396963","elementConfiguration":{"inheritDimensions":"{{InheritDimensions.InheritNone}}","width":"6.05 cm","height":"1.9 cm","image":"{{UserProfile.Ekstralogo.ExtraLogoSix_PPRef.Image}}","visibility":"","type":"image","disableUpdates":false}},{"type":"shape","id":"84e28caf-80b0-44e7-9f28-14afa1246e28","elementConfiguration":{"inheritDimensions":"{{InheritDimensions.InheritNone}}","width":"3.68 cm","height":"1.17 cm","image":"{{UserProfile.Ekstralogo.ExtraLogoPPRef.Image}}","visibility":"","type":"image","disableUpdates":false}},{"type":"shape","id":"c96aba8e-2002-4774-b0fd-21e00c95e83f","elementConfiguration":{"binding":"{{Form.PresentationTitle}}","visibility":"","type":"text","disableUpdates":false}},{"type":"shape","id":"6e8144c9-c5da-457f-b3e0-9662e2749c54","elementConfiguration":{"binding":"{{StringJoin(\" \", UserProfile.Fornavn,UserProfile.Efternavn)}}","visibility":"{{IfElse(Not(Equals(Form.Dato_Manuel, \"\")), VisibilityType.Hidden, VisibilityType.Visible)}}","type":"text","disableUpdates":false}},{"type":"shape","id":"fd515b8c-24f6-4e56-9c2c-36de0cd85533","elementConfiguration":{"binding":"{{Form.Dato_Manuel}}","visibility":"","type":"text","disableUpdates":false}},{"type":"shape","id":"f2b16f60-689f-4d8e-831d-59fca926e868","elementConfiguration":{"inheritDimensions":"{{InheritDimensions.InheritNone}}","width":"1.91 cm","height":"1.91 cm","image":"{{UserProfile.Office.LogoRef.LogoHRef.Image}}","visibility":"","type":"image","disableUpdates":false}},{"type":"shape","id":"948ed159-ca3f-4285-ac24-e8b45391531a","elementConfiguration":{"inheritDimensions":"{{InheritDimensions.InheritNone}}","width":"3.68 cm","height":"1.17 cm","image":"{{UserProfile.Ekstralogo.ExtraLogoPPRef.Image}}","visibility":"","type":"image","disableUpdates":false}},{"type":"shape","id":"61d543ad-0c32-4cc8-853f-97ade81b7b98","elementConfiguration":{"inheritDimensions":"{{InheritDimensions.InheritNone}}","width":"6.05 cm","height":"1.9 cm","image":"{{UserProfile.Ekstralogo.ExtraLogoSix_PPRef.Image}}","visibility":"","type":"image","disableUpdates":false}},{"type":"shape","id":"e616fa7e-a919-4e84-bdf1-613f8dca72ab","elementConfiguration":{"binding":"{{UserProfile.Office.Virksomhed}}","visibility":"{{IfElse(Equals(UserProfile.Office.Virksomhed, \"\"), VisibilityType.Hidden, VisibilityType.Visible)}}","type":"text","disableUpdates":false}},{"type":"shape","id":"76a0c403-3f27-437b-8fa6-b28acf3719dd","elementConfiguration":{"binding":"{{Form.PresentationTitle}}","visibility":"","type":"text","disableUpdates":false}},{"type":"shape","id":"08b0f1cb-04fb-48b8-9a2d-591ff0bf9e6b","elementConfiguration":{"binding":"{{StringJoin(\" \", UserProfile.Fornavn,UserProfile.Efternavn)}}","visibility":"{{IfElse(Not(Equals(Form.Dato_Manuel, \"\")), VisibilityType.Hidden, VisibilityType.Visible)}}","type":"text","disableUpdates":false}},{"type":"shape","id":"1ab30962-8d62-4d05-bf35-75154bff4db1","elementConfiguration":{"binding":"{{Form.Dato_Manuel}}","visibility":"","type":"text","disableUpdates":false}},{"type":"shape","id":"0c9de020-dc86-4d76-855d-cbd771320915","elementConfiguration":{"binding":"{{UserProfile.CenterFreeText}}","visibility":"{{IfElse(Equals(UserProfile.Centers.Center, \"\"), VisibilityType.Visible, VisibilityType.Hidden)}}","type":"text","disableUpdates":false}},{"type":"shape","id":"f204e7b3-285c-4610-9621-05e84c3a2452","elementConfiguration":{"binding":"{{UserProfile.Centers.Center}}","visibility":"{{IfElse(Equals(UserProfile.Centers.Center, \"\"), VisibilityType.Hidden, VisibilityType.Visible)}}","type":"text","disableUpdates":false}},{"type":"shape","id":"24fa70b4-1237-41b6-b496-bd213c80a71d","elementConfiguration":{"inheritDimensions":"{{InheritDimensions.InheritNone}}","width":"1.91 cm","height":"1.91 cm","image":"{{UserProfile.Office.LogoRef.LogoHRef.Image}}","visibility":"","type":"image","disableUpdates":false}},{"type":"shape","id":"3960d330-f48f-401c-a1bb-ad3be1e0b590","elementConfiguration":{"binding":"{{UserProfile.Office.Virksomhed}}","visibility":"{{IfElse(Equals(UserProfile.Office.Virksomhed, \"\"), VisibilityType.Hidden, VisibilityType.Visible)}}","type":"text","disableUpdates":false}},{"type":"shape","id":"4cb1c714-d35a-4ee4-8d82-6e2d9c15f4f6","elementConfiguration":{"binding":"{{UserProfile.CenterFreeText}}","visibility":"{{IfElse(Equals(UserProfile.Centers.Center, \"\"), VisibilityType.Visible, VisibilityType.Hidden)}}","type":"text","disableUpdates":false}},{"type":"shape","id":"4a4b0e45-87b4-4c3e-af17-48a8e667c04f","elementConfiguration":{"binding":"{{UserProfile.Centers.Center}}","visibility":"{{IfElse(Equals(UserProfile.Centers.Center, \"\"), VisibilityType.Hidden, VisibilityType.Visible)}}","type":"text","disableUpdates":false}},{"type":"shape","id":"e1c2cac3-cbf3-41da-9dd1-d8e43ee4f32f","elementConfiguration":{"inheritDimensions":"{{InheritDimensions.InheritNone}}","width":"6.05 cm","height":"1.9 cm","image":"{{UserProfile.Ekstralogo.ExtraLogoSix_PPRef.Image}}","visibility":"","type":"image","disableUpdates":false}},{"type":"shape","id":"d4aa7c0b-e25f-4a55-805d-f781fef1c5ed","elementConfiguration":{"inheritDimensions":"{{InheritDimensions.InheritNone}}","width":"3.68 cm","height":"1.17 cm","image":"{{UserProfile.Ekstralogo.ExtraLogoPPRef.Image}}","visibility":"","type":"image","disableUpdates":false}},{"type":"shape","id":"bee10e1d-be98-4215-84cb-13048630c7f2","elementConfiguration":{"binding":"{{Form.PresentationTitle}}","visibility":"","type":"text","disableUpdates":false}},{"type":"shape","id":"f9d090d9-0df9-4b21-98f9-35678bb8a854","elementConfiguration":{"binding":"{{StringJoin(\" \", UserProfile.Fornavn,UserProfile.Efternavn)}}","visibility":"{{IfElse(Not(Equals(Form.Dato_Manuel, \"\")), VisibilityType.Hidden, VisibilityType.Visible)}}","type":"text","disableUpdates":false}},{"type":"shape","id":"b8b7e0e4-c283-4863-a277-feae16aa6893","elementConfiguration":{"binding":"{{Form.Dato_Manuel}}","visibility":"","type":"text","disableUpdates":false}},{"type":"shape","id":"8fbaf318-0111-45ba-b168-bf683e5b0048","elementConfiguration":{"inheritDimensions":"{{InheritDimensions.InheritNone}}","width":"1.91 cm","height":"1.91 cm","image":"{{UserProfile.Office.LogoRef.LogoHRef.Image}}","visibility":"","type":"image","disableUpdates":false}},{"type":"shape","id":"f3f548f7-6085-4320-941d-f8bd4382d256","elementConfiguration":{"inheritDimensions":"{{InheritDimensions.InheritNone}}","width":"1.91 cm","height":"1.91 cm","image":"{{UserProfile.Office.LogoRef.LogoHRef.Image}}","visibility":"","type":"image","disableUpdates":false}},{"type":"shape","id":"7f920107-7446-4cee-baa8-a16401d02f3e","elementConfiguration":{"inheritDimensions":"{{InheritDimensions.InheritNone}}","width":"6.05 cm","height":"1.9 cm","image":"{{UserProfile.Ekstralogo.ExtraLogoSix_PPRef.Image}}","visibility":"","type":"image","disableUpdates":false}},{"type":"shape","id":"26803bd6-3944-49c3-83bb-7fe3b41d9600","elementConfiguration":{"inheritDimensions":"{{InheritDimensions.InheritNone}}","width":"3.68 cm","height":"1.17 cm","image":"{{UserProfile.Ekstralogo.ExtraLogoPPRef.Image}}","visibility":"","type":"image","disableUpdates":false}},{"type":"shape","id":"7b1386cb-e5fb-4009-97fc-ccac8f7057fd","elementConfiguration":{"binding":"{{UserProfile.Office.Virksomhed}}","visibility":"{{IfElse(Equals(UserProfile.Office.Virksomhed, \"\"), VisibilityType.Hidden, VisibilityType.Visible)}}","type":"text","disableUpdates":false}},{"type":"shape","id":"3192776b-11a6-4468-be8b-bb20f3f7894d","elementConfiguration":{"binding":"{{Form.PresentationTitle}}","visibility":"","type":"text","disableUpdates":false}},{"type":"shape","id":"66eb7f46-e2b3-4939-8cf3-f6dc71188d1c","elementConfiguration":{"binding":"{{StringJoin(\" \", UserProfile.Fornavn,UserProfile.Efternavn)}}","visibility":"{{IfElse(Not(Equals(Form.Dato_Manuel, \"\")), VisibilityType.Hidden, VisibilityType.Visible)}}","type":"text","disableUpdates":false}},{"type":"shape","id":"cce5ed03-79d1-44ad-b293-370996889bd5","elementConfiguration":{"binding":"{{Form.Dato_Manuel}}","visibility":"","type":"text","disableUpdates":false}},{"type":"shape","id":"7646e3cd-ad76-4179-8355-131dbcf8fa60","elementConfiguration":{"binding":"{{UserProfile.CenterFreeText}}","visibility":"{{IfElse(Equals(UserProfile.Centers.Center, \"\"), VisibilityType.Visible, VisibilityType.Hidden)}}","type":"text","disableUpdates":false}},{"type":"shape","id":"e4b49959-2bce-4c35-977c-b46ca97aebd4","elementConfiguration":{"binding":"{{UserProfile.Centers.Center}}","visibility":"{{IfElse(Equals(UserProfile.Centers.Center, \"\"), VisibilityType.Hidden, VisibilityType.Visible)}}","type":"text","disableUpdates":false}},{"type":"shape","id":"cfa9896b-f5e4-439e-a094-afc9de7228a2","elementConfiguration":{"inheritDimensions":"{{InheritDimensions.InheritNone}}","width":"1.91 cm","height":"1.91 cm","image":"{{UserProfile.Office.LogoRef.LogoHRef.Image}}","visibility":"","type":"image","disableUpdates":false}},{"type":"shape","id":"5dc19ca3-ee10-4a67-a8e6-533b8821d63e","elementConfiguration":{"inheritDimensions":"{{InheritDimensions.InheritNone}}","width":"3.68 cm","height":"1.17 cm","image":"{{UserProfile.Ekstralogo.ExtraLogoPPRef.Image}}","visibility":"","type":"image","disableUpdates":false}},{"type":"shape","id":"4e0d0088-12c5-4484-aa3f-9b4c8940ea42","elementConfiguration":{"inheritDimensions":"{{InheritDimensions.InheritNone}}","width":"6.05 cm","height":"1.9 cm","image":"{{UserProfile.Ekstralogo.ExtraLogoSix_PPRef.Image}}","visibility":"","type":"image","disableUpdates":false}},{"type":"shape","id":"1f164a39-38ac-49e1-9d51-d772a9f8299b","elementConfiguration":{"binding":"{{Form.PresentationTitle}}","visibility":"","type":"text","disableUpdates":false}},{"type":"shape","id":"a5b00bcd-a198-457c-bb50-f3e7bd6954e0","elementConfiguration":{"binding":"{{StringJoin(\" \", UserProfile.Fornavn,UserProfile.Efternavn)}}","visibility":"{{IfElse(Not(Equals(Form.Dato_Manuel, \"\")), VisibilityType.Hidden, VisibilityType.Visible)}}","type":"text","disableUpdates":false}},{"type":"shape","id":"7f27d5e9-ae5e-48c8-9916-bdf06bb44950","elementConfiguration":{"binding":"{{Form.Dato_Manuel}}","visibility":"","type":"text","disableUpdates":false}},{"type":"shape","id":"3932a3c1-05c9-4eb2-8fdd-d7d9911c93fc","elementConfiguration":{"binding":"{{UserProfile.CenterFreeText}}","visibility":"{{IfElse(Equals(UserProfile.Centers.Center, \"\"), VisibilityType.Visible, VisibilityType.Hidden)}}","type":"text","disableUpdates":false}},{"type":"shape","id":"f90283a5-d05b-452e-aa9c-58adb147af75","elementConfiguration":{"binding":"{{UserProfile.Centers.Center}}","visibility":"{{IfElse(Equals(UserProfile.Centers.Center, \"\"), VisibilityType.Hidden, VisibilityType.Visible)}}","type":"text","disableUpdates":false}},{"type":"shape","id":"0d968416-ef9d-4334-8075-1971f4d657b3","elementConfiguration":{"binding":"{{UserProfile.Office.Virksomhed}}","visibility":"{{IfElse(Equals(UserProfile.Office.Virksomhed, \"\"), VisibilityType.Hidden, VisibilityType.Visible)}}","type":"text","disableUpdates":false}},{"type":"shape","id":"b7c68e5c-49aa-4d4c-ab11-2cff8f0c85db","elementConfiguration":{"inheritDimensions":"{{InheritDimensions.InheritNone}}","width":"1.91 cm","height":"1.91 cm","image":"{{UserProfile.Office.LogoRef.LogoHRef.Image}}","visibility":"","type":"image","disableUpdates":false}},{"type":"shape","id":"4150a4ef-4a01-4b2d-aa90-cfe11c6f5afe","elementConfiguration":{"inheritDimensions":"{{InheritDimensions.InheritNone}}","width":"3.68 cm","height":"1.17 cm","image":"{{UserProfile.Ekstralogo.ExtraLogoPPRef.Image}}","visibility":"","type":"image","disableUpdates":false}},{"type":"shape","id":"39d3381f-0d74-4395-856e-7e402039bf17","elementConfiguration":{"inheritDimensions":"{{InheritDimensions.InheritNone}}","width":"6.05 cm","height":"1.9 cm","image":"{{UserProfile.Ekstralogo.ExtraLogoSix_PPRef.Image}}","visibility":"","type":"image","disableUpdates":false}},{"type":"shape","id":"c03f1dff-9652-4305-837d-7ca10661d720","elementConfiguration":{"binding":"{{UserProfile.Office.Virksomhed}}","visibility":"{{IfElse(Equals(UserProfile.Office.Virksomhed, \"\"), VisibilityType.Hidden, VisibilityType.Visible)}}","type":"text","disableUpdates":false}},{"type":"shape","id":"d1f70a56-9978-4a33-bc26-5df1807fea45","elementConfiguration":{"binding":"{{Form.PresentationTitle}}","visibility":"","type":"text","disableUpdates":false}},{"type":"shape","id":"7830c4a6-9eff-4fda-9b37-a051f7919c44","elementConfiguration":{"binding":"{{StringJoin(\" \", UserProfile.Fornavn,UserProfile.Efternavn)}}","visibility":"{{IfElse(Not(Equals(Form.Dato_Manuel, \"\")), VisibilityType.Hidden, VisibilityType.Visible)}}","type":"text","disableUpdates":false}},{"type":"shape","id":"ef43f36f-a2c3-4d46-932e-8e20bece6de1","elementConfiguration":{"binding":"{{Form.Dato_Manuel}}","visibility":"","type":"text","disableUpdates":false}},{"type":"shape","id":"beee11df-e8a6-45c1-9142-5ecc20a27ac7","elementConfiguration":{"binding":"{{UserProfile.CenterFreeText}}","visibility":"{{IfElse(Equals(UserProfile.Centers.Center, \"\"), VisibilityType.Visible, VisibilityType.Hidden)}}","type":"text","disableUpdates":false}},{"type":"shape","id":"75795eb5-bf39-4ae2-9673-1084acf3556e","elementConfiguration":{"binding":"{{UserProfile.Centers.Center}}","visibility":"{{IfElse(Equals(UserProfile.Centers.Center, \"\"), VisibilityType.Hidden, VisibilityType.Visible)}}","type":"text","disableUpdates":false}},{"type":"shape","id":"e12fabe3-b7b6-4fdc-8e5e-b99fcd74d6c6","elementConfiguration":{"inheritDimensions":"{{InheritDimensions.InheritNone}}","width":"1.91 cm","height":"1.91 cm","image":"{{UserProfile.Office.LogoRef.LogoHRef.Image}}","visibility":"","type":"image","disableUpdates":false}},{"type":"shape","id":"a668f99d-0de8-4b2f-a6d9-0b89ea8d14d9","elementConfiguration":{"inheritDimensions":"{{InheritDimensions.InheritNone}}","width":"3.68 cm","height":"1.17 cm","image":"{{UserProfile.Ekstralogo.ExtraLogoPPRef.Image}}","visibility":"","type":"image","disableUpdates":false}},{"type":"shape","id":"253efc7a-279f-433d-acde-5f8a8be4ebf4","elementConfiguration":{"inheritDimensions":"{{InheritDimensions.InheritNone}}","width":"6.05 cm","height":"1.9 cm","image":"{{UserProfile.Ekstralogo.ExtraLogoSix_PPRef.Image}}","visibility":"","type":"image","disableUpdates":false}},{"type":"shape","id":"e9999da6-dbab-47f9-91cd-6c76bd47b091","elementConfiguration":{"binding":"{{UserProfile.Office.Virksomhed}}","visibility":"{{IfElse(Equals(UserProfile.Office.Virksomhed, \"\"), VisibilityType.Hidden, VisibilityType.Visible)}}","type":"text","disableUpdates":false}},{"type":"shape","id":"819da24e-8928-4808-962a-a8d4232c8076","elementConfiguration":{"binding":"{{UserProfile.CenterFreeText}}","visibility":"{{IfElse(Equals(UserProfile.Centers.Center, \"\"), VisibilityType.Visible, VisibilityType.Hidden)}}","type":"text","disableUpdates":false}},{"type":"shape","id":"e39f68b3-e651-4356-a672-022b5813293e","elementConfiguration":{"binding":"{{UserProfile.Centers.Center}}","visibility":"{{IfElse(Equals(UserProfile.Centers.Center, \"\"), VisibilityType.Hidden, VisibilityType.Visible)}}","type":"text","disableUpdates":false}},{"type":"shape","id":"ee19e965-4d6c-41d2-b9a0-b86381d017fa","elementConfiguration":{"binding":"{{Form.PresentationTitle}}","visibility":"","type":"text","disableUpdates":false}},{"type":"shape","id":"80c6b601-863d-4cc3-8345-0a4e64433fa3","elementConfiguration":{"binding":"{{StringJoin(\" \", UserProfile.Fornavn,UserProfile.Efternavn)}}","visibility":"{{IfElse(Not(Equals(Form.Dato_Manuel, \"\")), VisibilityType.Hidden, VisibilityType.Visible)}}","type":"text","disableUpdates":false}},{"type":"shape","id":"ecdc9461-214f-4d44-9211-3dd6e651f397","elementConfiguration":{"binding":"{{Form.Dato_Manuel}}","visibility":"","type":"text","disableUpdates":false}},{"type":"shape","id":"1b88a345-0a4d-479d-98ff-d925cfc170c6","elementConfiguration":{"inheritDimensions":"{{InheritDimensions.InheritNone}}","width":"1.91 cm","height":"1.91 cm","image":"{{UserProfile.Office.LogoRef.LogoHRef.Image}}","visibility":"","type":"image","disableUpdates":false}},{"type":"shape","id":"a848eb38-b74e-4f38-8666-b37717140315","elementConfiguration":{"binding":"{{UserProfile.Office.Virksomhed}}","visibility":"{{IfElse(Equals(UserProfile.Office.Virksomhed, \"\"), VisibilityType.Hidden, VisibilityType.Visible)}}","type":"text","disableUpdates":false}},{"type":"shape","id":"713f456c-3a99-4064-80eb-f06a79a3ca60","elementConfiguration":{"binding":"{{UserProfile.CenterFreeText}}","visibility":"{{IfElse(Equals(UserProfile.Centers.Center, \"\"), VisibilityType.Visible, VisibilityType.Hidden)}}","type":"text","disableUpdates":false}},{"type":"shape","id":"7215a281-cc35-4305-ad4a-6e018cf56553","elementConfiguration":{"binding":"{{UserProfile.Centers.Center}}","visibility":"{{IfElse(Equals(UserProfile.Centers.Center, \"\"), VisibilityType.Hidden, VisibilityType.Visible)}}","type":"text","disableUpdates":false}},{"type":"shape","id":"2ddd6c43-6647-4f3d-a833-9c6e51483a4c","elementConfiguration":{"inheritDimensions":"{{InheritDimensions.InheritNone}}","width":"6.05 cm","height":"1.9 cm","image":"{{UserProfile.Ekstralogo.ExtraLogoSix_PPRef.Image}}","visibility":"","type":"image","disableUpdates":false}},{"type":"shape","id":"563a7374-70fa-43ef-b4da-8af57c917540","elementConfiguration":{"inheritDimensions":"{{InheritDimensions.InheritNone}}","width":"3.68 cm","height":"1.17 cm","image":"{{UserProfile.Ekstralogo.ExtraLogoPPRef.Image}}","visibility":"","type":"image","disableUpdates":false}},{"type":"shape","id":"6fd4a70f-ff3b-4357-8eb8-a327b0b64526","elementConfiguration":{"binding":"{{Form.PresentationTitle}}","visibility":"","type":"text","disableUpdates":false}},{"type":"shape","id":"88616317-78a8-4ddb-9c12-a74668d96ff6","elementConfiguration":{"binding":"{{StringJoin(\" \", UserProfile.Fornavn,UserProfile.Efternavn)}}","visibility":"{{IfElse(Not(Equals(Form.Dato_Manuel, \"\")), VisibilityType.Hidden, VisibilityType.Visible)}}","type":"text","disableUpdates":false}},{"type":"shape","id":"b097f6d9-3ac2-4697-b550-430ae244bed9","elementConfiguration":{"binding":"{{Form.Dato_Manuel}}","visibility":"","type":"text","disableUpdates":false}},{"type":"shape","id":"8acfcaf4-ff3e-46e4-adf7-61f1242fe848","elementConfiguration":{"inheritDimensions":"{{InheritDimensions.InheritNone}}","width":"1.91 cm","height":"1.91 cm","image":"{{UserProfile.Office.LogoRef.LogoHRef.Image}}","visibility":"","type":"image","disableUpdates":false}},{"type":"shape","id":"7b5bd924-401a-482e-aeee-e3ee6f1572ac","elementConfiguration":{"inheritDimensions":"{{InheritDimensions.InheritNone}}","width":"1.91 cm","height":"1.91 cm","image":"{{UserProfile.Office.LogoRef.LogoHRef.Image}}","visibility":"","type":"image","disableUpdates":false}},{"type":"shape","id":"ff80b5de-81c9-4429-80fa-f0a7eb6887b9","elementConfiguration":{"binding":"{{UserProfile.Office.Virksomhed}}","visibility":"{{IfElse(Equals(UserProfile.Office.Virksomhed, \"\"), VisibilityType.Hidden, VisibilityType.Visible)}}","type":"text","disableUpdates":false}},{"type":"shape","id":"caa4534c-4ee0-4cd1-b4d0-a8026d536576","elementConfiguration":{"binding":"{{UserProfile.CenterFreeText}}","visibility":"{{IfElse(Equals(UserProfile.Centers.Center, \"\"), VisibilityType.Visible, VisibilityType.Hidden)}}","type":"text","disableUpdates":false}},{"type":"shape","id":"172a49a1-faca-42eb-8cc0-49f5fc7872f0","elementConfiguration":{"binding":"{{UserProfile.Centers.Center}}","visibility":"{{IfElse(Equals(UserProfile.Centers.Center, \"\"), VisibilityType.Hidden, VisibilityType.Visible)}}","type":"text","disableUpdates":false}},{"type":"shape","id":"ea2df85b-803b-44f6-a930-e67d6f9ec32d","elementConfiguration":{"inheritDimensions":"{{InheritDimensions.InheritNone}}","width":"6.05 cm","height":"1.9 cm","image":"{{UserProfile.Ekstralogo.ExtraLogoSix_PPRef.Image}}","visibility":"","type":"image","disableUpdates":false}},{"type":"shape","id":"b326c5f0-5019-4d2c-aada-cd0e4ea78d8d","elementConfiguration":{"inheritDimensions":"{{InheritDimensions.InheritNone}}","width":"3.68 cm","height":"1.17 cm","image":"{{UserProfile.Ekstralogo.ExtraLogoPPRef.Image}}","visibility":"","type":"image","disableUpdates":false}},{"type":"shape","id":"1eea6ad5-a2b7-44a6-ad2f-4873ac45385a","elementConfiguration":{"binding":"{{Form.PresentationTitle}}","visibility":"","type":"text","disableUpdates":false}},{"type":"shape","id":"17ad8b71-b5e4-498f-8523-14ec4b55df96","elementConfiguration":{"binding":"{{StringJoin(\" \", UserProfile.Fornavn,UserProfile.Efternavn)}}","visibility":"{{IfElse(Not(Equals(Form.Dato_Manuel, \"\")), VisibilityType.Hidden, VisibilityType.Visible)}}","type":"text","disableUpdates":false}},{"type":"shape","id":"f4e0fc4a-dd77-4f7a-857d-ae2d2b658750","elementConfiguration":{"binding":"{{Form.Dato_Manuel}}","visibility":"","type":"text","disableUpdates":false}},{"type":"shape","id":"31775097-209d-4a5f-8120-0773d308ad9c","elementConfiguration":{"inheritDimensions":"{{InheritDimensions.InheritNone}}","width":"1.91 cm","height":"1.91 cm","image":"{{UserProfile.Office.LogoRef.LogoHRef.Image}}","visibility":"","type":"image","disableUpdates":false}},{"type":"shape","id":"c927ee2d-d53a-471a-9cca-d36047d707c8","elementConfiguration":{"binding":"{{Form.PresentationTitle}}","visibility":"{{IfElse(Equals(Form.PresentationTitle, \"\"), VisibilityType.Hidden, VisibilityType.Visible)}}","type":"text","disableUpdates":false}},{"type":"shape","id":"fb38e748-8ad6-4a96-8778-2f45c7cda3b8","elementConfiguration":{"binding":"{{Form.Dato_Manuel}}","visibility":"{{IfElse(Equals(Form.Dato_Manuel, \"\"), VisibilityType.Hidden, VisibilityType.Visible)}}","type":"text","disableUpdates":false}},{"type":"shape","id":"bd62ecaa-32ff-4ef6-8e9f-5b550b67d124","elementConfiguration":{"binding":"{{StringJoin(\" \", UserProfile.Fornavn,UserProfile.Efternavn)}}","visibility":"{{IfElse(Not(Equals(Form.Dato_Manuel, \"\")), VisibilityType.Hidden, VisibilityType.Visible)}}","type":"text","disableUpdates":false}},{"type":"shape","id":"cfd66b28-c3cd-4246-aa42-bb041ec5fd31","elementConfiguration":{"binding":"{{UserProfile.Office.Virksomhed}}","visibility":"{{IfElse(Equals(UserProfile.Office.Virksomhed, \"\"), VisibilityType.Hidden, VisibilityType.Visible)}}","type":"text","disableUpdates":false}},{"type":"shape","id":"e333dc25-9469-4ec6-adc1-5e934a681616","elementConfiguration":{"inheritDimensions":"{{InheritDimensions.InheritNone}}","width":"3.68 cm","height":"1.17 cm","image":"{{UserProfile.Ekstralogo.ExtraLogoPPNEGRef.Image}}","visibility":"","type":"image","disableUpdates":false}},{"type":"shape","id":"f6dc7dce-a2cb-4ef2-9b66-a0af02359edd","elementConfiguration":{"inheritDimensions":"{{InheritDimensions.InheritNone}}","width":"6.05 cm","height":"1.9 cm","image":"{{UserProfile.Ekstralogo.ExtraLogoSixNEG_PPRef.Image}}","visibility":"","type":"image","disableUpdates":false}},{"type":"shape","id":"57a415db-33ed-4048-aaff-aad5f6348644","elementConfiguration":{"binding":"{{UserProfile.CenterFreeText}}","visibility":"{{IfElse(Equals(UserProfile.Centers.Center, \"\"), VisibilityType.Visible, VisibilityType.Hidden)}}","type":"text","disableUpdates":false}},{"type":"shape","id":"25e45611-5e48-44ec-902a-29b293c979ec","elementConfiguration":{"binding":"{{UserProfile.Centers.Center}}","visibility":"{{IfElse(Equals(UserProfile.Centers.Center, \"\"), VisibilityType.Hidden, VisibilityType.Visible)}}","type":"text","disableUpdates":false}},{"type":"shape","id":"9ef2c912-862a-42de-9ea3-2d43dd298580","elementConfiguration":{"inheritDimensions":"{{InheritDimensions.InheritNone}}","width":"1.91 cm","height":"1.91 cm","image":"{{UserProfile.Office.LogoRef.LogoHRef.Image}}","visibility":"","type":"image","disableUpdates":false}},{"type":"shape","id":"7963cce1-7a1f-4824-8a0e-c66e162e6384","elementConfiguration":{"inheritDimensions":"{{InheritDimensions.InheritNone}}","width":"3.68 cm","height":"1.17 cm","image":"{{UserProfile.Ekstralogo.ExtraLogoPPRef.Image}}","visibility":"","type":"image","disableUpdates":false}},{"type":"shape","id":"8e101a5c-7cf6-41b9-bdf0-88508e49f945","elementConfiguration":{"binding":"{{Form.PresentationTitle}}","visibility":"","type":"text","disableUpdates":false}},{"type":"shape","id":"cd97e26e-f3c7-4581-8123-da557fb9b3de","elementConfiguration":{"binding":"{{StringJoin(\" \", UserProfile.Fornavn,UserProfile.Efternavn)}}","visibility":"{{IfElse(Not(Equals(Form.Dato_Manuel, \"\")), VisibilityType.Hidden, VisibilityType.Visible)}}","type":"text","disableUpdates":false}},{"type":"shape","id":"0b03d2e7-0375-4240-9543-c3e29f69ad26","elementConfiguration":{"binding":"{{Form.Dato_Manuel}}","visibility":"","type":"text","disableUpdates":false}},{"type":"shape","id":"a166c5ac-ce87-4b9f-897f-c1e05c20553d","elementConfiguration":{"inheritDimensions":"{{InheritDimensions.InheritNone}}","width":"6.05 cm","height":"1.9 cm","image":"{{UserProfile.Ekstralogo.ExtraLogoSix_PPRef.Image}}","visibility":"","type":"image","disableUpdates":false}},{"type":"shape","id":"25eebed1-de6f-43e9-973b-e8bd6b03cbb9","elementConfiguration":{"binding":"{{UserProfile.Office.Virksomhed}}","visibility":"{{IfElse(Equals(UserProfile.Office.Virksomhed, \"\"), VisibilityType.Hidden, VisibilityType.Visible)}}","type":"text","disableUpdates":false}},{"type":"shape","id":"86d51b03-6ba7-4441-bb88-19169b018ef4","elementConfiguration":{"binding":"{{UserProfile.CenterFreeText}}","visibility":"{{IfElse(Equals(UserProfile.Centers.Center, \"\"), VisibilityType.Visible, VisibilityType.Hidden)}}","type":"text","disableUpdates":false}},{"type":"shape","id":"fe3f79e9-4260-4ad5-8fb8-d814301e6053","elementConfiguration":{"binding":"{{UserProfile.Centers.Center}}","visibility":"{{IfElse(Equals(UserProfile.Centers.Center, \"\"), VisibilityType.Hidden, VisibilityType.Visible)}}","type":"text","disableUpdates":false}},{"type":"shape","id":"d89a1c53-3b38-49c3-8571-4671c05d3f03","elementConfiguration":{"inheritDimensions":"{{InheritDimensions.InheritNone}}","width":"3.68 cm","height":"1.17 cm","image":"{{UserProfile.Ekstralogo.ExtraLogoPPRef.Image}}","visibility":"","type":"image","disableUpdates":false}},{"type":"shape","id":"9ea37485-c901-4fd4-aec5-4442dd615d9c","elementConfiguration":{"inheritDimensions":"{{InheritDimensions.InheritNone}}","width":"6.05 cm","height":"1.9 cm","image":"{{UserProfile.Ekstralogo.ExtraLogoSix_PPRef.Image}}","visibility":"","type":"image","disableUpdates":false}},{"type":"shape","id":"64ef8b0e-b808-4c5b-90b5-e541732efe48","elementConfiguration":{"binding":"{{Form.PresentationTitle}}","visibility":"","type":"text","disableUpdates":false}},{"type":"shape","id":"4518b01a-9e5c-4de9-89c3-e1663f0ba07a","elementConfiguration":{"binding":"{{StringJoin(\" \", UserProfile.Fornavn,UserProfile.Efternavn)}}","visibility":"{{IfElse(Not(Equals(Form.Dato_Manuel, \"\")), VisibilityType.Hidden, VisibilityType.Visible)}}","type":"text","disableUpdates":false}},{"type":"shape","id":"43effc6c-89dc-4288-bc81-504db192af75","elementConfiguration":{"binding":"{{Form.Dato_Manuel}}","visibility":"","type":"text","disableUpdates":false}},{"type":"shape","id":"e5ab7580-68ec-44a7-a83e-e4c64560e812","elementConfiguration":{"inheritDimensions":"{{InheritDimensions.InheritNone}}","width":"1.91 cm","height":"1.91 cm","image":"{{UserProfile.Office.LogoRef.LogoHRef.Image}}","visibility":"","type":"image","disableUpdates":false}},{"type":"shape","id":"eb8935c1-7a06-499c-9085-1952fd86e12d","elementConfiguration":{"inheritDimensions":"{{InheritDimensions.InheritNone}}","width":"3.68 cm","height":"1.17 cm","image":"{{UserProfile.Ekstralogo.ExtraLogoPPRef.Image}}","visibility":"","type":"image","disableUpdates":false}},{"type":"shape","id":"1dffb931-7f24-4982-88c9-d34929e0b70e","elementConfiguration":{"inheritDimensions":"{{InheritDimensions.InheritNone}}","width":"6.05 cm","height":"1.9 cm","image":"{{UserProfile.Ekstralogo.ExtraLogoSix_PPRef.Image}}","visibility":"","type":"image","disableUpdates":false}},{"type":"shape","id":"d33f26e3-35a3-4436-adf9-d7d61b63526c","elementConfiguration":{"binding":"{{UserProfile.Office.Virksomhed}}","visibility":"{{IfElse(Equals(UserProfile.Office.Virksomhed, \"\"), VisibilityType.Hidden, VisibilityType.Visible)}}","type":"text","disableUpdates":false}},{"type":"shape","id":"73e8ba50-14c6-4e77-835c-6726e91bda56","elementConfiguration":{"binding":"{{Form.PresentationTitle}}","visibility":"","type":"text","disableUpdates":false}},{"type":"shape","id":"a87d7a92-6f6a-40e3-81aa-6a72a0bdc19d","elementConfiguration":{"binding":"{{StringJoin(\" \", UserProfile.Fornavn,UserProfile.Efternavn)}}","visibility":"{{IfElse(Not(Equals(Form.Dato_Manuel, \"\")), VisibilityType.Hidden, VisibilityType.Visible)}}","type":"text","disableUpdates":false}},{"type":"shape","id":"b7988c3b-d54d-4ddb-9907-1576918ec57e","elementConfiguration":{"binding":"{{Form.Dato_Manuel}}","visibility":"","type":"text","disableUpdates":false}},{"type":"shape","id":"fbac552e-ac4a-47d0-9c5a-981f35693178","elementConfiguration":{"binding":"{{UserProfile.CenterFreeText}}","visibility":"{{IfElse(Equals(UserProfile.Centers.Center, \"\"), VisibilityType.Visible, VisibilityType.Hidden)}}","type":"text","disableUpdates":false}},{"type":"shape","id":"72a8669a-eaaa-46dd-82cd-e47dd032cd71","elementConfiguration":{"binding":"{{UserProfile.Centers.Center}}","visibility":"{{IfElse(Equals(UserProfile.Centers.Center, \"\"), VisibilityType.Hidden, VisibilityType.Visible)}}","type":"text","disableUpdates":false}},{"type":"shape","id":"138c9d59-33a6-42cf-b94c-db6eccd953da","elementConfiguration":{"inheritDimensions":"{{InheritDimensions.InheritNone}}","width":"1.91 cm","height":"1.91 cm","image":"{{UserProfile.Office.LogoRef.LogoHRef.Image}}","visibility":"","type":"image","disableUpdates":false}},{"type":"shape","id":"6a0e0828-f106-45b4-b58f-4123164310c2","elementConfiguration":{"inheritDimensions":"{{InheritDimensions.InheritNone}}","width":"3.68 cm","height":"1.17 cm","image":"{{UserProfile.Ekstralogo.ExtraLogoPPRef.Image}}","visibility":"","type":"image","disableUpdates":false}},{"type":"shape","id":"8a20b75a-e07f-444a-8a3a-0511eb4c3cba","elementConfiguration":{"inheritDimensions":"{{InheritDimensions.InheritNone}}","width":"6.05 cm","height":"1.9 cm","image":"{{UserProfile.Ekstralogo.ExtraLogoSix_PPRef.Image}}","visibility":"","type":"image","disableUpdates":false}},{"type":"shape","id":"cfd31af5-03ed-402e-993b-b6d286352540","elementConfiguration":{"binding":"{{UserProfile.Office.Virksomhed}}","visibility":"{{IfElse(Equals(UserProfile.Office.Virksomhed, \"\"), VisibilityType.Hidden, VisibilityType.Visible)}}","type":"text","disableUpdates":false}},{"type":"shape","id":"ce7873f3-89ba-4f7f-83dc-506e8f4ffb4e","elementConfiguration":{"binding":"{{Form.PresentationTitle}}","visibility":"","type":"text","disableUpdates":false}},{"type":"shape","id":"15c1b1b3-da13-449a-bddf-3a4263e254bb","elementConfiguration":{"binding":"{{StringJoin(\" \", UserProfile.Fornavn,UserProfile.Efternavn)}}","visibility":"{{IfElse(Not(Equals(Form.Dato_Manuel, \"\")), VisibilityType.Hidden, VisibilityType.Visible)}}","type":"text","disableUpdates":false}},{"type":"shape","id":"d151961f-652d-4ca1-96a6-14a178a262e6","elementConfiguration":{"binding":"{{Form.Dato_Manuel}}","visibility":"","type":"text","disableUpdates":false}},{"type":"shape","id":"639a2763-7ee1-4560-8f89-dc6b209760da","elementConfiguration":{"binding":"{{UserProfile.CenterFreeText}}","visibility":"{{IfElse(Equals(UserProfile.Centers.Center, \"\"), VisibilityType.Visible, VisibilityType.Hidden)}}","type":"text","disableUpdates":false}},{"type":"shape","id":"609d4ecf-4cb9-4ee5-a187-b1b58a251193","elementConfiguration":{"binding":"{{UserProfile.Centers.Center}}","visibility":"{{IfElse(Equals(UserProfile.Centers.Center, \"\"), VisibilityType.Hidden, VisibilityType.Visible)}}","type":"text","disableUpdates":false}},{"type":"shape","id":"47440924-f4de-406c-bdfd-5c8482016865","elementConfiguration":{"inheritDimensions":"{{InheritDimensions.InheritNone}}","width":"1.91 cm","height":"1.91 cm","image":"{{UserProfile.Office.LogoRef.LogoHRef.Image}}","visibility":"","type":"image","disableUpdates":false}},{"type":"shape","id":"334ae0fe-0ae1-4c78-86d7-c3d632a89e87","elementConfiguration":{"inheritDimensions":"{{InheritDimensions.InheritNone}}","width":"3.68 cm","height":"1.17 cm","image":"{{UserProfile.Ekstralogo.ExtraLogoPPRef.Image}}","visibility":"","type":"image","disableUpdates":false}},{"type":"shape","id":"1c82a1c5-eead-411c-a7a4-730c8bb9323e","elementConfiguration":{"inheritDimensions":"{{InheritDimensions.InheritNone}}","width":"6.05 cm","height":"1.9 cm","image":"{{UserProfile.Ekstralogo.ExtraLogoSix_PPRef.Image}}","visibility":"","type":"image","disableUpdates":false}},{"type":"shape","id":"79ff0000-d50a-4a95-9c37-c0d96299f1e4","elementConfiguration":{"binding":"{{UserProfile.Office.Virksomhed}}","visibility":"{{IfElse(Equals(UserProfile.Office.Virksomhed, \"\"), VisibilityType.Hidden, VisibilityType.Visible)}}","type":"text","disableUpdates":false}},{"type":"shape","id":"559ee72c-9f9a-4e73-85eb-6be117ade944","elementConfiguration":{"binding":"{{Form.PresentationTitle}}","visibility":"","type":"text","disableUpdates":false}},{"type":"shape","id":"1e4a3f8c-2fb4-4f97-8f18-d557e73d5753","elementConfiguration":{"binding":"{{StringJoin(\" \", UserProfile.Fornavn,UserProfile.Efternavn)}}","visibility":"{{IfElse(Not(Equals(Form.Dato_Manuel, \"\")), VisibilityType.Hidden, VisibilityType.Visible)}}","type":"text","disableUpdates":false}},{"type":"shape","id":"6727aeaf-9e4d-4dd7-a460-342cb2965bca","elementConfiguration":{"binding":"{{Form.Dato_Manuel}}","visibility":"","type":"text","disableUpdates":false}},{"type":"shape","id":"c40d3886-7bfc-40f2-9ace-7c0e7548b369","elementConfiguration":{"binding":"{{UserProfile.CenterFreeText}}","visibility":"{{IfElse(Equals(UserProfile.Centers.Center, \"\"), VisibilityType.Visible, VisibilityType.Hidden)}}","type":"text","disableUpdates":false}},{"type":"shape","id":"f5ec314b-4dd0-4110-8fd0-a6d53664ca72","elementConfiguration":{"binding":"{{UserProfile.Centers.Center}}","visibility":"{{IfElse(Equals(UserProfile.Centers.Center, \"\"), VisibilityType.Hidden, VisibilityType.Visible)}}","type":"text","disableUpdates":false}}],"transformationConfigurations":[{"colorTheme":"{{UserProfile.Office.ThemecolorRef.ColorTheme}}","disableUpdates":false,"originalColorThemeXml":"<a:clrScheme name=\"Region Hovedstaden Darkblue\" xmlns:a=\"http://schemas.openxmlformats.org/drawingml/2006/main\"><a:dk1><a:srgbClr val=\"333333\" /></a:dk1><a:lt1><a:srgbClr val=\"FFFFFF\" /></a:lt1><a:dk2><a:srgbClr val=\"575757\" /></a:dk2><a:lt2><a:srgbClr val=\"CCD4DD\" /></a:lt2><a:accent1><a:srgbClr val=\"99A8BB\" /></a:accent1><a:accent2><a:srgbClr val=\"333333\" /></a:accent2><a:accent3><a:srgbClr val=\"4D6787\" /></a:accent3><a:accent4><a:srgbClr val=\"666666\" /></a:accent4><a:accent5><a:srgbClr val=\"193C65\" /></a:accent5><a:accent6><a:srgbClr val=\"999999\" /></a:accent6><a:hlink><a:srgbClr val=\"193C65\" /></a:hlink><a:folHlink><a:srgbClr val=\"808080\" /></a:folHlink></a:clrScheme>","type":"colorTheme"}],"templateName":"Standard_v3","templateDescription":"","enableDocumentContentUpdater":true,"version":"2.0"}]]></TemplafyTemplateConfiguration>
</file>

<file path=customXml/itemProps1.xml><?xml version="1.0" encoding="utf-8"?>
<ds:datastoreItem xmlns:ds="http://schemas.openxmlformats.org/officeDocument/2006/customXml" ds:itemID="{B0D2E709-FA3C-4E2D-A1F5-DD257C406372}">
  <ds:schemaRefs/>
</ds:datastoreItem>
</file>

<file path=customXml/itemProps2.xml><?xml version="1.0" encoding="utf-8"?>
<ds:datastoreItem xmlns:ds="http://schemas.openxmlformats.org/officeDocument/2006/customXml" ds:itemID="{978984FF-6C25-4FD4-85EA-2F9586C8CA61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212</Words>
  <Application>Microsoft Office PowerPoint</Application>
  <PresentationFormat>Widescreen</PresentationFormat>
  <Paragraphs>68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RegionH PowerPoint-skabelon 2024 (lys)</vt:lpstr>
      <vt:lpstr>PowerPoint Presentation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8</cp:revision>
  <dcterms:created xsi:type="dcterms:W3CDTF">2025-09-04T07:46:18Z</dcterms:created>
  <dcterms:modified xsi:type="dcterms:W3CDTF">2025-10-18T20:08:18Z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fyTimeStamp">
    <vt:lpwstr>2025-08-29T10:42:59</vt:lpwstr>
  </property>
  <property fmtid="{D5CDD505-2E9C-101B-9397-08002B2CF9AE}" pid="3" name="TemplafyTenantId">
    <vt:lpwstr>regionh</vt:lpwstr>
  </property>
  <property fmtid="{D5CDD505-2E9C-101B-9397-08002B2CF9AE}" pid="4" name="TemplafyTemplateId">
    <vt:lpwstr>1262763154708889604</vt:lpwstr>
  </property>
  <property fmtid="{D5CDD505-2E9C-101B-9397-08002B2CF9AE}" pid="5" name="TemplafyUserProfileId">
    <vt:lpwstr>981355618086420882</vt:lpwstr>
  </property>
  <property fmtid="{D5CDD505-2E9C-101B-9397-08002B2CF9AE}" pid="6" name="TemplafyLanguageCode">
    <vt:lpwstr>da-DK</vt:lpwstr>
  </property>
  <property fmtid="{D5CDD505-2E9C-101B-9397-08002B2CF9AE}" pid="7" name="TemplafyFromBlank">
    <vt:bool>true</vt:bool>
  </property>
</Properties>
</file>