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>
        <p:scale>
          <a:sx n="66" d="100"/>
          <a:sy n="66" d="100"/>
        </p:scale>
        <p:origin x="15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7B243-1FE8-47F0-875C-AC51288B3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02CF02-1C49-41CF-918D-6C26C342D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A69A67-3E60-408A-9A54-807D16D44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589-AF0A-4AF2-B969-253EE0216EAC}" type="datetimeFigureOut">
              <a:rPr lang="es-CO" smtClean="0"/>
              <a:t>10/06/2021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DD3291-C2E6-402A-A311-4533AB543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71DD34-ADED-4F79-85A7-4D497EBA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4A1-15DF-4B2B-98B3-BDCD062948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636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0FE6E-CFC9-49F4-9EB9-724EBB6F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F53B0B-4823-4ABA-B521-CCF72E11F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E8274D-4F39-4054-82F5-E47D4144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589-AF0A-4AF2-B969-253EE0216EAC}" type="datetimeFigureOut">
              <a:rPr lang="es-CO" smtClean="0"/>
              <a:t>10/06/2021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E03B51-9C1A-43FD-A484-F4D3E816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B18277-8E59-4D86-9699-4A544E96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4A1-15DF-4B2B-98B3-BDCD062948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383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F388CB-78D0-4F8C-991D-E866EFED2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B33640-5580-4427-8D69-B7C318FD5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E2C689-0661-48E9-A457-55C912D76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589-AF0A-4AF2-B969-253EE0216EAC}" type="datetimeFigureOut">
              <a:rPr lang="es-CO" smtClean="0"/>
              <a:t>10/06/2021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38E6BD-F518-4703-80E1-BA1C5BCEE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65EA2A-CB3E-4546-88C2-73C1382A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4A1-15DF-4B2B-98B3-BDCD062948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444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24698-8627-4643-B1A1-31060EB1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AE122D-648E-4E58-ADD5-2C044271B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28A9EF-E808-4C96-B750-3A0976C6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589-AF0A-4AF2-B969-253EE0216EAC}" type="datetimeFigureOut">
              <a:rPr lang="es-CO" smtClean="0"/>
              <a:t>10/06/2021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66922C-29D3-4B28-BD1B-2257BF58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052061-BAA7-41A2-A99E-3DA9F182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4A1-15DF-4B2B-98B3-BDCD062948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781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37844-9733-46D7-9FE4-E840A4CE3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DE51B3-C6CE-4337-9E11-33465A3D7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24AAB5-C214-4E69-B40E-66F05280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589-AF0A-4AF2-B969-253EE0216EAC}" type="datetimeFigureOut">
              <a:rPr lang="es-CO" smtClean="0"/>
              <a:t>10/06/2021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06105B-8D8A-49A5-A2B8-7547D4E9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374A29-C798-4DF0-8DE9-4B8F5AA9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4A1-15DF-4B2B-98B3-BDCD062948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82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31E27-C8C8-4732-8CA7-ABDB1C865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D42D2C-FA4D-4B9D-B74A-D820F2CB2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45E855-FDCF-40E0-862D-58071A0DF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444B0D-09CF-448B-A012-11D1F354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589-AF0A-4AF2-B969-253EE0216EAC}" type="datetimeFigureOut">
              <a:rPr lang="es-CO" smtClean="0"/>
              <a:t>10/06/2021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BC2833-5BF6-4DC3-9463-8F319304F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623899-B5C6-4B1D-B9AF-BE120464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4A1-15DF-4B2B-98B3-BDCD062948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778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A2EA6-FA69-4A31-B97F-9FC34105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5DE6C3-C81E-42E3-9C02-D5CEA6A5E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C437C0-F453-4D50-AF64-B965479D2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A1D481-A81D-4391-AB9C-A7BBED277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859E88F-7C7A-4844-A1FD-66009560D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CBD9E2-F32E-40F8-8F92-5AA48B40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589-AF0A-4AF2-B969-253EE0216EAC}" type="datetimeFigureOut">
              <a:rPr lang="es-CO" smtClean="0"/>
              <a:t>10/06/2021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4228A3-08E2-4A4E-AD67-7EC59AF2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3BB5F8F-64EE-479D-9A31-FA6CC1EF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4A1-15DF-4B2B-98B3-BDCD062948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01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0C3A9-74C2-47CE-8AB2-4B603737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82AC8E0-C437-4C28-8EBF-F6D24AC0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589-AF0A-4AF2-B969-253EE0216EAC}" type="datetimeFigureOut">
              <a:rPr lang="es-CO" smtClean="0"/>
              <a:t>10/06/2021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7C91E3-D0DF-462E-956C-B03578EE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F7FE40-6BA7-4FBD-8A92-27141ACA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4A1-15DF-4B2B-98B3-BDCD062948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64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AB69D84-4661-47F5-8CB8-6D6F66A0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589-AF0A-4AF2-B969-253EE0216EAC}" type="datetimeFigureOut">
              <a:rPr lang="es-CO" smtClean="0"/>
              <a:t>10/06/2021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249C1DA-A92C-4F8C-87B8-3FDAF01A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F92D2E-466C-4B06-AC18-1062D1DC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4A1-15DF-4B2B-98B3-BDCD062948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242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5A02D-0FBF-4452-B250-48D3665E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8AB1EE-C375-4AA0-B6E2-D302BE6D2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0D02CC-7D74-47B7-B2A1-CE1BAF65B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DE1D57-8FFF-4866-ABAE-A77A618C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589-AF0A-4AF2-B969-253EE0216EAC}" type="datetimeFigureOut">
              <a:rPr lang="es-CO" smtClean="0"/>
              <a:t>10/06/2021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1AF344-FDAD-4899-9029-B94C44F7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E75EFC-FC5B-4AA1-8FF6-CB7F32A5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4A1-15DF-4B2B-98B3-BDCD062948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049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AB128-185F-4911-8F53-853B5DE6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68C5643-FE76-4589-8027-7F46831E3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C6B03A-9020-4C14-B69E-55E0CE33C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D0DCC9-1AF4-48B2-8ACC-50D7D016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589-AF0A-4AF2-B969-253EE0216EAC}" type="datetimeFigureOut">
              <a:rPr lang="es-CO" smtClean="0"/>
              <a:t>10/06/2021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201B1D-E635-4C67-B51F-9AAD14E4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E6BA7F-EB0A-4A85-A853-4C265FBD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4A1-15DF-4B2B-98B3-BDCD062948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663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97B0A9F-C827-43F4-9BDF-395BA2E8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D4861D-138F-4E3B-B52E-A58D44E13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6CC451-710B-41EF-B3C9-7B2BF7A4E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64589-AF0A-4AF2-B969-253EE0216EAC}" type="datetimeFigureOut">
              <a:rPr lang="es-CO" smtClean="0"/>
              <a:t>10/06/2021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33B8F1-C997-48B0-B878-D4B558373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97E95E-128D-4D9E-BBA4-CADC0DEBF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444A1-15DF-4B2B-98B3-BDCD062948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222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2E04F51-CEDA-4E84-AD3D-F86B02674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1781175"/>
            <a:ext cx="64198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9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9514F9C-7892-40F5-A709-D01ABA52C6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63"/>
          <a:stretch/>
        </p:blipFill>
        <p:spPr>
          <a:xfrm>
            <a:off x="504674" y="1517242"/>
            <a:ext cx="11182652" cy="358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8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A9C185D-B577-4DB7-B957-E3B86CBD4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595" y="3498403"/>
            <a:ext cx="8377638" cy="214274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D41F624-6D09-4557-B520-0DC006B56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947" y="784480"/>
            <a:ext cx="8372040" cy="271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7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6C0CCB3-7B72-4766-BE6D-90982B6B4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306" y="1103910"/>
            <a:ext cx="9231385" cy="12327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2275B95-DB44-4F7B-97DC-D38392E12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364" y="2445471"/>
            <a:ext cx="9623271" cy="352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8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7241083-5C7F-4138-86AE-443D09971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876" y="1902959"/>
            <a:ext cx="9198247" cy="305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0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F02BCA4-4536-45F4-BC1F-793E1EDBF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79" y="1536132"/>
            <a:ext cx="10493241" cy="378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9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1D04AA1-AD18-4872-B9F2-6462BF621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62" y="538275"/>
            <a:ext cx="9609075" cy="331402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F10A5CA-8D27-462C-95A8-7DDC4596F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605" y="3739810"/>
            <a:ext cx="8955932" cy="161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544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Johan Esneyder Rojas Latorre</dc:creator>
  <cp:lastModifiedBy>Johan Esneyder Rojas Latorre</cp:lastModifiedBy>
  <cp:revision>2</cp:revision>
  <dcterms:created xsi:type="dcterms:W3CDTF">2021-06-10T21:48:14Z</dcterms:created>
  <dcterms:modified xsi:type="dcterms:W3CDTF">2021-06-10T22:09:14Z</dcterms:modified>
</cp:coreProperties>
</file>