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FE03E-4ECF-4D94-86B5-8C0AC2E86BED}" v="3" dt="2020-09-29T11:14:1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vind Midtbø Øyulvstad" userId="a3f94a76-0ce3-4f5f-90ff-23b3c0dc4dfc" providerId="ADAL" clId="{A71FE03E-4ECF-4D94-86B5-8C0AC2E86BED}"/>
    <pc:docChg chg="undo custSel modSld">
      <pc:chgData name="Eivind Midtbø Øyulvstad" userId="a3f94a76-0ce3-4f5f-90ff-23b3c0dc4dfc" providerId="ADAL" clId="{A71FE03E-4ECF-4D94-86B5-8C0AC2E86BED}" dt="2020-09-29T11:15:22.331" v="20" actId="9405"/>
      <pc:docMkLst>
        <pc:docMk/>
      </pc:docMkLst>
      <pc:sldChg chg="addSp delSp modSp mod">
        <pc:chgData name="Eivind Midtbø Øyulvstad" userId="a3f94a76-0ce3-4f5f-90ff-23b3c0dc4dfc" providerId="ADAL" clId="{A71FE03E-4ECF-4D94-86B5-8C0AC2E86BED}" dt="2020-09-29T11:15:22.331" v="20" actId="9405"/>
        <pc:sldMkLst>
          <pc:docMk/>
          <pc:sldMk cId="821351450" sldId="256"/>
        </pc:sldMkLst>
        <pc:spChg chg="mod">
          <ac:chgData name="Eivind Midtbø Øyulvstad" userId="a3f94a76-0ce3-4f5f-90ff-23b3c0dc4dfc" providerId="ADAL" clId="{A71FE03E-4ECF-4D94-86B5-8C0AC2E86BED}" dt="2020-09-29T11:13:31.909" v="1" actId="207"/>
          <ac:spMkLst>
            <pc:docMk/>
            <pc:sldMk cId="821351450" sldId="256"/>
            <ac:spMk id="10" creationId="{05DAD887-F0AA-4B49-971C-FCDAF342A7A6}"/>
          </ac:spMkLst>
        </pc:spChg>
        <pc:grpChg chg="mod">
          <ac:chgData name="Eivind Midtbø Øyulvstad" userId="a3f94a76-0ce3-4f5f-90ff-23b3c0dc4dfc" providerId="ADAL" clId="{A71FE03E-4ECF-4D94-86B5-8C0AC2E86BED}" dt="2020-09-29T11:14:17.256" v="6"/>
          <ac:grpSpMkLst>
            <pc:docMk/>
            <pc:sldMk cId="821351450" sldId="256"/>
            <ac:grpSpMk id="13" creationId="{6B6ADB04-A9F6-4C83-B93D-27788BED88D6}"/>
          </ac:grpSpMkLst>
        </pc:grpChg>
        <pc:inkChg chg="add del mod">
          <ac:chgData name="Eivind Midtbø Øyulvstad" userId="a3f94a76-0ce3-4f5f-90ff-23b3c0dc4dfc" providerId="ADAL" clId="{A71FE03E-4ECF-4D94-86B5-8C0AC2E86BED}" dt="2020-09-29T11:14:17.958" v="7" actId="9405"/>
          <ac:inkMkLst>
            <pc:docMk/>
            <pc:sldMk cId="821351450" sldId="256"/>
            <ac:inkMk id="11" creationId="{B6B23818-E009-49FD-9299-A7FD444F3C41}"/>
          </ac:inkMkLst>
        </pc:inkChg>
        <pc:inkChg chg="add del mod">
          <ac:chgData name="Eivind Midtbø Øyulvstad" userId="a3f94a76-0ce3-4f5f-90ff-23b3c0dc4dfc" providerId="ADAL" clId="{A71FE03E-4ECF-4D94-86B5-8C0AC2E86BED}" dt="2020-09-29T11:14:17.256" v="6"/>
          <ac:inkMkLst>
            <pc:docMk/>
            <pc:sldMk cId="821351450" sldId="256"/>
            <ac:inkMk id="12" creationId="{4CCD6101-B2C8-473C-ABEB-1FA2285F1817}"/>
          </ac:inkMkLst>
        </pc:inkChg>
        <pc:inkChg chg="add del">
          <ac:chgData name="Eivind Midtbø Øyulvstad" userId="a3f94a76-0ce3-4f5f-90ff-23b3c0dc4dfc" providerId="ADAL" clId="{A71FE03E-4ECF-4D94-86B5-8C0AC2E86BED}" dt="2020-09-29T11:14:32.131" v="9" actId="9405"/>
          <ac:inkMkLst>
            <pc:docMk/>
            <pc:sldMk cId="821351450" sldId="256"/>
            <ac:inkMk id="14" creationId="{9C1DEE4D-16A4-4773-9958-4BD32BB6D251}"/>
          </ac:inkMkLst>
        </pc:inkChg>
        <pc:inkChg chg="add del">
          <ac:chgData name="Eivind Midtbø Øyulvstad" userId="a3f94a76-0ce3-4f5f-90ff-23b3c0dc4dfc" providerId="ADAL" clId="{A71FE03E-4ECF-4D94-86B5-8C0AC2E86BED}" dt="2020-09-29T11:14:46.001" v="11" actId="9405"/>
          <ac:inkMkLst>
            <pc:docMk/>
            <pc:sldMk cId="821351450" sldId="256"/>
            <ac:inkMk id="15" creationId="{EBC0A92A-5F4D-4D59-9119-936810F5B0CE}"/>
          </ac:inkMkLst>
        </pc:inkChg>
        <pc:inkChg chg="add del">
          <ac:chgData name="Eivind Midtbø Øyulvstad" userId="a3f94a76-0ce3-4f5f-90ff-23b3c0dc4dfc" providerId="ADAL" clId="{A71FE03E-4ECF-4D94-86B5-8C0AC2E86BED}" dt="2020-09-29T11:15:03.485" v="13" actId="9405"/>
          <ac:inkMkLst>
            <pc:docMk/>
            <pc:sldMk cId="821351450" sldId="256"/>
            <ac:inkMk id="16" creationId="{CF414E14-7EAF-49AE-903E-5D4D9F32B979}"/>
          </ac:inkMkLst>
        </pc:inkChg>
        <pc:inkChg chg="add del">
          <ac:chgData name="Eivind Midtbø Øyulvstad" userId="a3f94a76-0ce3-4f5f-90ff-23b3c0dc4dfc" providerId="ADAL" clId="{A71FE03E-4ECF-4D94-86B5-8C0AC2E86BED}" dt="2020-09-29T11:15:12.335" v="15" actId="9405"/>
          <ac:inkMkLst>
            <pc:docMk/>
            <pc:sldMk cId="821351450" sldId="256"/>
            <ac:inkMk id="17" creationId="{5BCE4E6D-EA83-45F3-A3EA-D598560D634E}"/>
          </ac:inkMkLst>
        </pc:inkChg>
        <pc:inkChg chg="add del">
          <ac:chgData name="Eivind Midtbø Øyulvstad" userId="a3f94a76-0ce3-4f5f-90ff-23b3c0dc4dfc" providerId="ADAL" clId="{A71FE03E-4ECF-4D94-86B5-8C0AC2E86BED}" dt="2020-09-29T11:15:15.491" v="17" actId="9405"/>
          <ac:inkMkLst>
            <pc:docMk/>
            <pc:sldMk cId="821351450" sldId="256"/>
            <ac:inkMk id="18" creationId="{45C138FC-538E-448A-AD4A-8D8523853BD8}"/>
          </ac:inkMkLst>
        </pc:inkChg>
        <pc:inkChg chg="add del">
          <ac:chgData name="Eivind Midtbø Øyulvstad" userId="a3f94a76-0ce3-4f5f-90ff-23b3c0dc4dfc" providerId="ADAL" clId="{A71FE03E-4ECF-4D94-86B5-8C0AC2E86BED}" dt="2020-09-29T11:15:19.742" v="19" actId="9405"/>
          <ac:inkMkLst>
            <pc:docMk/>
            <pc:sldMk cId="821351450" sldId="256"/>
            <ac:inkMk id="19" creationId="{8CA424B3-413D-47CC-A43A-1AEAD1B054FC}"/>
          </ac:inkMkLst>
        </pc:inkChg>
        <pc:inkChg chg="add">
          <ac:chgData name="Eivind Midtbø Øyulvstad" userId="a3f94a76-0ce3-4f5f-90ff-23b3c0dc4dfc" providerId="ADAL" clId="{A71FE03E-4ECF-4D94-86B5-8C0AC2E86BED}" dt="2020-09-29T11:15:22.331" v="20" actId="9405"/>
          <ac:inkMkLst>
            <pc:docMk/>
            <pc:sldMk cId="821351450" sldId="256"/>
            <ac:inkMk id="20" creationId="{12A83CCA-3292-4A74-B63B-4124924F4EC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11:15:22.3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3388 192,'-114'-30,"39"13,-121-9,132 19,-343-13,-2 38,-61 4,349-7,-218 54,187-33,51-12,1 4,-137 58,175-58,2 3,1 2,2 2,-95 78,131-95,1 1,2 1,0 0,0 2,2 0,1 0,1 2,1 0,-11 26,17-31,0 0,2 1,0 0,1 1,1-1,1 1,0-1,2 1,0 0,2-1,0 1,8 30,-3-28,1 1,1-1,2 0,0-1,1-1,1 1,1-2,1 0,1-1,19 19,25 19,112 80,-146-118,33 23,1-4,2-2,124 52,215 43,-279-103,0-5,214 13,253-43,-434-6,213-43,-291 38,-1-3,-1-3,-1-4,118-61,-136 57,-2-2,-1-2,-2-2,-1-3,69-74,-95 87,-1-1,-1-1,-2 0,25-52,-33 56,-1 0,-2-1,-1 0,-1-1,-1 0,3-43,-7 25,-3 1,-1-1,-3 1,-1 0,-3 0,-1 1,-2 0,-2 1,-3 0,0 1,-3 1,-34-52,35 66,-2 1,0 1,-2 1,0 1,-2 1,-1 1,-44-28,14 16,-2 2,-112-43,-62-7,203 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FDF674-2B9F-4B93-AF87-B6B94DB9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3FC007C-F6E4-41CF-9D30-FE8C46105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408503-9C60-4722-BBDD-65ADC115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657613-997E-473B-A9F9-E4A6728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80A69B-433B-475F-BD98-D3CFFDC4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32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3D4146-A95D-4D87-B333-A03FAFED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0C08756-255E-4EE3-B7B5-8914A3869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2E19A7-E3F2-4D4F-849B-3FEE1C59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916D9D-A039-4445-8DAD-25AB8F2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E8A24FA-E556-49AF-87F1-DA7AC2B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531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615710C-88DD-4F28-9CDE-3A6B27EF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B3A9D5F-C4E8-48F4-9400-15CDD416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640E64-CDEC-4E66-8BD4-5920E53C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EA8342-7A5D-4FEE-9530-B7F3BB7C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799F71-8ED7-4785-A5BC-F13EEF2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02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F0DCAC-C581-4754-9BDA-9EA9797C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E000A2-E07E-435D-B044-1A490645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CB6F1C-C5C4-4AD7-8096-9E8AB059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DDE277-303F-448B-BB6B-9C9EAE00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50CF81-23AC-43CB-B3B3-15EB9E62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56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14F02C-4FF5-4E56-A81D-74466538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50ABAC1-4AFE-406F-8435-955E256B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4E8AD7-9638-4318-A130-2F6DD7AA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493475-7933-4EC9-A22C-A79B8FB1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6131A1-65BD-4168-905F-BA313627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4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6A2FF6-8690-408B-815B-ADC56C70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56AA1D-E79C-43C3-9E5D-1A7ECF90A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217E468-BCDD-4DC6-9010-98C78932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0A562D-E210-4DD1-8DE5-79AC812D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754B47-2FBB-4175-ABF5-5F22508C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E12FDA-D1CA-4111-8AF6-7B95D75D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99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459E1D-E9DA-43CF-A122-22ADB45E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96355C-AF30-4E10-8E7E-A175FA64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75FC1F9-7458-4CC4-B779-2C34E2FA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C361243-57BD-413E-B310-ED360F4A8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B2B7B5-1DCA-44B2-925D-A54CB2909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B64EF7F-EE4E-4806-B206-C7BB9234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3B7751D-8523-44B0-A989-3215CB16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13D29D6-0484-4705-99C5-B4DAEA3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686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CE7E6E-6ABF-4CBD-B402-3AD5C381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0EE6B66-364C-431E-8812-B7D1034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8C95EDD-05A1-4498-BEE5-6AAFA053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E6096FA-360C-423A-8C25-A637054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16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AF0A4E8-69C5-46D4-A3ED-1892D15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92A8B28-191B-44DB-AEBA-40B5CFB0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0F00B19-3638-47E4-B6C7-1A29B07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D1D8DD-187A-4A8D-9B01-659791CE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9A48B5-5890-4212-84E7-AD2A2738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479663A-66C6-40F5-AFC9-11E75994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CA47E2A-A6A3-464C-BC03-15C30E51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EBAC23-F252-48EA-98C8-CADAB43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1C1C557-4A10-4D11-895B-6881FDC1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45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6FA9F9-B8E8-41D9-929F-629CBB46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5E554F9-892D-45C8-B45F-920E6CAE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429E52-A2A5-4009-A80D-E9AA7DB6B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5745BEF-FF13-4B4F-A840-DE5749AB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5272506-0EC0-497B-A7EA-27E23BC5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6CA7B8A-2FD3-4DAB-A7BB-9BFC4A3A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63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CA950B0-6F32-45D2-8B25-755E90E1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AAD2B22-4A6A-4D4C-8063-533E7462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588E62-67CB-4CF9-8B86-DE385BFD1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AE3F-71FE-4B18-959E-7AC20CB77D4C}" type="datetimeFigureOut">
              <a:rPr lang="nb-NO" smtClean="0"/>
              <a:t>29.09.2020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FA196B-059B-4FCF-93F9-70EFC53B0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2A03DF-E06C-4442-ACE7-8EEE6391D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2089-4945-472C-B669-F22FEC3992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17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en beskrivelse er tilgjengelig.">
            <a:extLst>
              <a:ext uri="{FF2B5EF4-FFF2-40B4-BE49-F238E27FC236}">
                <a16:creationId xmlns:a16="http://schemas.microsoft.com/office/drawing/2014/main" id="{57DBF0E3-B942-4584-B834-B165BF3FD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83" y="0"/>
            <a:ext cx="8159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95456CF4-8BC6-476E-AFB2-A1164FBF4273}"/>
              </a:ext>
            </a:extLst>
          </p:cNvPr>
          <p:cNvSpPr txBox="1"/>
          <p:nvPr/>
        </p:nvSpPr>
        <p:spPr>
          <a:xfrm>
            <a:off x="5200648" y="1585912"/>
            <a:ext cx="152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rgbClr val="AA0E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Videoer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01F2D115-57D4-4CC2-918C-5F4BCEEC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08" y="2399444"/>
            <a:ext cx="5702897" cy="321211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6237C55-40DE-487C-AFEF-FE5197347A0E}"/>
              </a:ext>
            </a:extLst>
          </p:cNvPr>
          <p:cNvSpPr txBox="1"/>
          <p:nvPr/>
        </p:nvSpPr>
        <p:spPr>
          <a:xfrm>
            <a:off x="4798814" y="95143"/>
            <a:ext cx="2594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 Foss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05DAD887-F0AA-4B49-971C-FCDAF342A7A6}"/>
              </a:ext>
            </a:extLst>
          </p:cNvPr>
          <p:cNvSpPr txBox="1"/>
          <p:nvPr/>
        </p:nvSpPr>
        <p:spPr>
          <a:xfrm>
            <a:off x="3407568" y="5676513"/>
            <a:ext cx="458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0" i="0" dirty="0">
                <a:solidFill>
                  <a:srgbClr val="AA0E00"/>
                </a:solidFill>
                <a:effectLst/>
                <a:latin typeface="Roboto"/>
              </a:rPr>
              <a:t>«Slik ble Kasper Foss en av Norges beste imitatorer» Video av Foss sin vei til å bli en av </a:t>
            </a:r>
            <a:r>
              <a:rPr lang="nb-NO" sz="1100" b="0" i="0" dirty="0" err="1">
                <a:solidFill>
                  <a:srgbClr val="AA0E00"/>
                </a:solidFill>
                <a:effectLst/>
                <a:latin typeface="Roboto"/>
              </a:rPr>
              <a:t>norges</a:t>
            </a:r>
            <a:r>
              <a:rPr lang="nb-NO" sz="1100" b="0" i="0" dirty="0">
                <a:solidFill>
                  <a:srgbClr val="AA0E00"/>
                </a:solidFill>
                <a:effectLst/>
                <a:latin typeface="Roboto"/>
              </a:rPr>
              <a:t> beste imitatorer.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12A83CCA-3292-4A74-B63B-4124924F4ECF}"/>
                  </a:ext>
                </a:extLst>
              </p14:cNvPr>
              <p14:cNvContentPartPr/>
              <p14:nvPr/>
            </p14:nvContentPartPr>
            <p14:xfrm>
              <a:off x="5153636" y="674314"/>
              <a:ext cx="1425240" cy="739800"/>
            </p14:xfrm>
          </p:contentPart>
        </mc:Choice>
        <mc:Fallback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12A83CCA-3292-4A74-B63B-4124924F4E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5996" y="656674"/>
                <a:ext cx="1460880" cy="7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35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Verdana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Midtbø Øyulvstad</dc:creator>
  <cp:lastModifiedBy>Eivind Midtbø Øyulvstad</cp:lastModifiedBy>
  <cp:revision>3</cp:revision>
  <dcterms:created xsi:type="dcterms:W3CDTF">2020-09-29T10:53:22Z</dcterms:created>
  <dcterms:modified xsi:type="dcterms:W3CDTF">2020-09-29T11:15:25Z</dcterms:modified>
</cp:coreProperties>
</file>