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media/image2.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0"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Avenir Next Regular"/>
        <a:ea typeface="Avenir Next Regular"/>
        <a:cs typeface="Avenir Next Regular"/>
        <a:sym typeface="Avenir Next Regular"/>
      </a:defRPr>
    </a:lvl1pPr>
    <a:lvl2pPr marL="0" marR="0" indent="0" algn="ctr" defTabSz="821530"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Avenir Next Regular"/>
        <a:ea typeface="Avenir Next Regular"/>
        <a:cs typeface="Avenir Next Regular"/>
        <a:sym typeface="Avenir Next Regular"/>
      </a:defRPr>
    </a:lvl2pPr>
    <a:lvl3pPr marL="0" marR="0" indent="0" algn="ctr" defTabSz="821530"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Avenir Next Regular"/>
        <a:ea typeface="Avenir Next Regular"/>
        <a:cs typeface="Avenir Next Regular"/>
        <a:sym typeface="Avenir Next Regular"/>
      </a:defRPr>
    </a:lvl3pPr>
    <a:lvl4pPr marL="0" marR="0" indent="0" algn="ctr" defTabSz="821530"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Avenir Next Regular"/>
        <a:ea typeface="Avenir Next Regular"/>
        <a:cs typeface="Avenir Next Regular"/>
        <a:sym typeface="Avenir Next Regular"/>
      </a:defRPr>
    </a:lvl4pPr>
    <a:lvl5pPr marL="0" marR="0" indent="0" algn="ctr" defTabSz="821530"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Avenir Next Regular"/>
        <a:ea typeface="Avenir Next Regular"/>
        <a:cs typeface="Avenir Next Regular"/>
        <a:sym typeface="Avenir Next Regular"/>
      </a:defRPr>
    </a:lvl5pPr>
    <a:lvl6pPr marL="0" marR="0" indent="0" algn="ctr" defTabSz="821530"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Avenir Next Regular"/>
        <a:ea typeface="Avenir Next Regular"/>
        <a:cs typeface="Avenir Next Regular"/>
        <a:sym typeface="Avenir Next Regular"/>
      </a:defRPr>
    </a:lvl6pPr>
    <a:lvl7pPr marL="0" marR="0" indent="0" algn="ctr" defTabSz="821530"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Avenir Next Regular"/>
        <a:ea typeface="Avenir Next Regular"/>
        <a:cs typeface="Avenir Next Regular"/>
        <a:sym typeface="Avenir Next Regular"/>
      </a:defRPr>
    </a:lvl7pPr>
    <a:lvl8pPr marL="0" marR="0" indent="0" algn="ctr" defTabSz="821530"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Avenir Next Regular"/>
        <a:ea typeface="Avenir Next Regular"/>
        <a:cs typeface="Avenir Next Regular"/>
        <a:sym typeface="Avenir Next Regular"/>
      </a:defRPr>
    </a:lvl8pPr>
    <a:lvl9pPr marL="0" marR="0" indent="0" algn="ctr" defTabSz="821530"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Avenir Next Regular"/>
        <a:ea typeface="Avenir Next Regular"/>
        <a:cs typeface="Avenir Next Regular"/>
        <a:sym typeface="Avenir N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Regular"/>
          <a:ea typeface="Avenir Next Regular"/>
          <a:cs typeface="Avenir Next Regular"/>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FF"/>
          </a:solidFill>
        </a:fill>
      </a:tcStyle>
    </a:wholeTbl>
    <a:band2H>
      <a:tcTxStyle b="def" i="def"/>
      <a:tcStyle>
        <a:tcBdr/>
        <a:fill>
          <a:solidFill>
            <a:srgbClr val="E9EFFF"/>
          </a:solidFill>
        </a:fill>
      </a:tcStyle>
    </a:band2H>
    <a:firstCol>
      <a:tcTxStyle b="on" i="off">
        <a:font>
          <a:latin typeface="Avenir Next Regular"/>
          <a:ea typeface="Avenir Next Regular"/>
          <a:cs typeface="Avenir Next Regula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Next Regular"/>
          <a:ea typeface="Avenir Next Regular"/>
          <a:cs typeface="Avenir Next Regular"/>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Next Regular"/>
          <a:ea typeface="Avenir Next Regular"/>
          <a:cs typeface="Avenir Next Regula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F5CD"/>
          </a:solidFill>
        </a:fill>
      </a:tcStyle>
    </a:wholeTbl>
    <a:band2H>
      <a:tcTxStyle b="def" i="def"/>
      <a:tcStyle>
        <a:tcBdr/>
        <a:fill>
          <a:solidFill>
            <a:srgbClr val="E7FAE7"/>
          </a:solidFill>
        </a:fill>
      </a:tcStyle>
    </a:band2H>
    <a:firstCol>
      <a:tcTxStyle b="on" i="off">
        <a:font>
          <a:latin typeface="Avenir Next Regular"/>
          <a:ea typeface="Avenir Next Regular"/>
          <a:cs typeface="Avenir Next Regula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Next Regular"/>
          <a:ea typeface="Avenir Next Regular"/>
          <a:cs typeface="Avenir Next Regular"/>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Next Regular"/>
          <a:ea typeface="Avenir Next Regular"/>
          <a:cs typeface="Avenir Next Regula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7F6"/>
          </a:solidFill>
        </a:fill>
      </a:tcStyle>
    </a:wholeTbl>
    <a:band2H>
      <a:tcTxStyle b="def" i="def"/>
      <a:tcStyle>
        <a:tcBdr/>
        <a:fill>
          <a:solidFill>
            <a:srgbClr val="FFECFB"/>
          </a:solidFill>
        </a:fill>
      </a:tcStyle>
    </a:band2H>
    <a:firstCol>
      <a:tcTxStyle b="on" i="off">
        <a:font>
          <a:latin typeface="Avenir Next Regular"/>
          <a:ea typeface="Avenir Next Regular"/>
          <a:cs typeface="Avenir Next Regula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Next Regular"/>
          <a:ea typeface="Avenir Next Regular"/>
          <a:cs typeface="Avenir Next Regular"/>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Next Regular"/>
          <a:ea typeface="Avenir Next Regular"/>
          <a:cs typeface="Avenir Next Regula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venir Next Regular"/>
          <a:ea typeface="Avenir Next Regular"/>
          <a:cs typeface="Avenir Next Regular"/>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Next Regular"/>
          <a:ea typeface="Avenir Next Regular"/>
          <a:cs typeface="Avenir Next Regular"/>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Next Regular"/>
          <a:ea typeface="Avenir Next Regular"/>
          <a:cs typeface="Avenir Next Regular"/>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venir Next Regular"/>
          <a:ea typeface="Avenir Next Regular"/>
          <a:cs typeface="Avenir Next Regula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venir Next Regular"/>
          <a:ea typeface="Avenir Next Regular"/>
          <a:cs typeface="Avenir Next Regular"/>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venir Next Regular"/>
          <a:ea typeface="Avenir Next Regular"/>
          <a:cs typeface="Avenir Next Regula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venir Next Regular"/>
          <a:ea typeface="Avenir Next Regular"/>
          <a:cs typeface="Avenir Next Regular"/>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venir Next Regular"/>
          <a:ea typeface="Avenir Next Regular"/>
          <a:cs typeface="Avenir Next Regular"/>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venir Next Regular"/>
          <a:ea typeface="Avenir Next Regular"/>
          <a:cs typeface="Avenir Next Regular"/>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4" name="Shape 164"/>
          <p:cNvSpPr/>
          <p:nvPr>
            <p:ph type="sldImg"/>
          </p:nvPr>
        </p:nvSpPr>
        <p:spPr>
          <a:xfrm>
            <a:off x="1143000" y="685800"/>
            <a:ext cx="4572000" cy="3429000"/>
          </a:xfrm>
          <a:prstGeom prst="rect">
            <a:avLst/>
          </a:prstGeom>
        </p:spPr>
        <p:txBody>
          <a:bodyPr/>
          <a:lstStyle/>
          <a:p>
            <a:pPr/>
          </a:p>
        </p:txBody>
      </p:sp>
      <p:sp>
        <p:nvSpPr>
          <p:cNvPr id="165" name="Shape 16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el">
    <p:spTree>
      <p:nvGrpSpPr>
        <p:cNvPr id="1" name=""/>
        <p:cNvGrpSpPr/>
        <p:nvPr/>
      </p:nvGrpSpPr>
      <p:grpSpPr>
        <a:xfrm>
          <a:off x="0" y="0"/>
          <a:ext cx="0" cy="0"/>
          <a:chOff x="0" y="0"/>
          <a:chExt cx="0" cy="0"/>
        </a:xfrm>
      </p:grpSpPr>
      <p:sp>
        <p:nvSpPr>
          <p:cNvPr id="11" name="Presentationstitel"/>
          <p:cNvSpPr txBox="1"/>
          <p:nvPr>
            <p:ph type="title" hasCustomPrompt="1"/>
          </p:nvPr>
        </p:nvSpPr>
        <p:spPr>
          <a:prstGeom prst="rect">
            <a:avLst/>
          </a:prstGeom>
        </p:spPr>
        <p:txBody>
          <a:bodyPr/>
          <a:lstStyle/>
          <a:p>
            <a:pPr/>
            <a:r>
              <a:t>Presentations­titel</a:t>
            </a:r>
          </a:p>
        </p:txBody>
      </p:sp>
      <p:sp>
        <p:nvSpPr>
          <p:cNvPr id="12" name="Brödtext nivå ett…"/>
          <p:cNvSpPr txBox="1"/>
          <p:nvPr>
            <p:ph type="body" sz="quarter" idx="1" hasCustomPrompt="1"/>
          </p:nvPr>
        </p:nvSpPr>
        <p:spPr>
          <a:prstGeom prst="rect">
            <a:avLst/>
          </a:prstGeom>
        </p:spPr>
        <p:txBody>
          <a:bodyPr/>
          <a:lstStyle/>
          <a:p>
            <a:pPr/>
            <a:r>
              <a:t>Presentations­undertitel </a:t>
            </a:r>
          </a:p>
          <a:p>
            <a:pPr lvl="1"/>
            <a:r>
              <a:t/>
            </a:r>
          </a:p>
          <a:p>
            <a:pPr lvl="2"/>
            <a:r>
              <a:t/>
            </a:r>
          </a:p>
          <a:p>
            <a:pPr lvl="3"/>
            <a:r>
              <a:t/>
            </a:r>
          </a:p>
          <a:p>
            <a:pPr lvl="4"/>
            <a:r>
              <a:t/>
            </a:r>
          </a:p>
        </p:txBody>
      </p:sp>
      <p:sp>
        <p:nvSpPr>
          <p:cNvPr id="13"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Uttryck">
    <p:bg>
      <p:bgPr>
        <a:solidFill>
          <a:srgbClr val="FFFFFF"/>
        </a:solidFill>
      </p:bgPr>
    </p:bg>
    <p:spTree>
      <p:nvGrpSpPr>
        <p:cNvPr id="1" name=""/>
        <p:cNvGrpSpPr/>
        <p:nvPr/>
      </p:nvGrpSpPr>
      <p:grpSpPr>
        <a:xfrm>
          <a:off x="0" y="0"/>
          <a:ext cx="0" cy="0"/>
          <a:chOff x="0" y="0"/>
          <a:chExt cx="0" cy="0"/>
        </a:xfrm>
      </p:grpSpPr>
      <p:sp>
        <p:nvSpPr>
          <p:cNvPr id="110" name="Brödtext nivå ett…"/>
          <p:cNvSpPr txBox="1"/>
          <p:nvPr>
            <p:ph type="body" sz="half" idx="1" hasCustomPrompt="1"/>
          </p:nvPr>
        </p:nvSpPr>
        <p:spPr>
          <a:xfrm>
            <a:off x="1298276" y="4927600"/>
            <a:ext cx="21863647" cy="3853768"/>
          </a:xfrm>
          <a:prstGeom prst="rect">
            <a:avLst/>
          </a:prstGeom>
        </p:spPr>
        <p:txBody>
          <a:bodyPr anchor="ctr"/>
          <a:lstStyle>
            <a:lvl1pPr algn="ctr" defTabSz="1160858">
              <a:defRPr b="1" spc="-408" sz="10200">
                <a:latin typeface="Avenir Next Regular"/>
                <a:ea typeface="Avenir Next Regular"/>
                <a:cs typeface="Avenir Next Regular"/>
                <a:sym typeface="Avenir Next Regular"/>
              </a:defRPr>
            </a:lvl1pPr>
            <a:lvl2pPr algn="ctr" defTabSz="1160858">
              <a:defRPr b="1" spc="-408" sz="10200">
                <a:latin typeface="Avenir Next Regular"/>
                <a:ea typeface="Avenir Next Regular"/>
                <a:cs typeface="Avenir Next Regular"/>
                <a:sym typeface="Avenir Next Regular"/>
              </a:defRPr>
            </a:lvl2pPr>
            <a:lvl3pPr algn="ctr" defTabSz="1160858">
              <a:defRPr b="1" spc="-408" sz="10200">
                <a:latin typeface="Avenir Next Regular"/>
                <a:ea typeface="Avenir Next Regular"/>
                <a:cs typeface="Avenir Next Regular"/>
                <a:sym typeface="Avenir Next Regular"/>
              </a:defRPr>
            </a:lvl3pPr>
            <a:lvl4pPr algn="ctr" defTabSz="1160858">
              <a:defRPr b="1" spc="-408" sz="10200">
                <a:latin typeface="Avenir Next Regular"/>
                <a:ea typeface="Avenir Next Regular"/>
                <a:cs typeface="Avenir Next Regular"/>
                <a:sym typeface="Avenir Next Regular"/>
              </a:defRPr>
            </a:lvl4pPr>
            <a:lvl5pPr algn="ctr" defTabSz="1160858">
              <a:defRPr b="1" spc="-408" sz="10200">
                <a:latin typeface="Avenir Next Regular"/>
                <a:ea typeface="Avenir Next Regular"/>
                <a:cs typeface="Avenir Next Regular"/>
                <a:sym typeface="Avenir Next Regular"/>
              </a:defRPr>
            </a:lvl5pPr>
          </a:lstStyle>
          <a:p>
            <a:pPr/>
            <a:r>
              <a:t>Uttryck</a:t>
            </a:r>
          </a:p>
          <a:p>
            <a:pPr lvl="1"/>
            <a:r>
              <a:t/>
            </a:r>
          </a:p>
          <a:p>
            <a:pPr lvl="2"/>
            <a:r>
              <a:t/>
            </a:r>
          </a:p>
          <a:p>
            <a:pPr lvl="3"/>
            <a:r>
              <a:t/>
            </a:r>
          </a:p>
          <a:p>
            <a:pPr lvl="4"/>
            <a:r>
              <a:t/>
            </a:r>
          </a:p>
        </p:txBody>
      </p:sp>
      <p:sp>
        <p:nvSpPr>
          <p:cNvPr id="111"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ort faktum">
    <p:bg>
      <p:bgPr>
        <a:solidFill>
          <a:srgbClr val="FFFFFF"/>
        </a:solidFill>
      </p:bgPr>
    </p:bg>
    <p:spTree>
      <p:nvGrpSpPr>
        <p:cNvPr id="1" name=""/>
        <p:cNvGrpSpPr/>
        <p:nvPr/>
      </p:nvGrpSpPr>
      <p:grpSpPr>
        <a:xfrm>
          <a:off x="0" y="0"/>
          <a:ext cx="0" cy="0"/>
          <a:chOff x="0" y="0"/>
          <a:chExt cx="0" cy="0"/>
        </a:xfrm>
      </p:grpSpPr>
      <p:sp>
        <p:nvSpPr>
          <p:cNvPr id="118" name="Brödtext nivå ett…"/>
          <p:cNvSpPr txBox="1"/>
          <p:nvPr>
            <p:ph type="body" sz="quarter" idx="1" hasCustomPrompt="1"/>
          </p:nvPr>
        </p:nvSpPr>
        <p:spPr>
          <a:xfrm>
            <a:off x="1295400" y="8117284"/>
            <a:ext cx="21869400" cy="592457"/>
          </a:xfrm>
          <a:prstGeom prst="rect">
            <a:avLst/>
          </a:prstGeom>
        </p:spPr>
        <p:txBody>
          <a:bodyPr/>
          <a:lstStyle>
            <a:lvl1pPr algn="ctr" defTabSz="473201">
              <a:spcBef>
                <a:spcPts val="2500"/>
              </a:spcBef>
              <a:defRPr spc="-85" sz="2800"/>
            </a:lvl1pPr>
            <a:lvl2pPr algn="ctr" defTabSz="473201">
              <a:spcBef>
                <a:spcPts val="2500"/>
              </a:spcBef>
              <a:defRPr spc="-85" sz="2800"/>
            </a:lvl2pPr>
            <a:lvl3pPr algn="ctr" defTabSz="473201">
              <a:spcBef>
                <a:spcPts val="2500"/>
              </a:spcBef>
              <a:defRPr spc="-85" sz="2800"/>
            </a:lvl3pPr>
            <a:lvl4pPr algn="ctr" defTabSz="473201">
              <a:spcBef>
                <a:spcPts val="2500"/>
              </a:spcBef>
              <a:defRPr spc="-85" sz="2800"/>
            </a:lvl4pPr>
            <a:lvl5pPr algn="ctr" defTabSz="473201">
              <a:spcBef>
                <a:spcPts val="2500"/>
              </a:spcBef>
              <a:defRPr spc="-85" sz="2800"/>
            </a:lvl5pPr>
          </a:lstStyle>
          <a:p>
            <a:pPr/>
            <a:r>
              <a:t>Faktainformation</a:t>
            </a:r>
          </a:p>
          <a:p>
            <a:pPr lvl="1"/>
            <a:r>
              <a:t/>
            </a:r>
          </a:p>
          <a:p>
            <a:pPr lvl="2"/>
            <a:r>
              <a:t/>
            </a:r>
          </a:p>
          <a:p>
            <a:pPr lvl="3"/>
            <a:r>
              <a:t/>
            </a:r>
          </a:p>
          <a:p>
            <a:pPr lvl="4"/>
            <a:r>
              <a:t/>
            </a:r>
          </a:p>
        </p:txBody>
      </p:sp>
      <p:sp>
        <p:nvSpPr>
          <p:cNvPr id="119" name="Brödtext nivå ett…"/>
          <p:cNvSpPr txBox="1"/>
          <p:nvPr>
            <p:ph type="body" sz="half" idx="21" hasCustomPrompt="1"/>
          </p:nvPr>
        </p:nvSpPr>
        <p:spPr>
          <a:xfrm>
            <a:off x="1295400" y="3587043"/>
            <a:ext cx="21869400" cy="4730169"/>
          </a:xfrm>
          <a:prstGeom prst="rect">
            <a:avLst/>
          </a:prstGeom>
        </p:spPr>
        <p:txBody>
          <a:bodyPr anchor="b"/>
          <a:lstStyle/>
          <a:p>
            <a:pPr lvl="4" indent="1097280" algn="ctr" defTabSz="330200">
              <a:lnSpc>
                <a:spcPct val="70000"/>
              </a:lnSpc>
              <a:defRPr b="1" spc="-200" sz="8960">
                <a:latin typeface="Avenir Next Regular"/>
                <a:ea typeface="Avenir Next Regular"/>
                <a:cs typeface="Avenir Next Regular"/>
                <a:sym typeface="Avenir Next Regular"/>
              </a:defRPr>
            </a:pPr>
            <a:r>
              <a:t>100 %
</a:t>
            </a:r>
          </a:p>
        </p:txBody>
      </p:sp>
      <p:sp>
        <p:nvSpPr>
          <p:cNvPr id="120" name="Rektangel"/>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nSpc>
                <a:spcPct val="100000"/>
              </a:lnSpc>
              <a:spcBef>
                <a:spcPts val="3300"/>
              </a:spcBef>
              <a:tabLst/>
              <a:defRPr spc="-44" sz="2200">
                <a:latin typeface="Avenir Next Demi Bold"/>
                <a:ea typeface="Avenir Next Demi Bold"/>
                <a:cs typeface="Avenir Next Demi Bold"/>
                <a:sym typeface="Avenir Next Demi Bold"/>
              </a:defRPr>
            </a:pPr>
          </a:p>
        </p:txBody>
      </p:sp>
      <p:sp>
        <p:nvSpPr>
          <p:cNvPr id="121" name="Rektangel"/>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nSpc>
                <a:spcPct val="100000"/>
              </a:lnSpc>
              <a:spcBef>
                <a:spcPts val="3300"/>
              </a:spcBef>
              <a:tabLst/>
              <a:defRPr spc="-44" sz="2200">
                <a:latin typeface="Avenir Next Demi Bold"/>
                <a:ea typeface="Avenir Next Demi Bold"/>
                <a:cs typeface="Avenir Next Demi Bold"/>
                <a:sym typeface="Avenir Next Demi Bold"/>
              </a:defRPr>
            </a:pPr>
          </a:p>
        </p:txBody>
      </p:sp>
      <p:sp>
        <p:nvSpPr>
          <p:cNvPr id="122"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t">
    <p:bg>
      <p:bgPr>
        <a:solidFill>
          <a:srgbClr val="FFFFFF"/>
        </a:solidFill>
      </p:bgPr>
    </p:bg>
    <p:spTree>
      <p:nvGrpSpPr>
        <p:cNvPr id="1" name=""/>
        <p:cNvGrpSpPr/>
        <p:nvPr/>
      </p:nvGrpSpPr>
      <p:grpSpPr>
        <a:xfrm>
          <a:off x="0" y="0"/>
          <a:ext cx="0" cy="0"/>
          <a:chOff x="0" y="0"/>
          <a:chExt cx="0" cy="0"/>
        </a:xfrm>
      </p:grpSpPr>
      <p:sp>
        <p:nvSpPr>
          <p:cNvPr id="129" name="Brödtext nivå ett…"/>
          <p:cNvSpPr txBox="1"/>
          <p:nvPr>
            <p:ph type="body" sz="quarter" idx="1" hasCustomPrompt="1"/>
          </p:nvPr>
        </p:nvSpPr>
        <p:spPr>
          <a:xfrm>
            <a:off x="2252673" y="10353078"/>
            <a:ext cx="20691416" cy="567946"/>
          </a:xfrm>
          <a:prstGeom prst="rect">
            <a:avLst/>
          </a:prstGeom>
        </p:spPr>
        <p:txBody>
          <a:bodyPr/>
          <a:lstStyle>
            <a:lvl1pPr defTabSz="572516">
              <a:defRPr spc="-82" sz="2700"/>
            </a:lvl1pPr>
            <a:lvl2pPr defTabSz="572516">
              <a:defRPr spc="-82" sz="2700"/>
            </a:lvl2pPr>
            <a:lvl3pPr defTabSz="572516">
              <a:defRPr spc="-82" sz="2700"/>
            </a:lvl3pPr>
            <a:lvl4pPr defTabSz="572516">
              <a:defRPr spc="-82" sz="2700"/>
            </a:lvl4pPr>
            <a:lvl5pPr defTabSz="572516">
              <a:defRPr spc="-82" sz="2700"/>
            </a:lvl5pPr>
          </a:lstStyle>
          <a:p>
            <a:pPr/>
            <a:r>
              <a:t>Tillskrivning </a:t>
            </a:r>
          </a:p>
          <a:p>
            <a:pPr lvl="1"/>
            <a:r>
              <a:t/>
            </a:r>
          </a:p>
          <a:p>
            <a:pPr lvl="2"/>
            <a:r>
              <a:t/>
            </a:r>
          </a:p>
          <a:p>
            <a:pPr lvl="3"/>
            <a:r>
              <a:t/>
            </a:r>
          </a:p>
          <a:p>
            <a:pPr lvl="4"/>
            <a:r>
              <a:t/>
            </a:r>
          </a:p>
        </p:txBody>
      </p:sp>
      <p:sp>
        <p:nvSpPr>
          <p:cNvPr id="130" name="Rektangel"/>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nSpc>
                <a:spcPct val="100000"/>
              </a:lnSpc>
              <a:spcBef>
                <a:spcPts val="3300"/>
              </a:spcBef>
              <a:tabLst/>
              <a:defRPr spc="-44" sz="2200">
                <a:latin typeface="Avenir Next Demi Bold"/>
                <a:ea typeface="Avenir Next Demi Bold"/>
                <a:cs typeface="Avenir Next Demi Bold"/>
                <a:sym typeface="Avenir Next Demi Bold"/>
              </a:defRPr>
            </a:pPr>
          </a:p>
        </p:txBody>
      </p:sp>
      <p:sp>
        <p:nvSpPr>
          <p:cNvPr id="131" name="Rektangel"/>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nSpc>
                <a:spcPct val="100000"/>
              </a:lnSpc>
              <a:spcBef>
                <a:spcPts val="3300"/>
              </a:spcBef>
              <a:tabLst/>
              <a:defRPr spc="-44" sz="2200">
                <a:latin typeface="Avenir Next Demi Bold"/>
                <a:ea typeface="Avenir Next Demi Bold"/>
                <a:cs typeface="Avenir Next Demi Bold"/>
                <a:sym typeface="Avenir Next Demi Bold"/>
              </a:defRPr>
            </a:pPr>
          </a:p>
        </p:txBody>
      </p:sp>
      <p:sp>
        <p:nvSpPr>
          <p:cNvPr id="132" name="Brödtext nivå ett…"/>
          <p:cNvSpPr txBox="1"/>
          <p:nvPr>
            <p:ph type="body" sz="half" idx="21" hasCustomPrompt="1"/>
          </p:nvPr>
        </p:nvSpPr>
        <p:spPr>
          <a:xfrm>
            <a:off x="1439912" y="4332885"/>
            <a:ext cx="21504176" cy="5497469"/>
          </a:xfrm>
          <a:prstGeom prst="rect">
            <a:avLst/>
          </a:prstGeom>
        </p:spPr>
        <p:txBody>
          <a:bodyPr anchor="b"/>
          <a:lstStyle/>
          <a:p>
            <a:pPr lvl="4" indent="1237583" defTabSz="708123">
              <a:lnSpc>
                <a:spcPct val="70000"/>
              </a:lnSpc>
              <a:defRPr b="1" i="1" spc="-366" sz="8113">
                <a:latin typeface="Avenir Next Regular"/>
                <a:ea typeface="Avenir Next Regular"/>
                <a:cs typeface="Avenir Next Regular"/>
                <a:sym typeface="Avenir Next Regular"/>
              </a:defRPr>
            </a:pPr>
            <a:r>
              <a:t>”Framträdande citat”
</a:t>
            </a:r>
          </a:p>
        </p:txBody>
      </p:sp>
      <p:sp>
        <p:nvSpPr>
          <p:cNvPr id="133"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3 per sida">
    <p:bg>
      <p:bgPr>
        <a:solidFill>
          <a:srgbClr val="FFFFFF"/>
        </a:solidFill>
      </p:bgPr>
    </p:bg>
    <p:spTree>
      <p:nvGrpSpPr>
        <p:cNvPr id="1" name=""/>
        <p:cNvGrpSpPr/>
        <p:nvPr/>
      </p:nvGrpSpPr>
      <p:grpSpPr>
        <a:xfrm>
          <a:off x="0" y="0"/>
          <a:ext cx="0" cy="0"/>
          <a:chOff x="0" y="0"/>
          <a:chExt cx="0" cy="0"/>
        </a:xfrm>
      </p:grpSpPr>
      <p:sp>
        <p:nvSpPr>
          <p:cNvPr id="140" name="518839134_3132x2088.jpg"/>
          <p:cNvSpPr/>
          <p:nvPr>
            <p:ph type="pic" idx="21"/>
          </p:nvPr>
        </p:nvSpPr>
        <p:spPr>
          <a:xfrm>
            <a:off x="4076700" y="-3937000"/>
            <a:ext cx="26492200" cy="17661468"/>
          </a:xfrm>
          <a:prstGeom prst="rect">
            <a:avLst/>
          </a:prstGeom>
        </p:spPr>
        <p:txBody>
          <a:bodyPr lIns="91439" tIns="45719" rIns="91439" bIns="45719">
            <a:noAutofit/>
          </a:bodyPr>
          <a:lstStyle/>
          <a:p>
            <a:pPr/>
          </a:p>
        </p:txBody>
      </p:sp>
      <p:sp>
        <p:nvSpPr>
          <p:cNvPr id="141" name="766363123_1851x1194.jpg"/>
          <p:cNvSpPr/>
          <p:nvPr>
            <p:ph type="pic" sz="half" idx="22"/>
          </p:nvPr>
        </p:nvSpPr>
        <p:spPr>
          <a:xfrm>
            <a:off x="-2" y="-525806"/>
            <a:ext cx="12065002" cy="7782612"/>
          </a:xfrm>
          <a:prstGeom prst="rect">
            <a:avLst/>
          </a:prstGeom>
        </p:spPr>
        <p:txBody>
          <a:bodyPr lIns="91439" tIns="45719" rIns="91439" bIns="45719">
            <a:noAutofit/>
          </a:bodyPr>
          <a:lstStyle/>
          <a:p>
            <a:pPr/>
          </a:p>
        </p:txBody>
      </p:sp>
      <p:sp>
        <p:nvSpPr>
          <p:cNvPr id="142" name="981594838_2460x1641.jpg"/>
          <p:cNvSpPr/>
          <p:nvPr>
            <p:ph type="pic" sz="half" idx="23"/>
          </p:nvPr>
        </p:nvSpPr>
        <p:spPr>
          <a:xfrm>
            <a:off x="-2" y="6384783"/>
            <a:ext cx="12065002" cy="8048240"/>
          </a:xfrm>
          <a:prstGeom prst="rect">
            <a:avLst/>
          </a:prstGeom>
        </p:spPr>
        <p:txBody>
          <a:bodyPr lIns="91439" tIns="45719" rIns="91439" bIns="45719">
            <a:noAutofit/>
          </a:bodyPr>
          <a:lstStyle/>
          <a:p>
            <a:pPr/>
          </a:p>
        </p:txBody>
      </p:sp>
      <p:sp>
        <p:nvSpPr>
          <p:cNvPr id="143"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p:bg>
      <p:bgPr>
        <a:solidFill>
          <a:srgbClr val="FFFFFF"/>
        </a:solidFill>
      </p:bgPr>
    </p:bg>
    <p:spTree>
      <p:nvGrpSpPr>
        <p:cNvPr id="1" name=""/>
        <p:cNvGrpSpPr/>
        <p:nvPr/>
      </p:nvGrpSpPr>
      <p:grpSpPr>
        <a:xfrm>
          <a:off x="0" y="0"/>
          <a:ext cx="0" cy="0"/>
          <a:chOff x="0" y="0"/>
          <a:chExt cx="0" cy="0"/>
        </a:xfrm>
      </p:grpSpPr>
      <p:sp>
        <p:nvSpPr>
          <p:cNvPr id="150" name="463013163_3048x2031.jpg"/>
          <p:cNvSpPr/>
          <p:nvPr>
            <p:ph type="pic" idx="21"/>
          </p:nvPr>
        </p:nvSpPr>
        <p:spPr>
          <a:xfrm>
            <a:off x="0" y="-1266000"/>
            <a:ext cx="24384000" cy="16248003"/>
          </a:xfrm>
          <a:prstGeom prst="rect">
            <a:avLst/>
          </a:prstGeom>
        </p:spPr>
        <p:txBody>
          <a:bodyPr lIns="91439" tIns="45719" rIns="91439" bIns="45719">
            <a:noAutofit/>
          </a:bodyPr>
          <a:lstStyle/>
          <a:p>
            <a:pPr/>
          </a:p>
        </p:txBody>
      </p:sp>
      <p:sp>
        <p:nvSpPr>
          <p:cNvPr id="151"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om">
    <p:bg>
      <p:bgPr>
        <a:solidFill>
          <a:srgbClr val="FFFFFF"/>
        </a:solidFill>
      </p:bgPr>
    </p:bg>
    <p:spTree>
      <p:nvGrpSpPr>
        <p:cNvPr id="1" name=""/>
        <p:cNvGrpSpPr/>
        <p:nvPr/>
      </p:nvGrpSpPr>
      <p:grpSpPr>
        <a:xfrm>
          <a:off x="0" y="0"/>
          <a:ext cx="0" cy="0"/>
          <a:chOff x="0" y="0"/>
          <a:chExt cx="0" cy="0"/>
        </a:xfrm>
      </p:grpSpPr>
      <p:sp>
        <p:nvSpPr>
          <p:cNvPr id="158"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och bild">
    <p:bg>
      <p:bgPr>
        <a:solidFill>
          <a:srgbClr val="FFFFFF"/>
        </a:solidFill>
      </p:bgPr>
    </p:bg>
    <p:spTree>
      <p:nvGrpSpPr>
        <p:cNvPr id="1" name=""/>
        <p:cNvGrpSpPr/>
        <p:nvPr/>
      </p:nvGrpSpPr>
      <p:grpSpPr>
        <a:xfrm>
          <a:off x="0" y="0"/>
          <a:ext cx="0" cy="0"/>
          <a:chOff x="0" y="0"/>
          <a:chExt cx="0" cy="0"/>
        </a:xfrm>
      </p:grpSpPr>
      <p:sp>
        <p:nvSpPr>
          <p:cNvPr id="20" name="1014407370_Retouch_4050x2379.jpg"/>
          <p:cNvSpPr/>
          <p:nvPr>
            <p:ph type="pic" idx="21"/>
          </p:nvPr>
        </p:nvSpPr>
        <p:spPr>
          <a:xfrm>
            <a:off x="-685800" y="-6146800"/>
            <a:ext cx="34201100" cy="20089980"/>
          </a:xfrm>
          <a:prstGeom prst="rect">
            <a:avLst/>
          </a:prstGeom>
        </p:spPr>
        <p:txBody>
          <a:bodyPr lIns="91439" tIns="45719" rIns="91439" bIns="45719">
            <a:noAutofit/>
          </a:bodyPr>
          <a:lstStyle/>
          <a:p>
            <a:pPr/>
          </a:p>
        </p:txBody>
      </p:sp>
      <p:sp>
        <p:nvSpPr>
          <p:cNvPr id="21" name="Presentationstitel"/>
          <p:cNvSpPr txBox="1"/>
          <p:nvPr>
            <p:ph type="title" hasCustomPrompt="1"/>
          </p:nvPr>
        </p:nvSpPr>
        <p:spPr>
          <a:xfrm>
            <a:off x="1295400" y="4384675"/>
            <a:ext cx="21869400" cy="4699000"/>
          </a:xfrm>
          <a:prstGeom prst="rect">
            <a:avLst/>
          </a:prstGeom>
        </p:spPr>
        <p:txBody>
          <a:bodyPr/>
          <a:lstStyle/>
          <a:p>
            <a:pPr/>
            <a:r>
              <a:t>Presentations­titel</a:t>
            </a:r>
          </a:p>
        </p:txBody>
      </p:sp>
      <p:sp>
        <p:nvSpPr>
          <p:cNvPr id="22" name="Brödtext nivå ett…"/>
          <p:cNvSpPr txBox="1"/>
          <p:nvPr>
            <p:ph type="body" sz="quarter" idx="1" hasCustomPrompt="1"/>
          </p:nvPr>
        </p:nvSpPr>
        <p:spPr>
          <a:xfrm>
            <a:off x="1295400" y="9268776"/>
            <a:ext cx="21869400" cy="1422715"/>
          </a:xfrm>
          <a:prstGeom prst="rect">
            <a:avLst/>
          </a:prstGeom>
        </p:spPr>
        <p:txBody>
          <a:bodyPr/>
          <a:lstStyle/>
          <a:p>
            <a:pPr/>
            <a:r>
              <a:t>Presentations­undertitel</a:t>
            </a:r>
          </a:p>
          <a:p>
            <a:pPr lvl="1"/>
            <a:r>
              <a:t/>
            </a:r>
          </a:p>
          <a:p>
            <a:pPr lvl="2"/>
            <a:r>
              <a:t/>
            </a:r>
          </a:p>
          <a:p>
            <a:pPr lvl="3"/>
            <a:r>
              <a:t/>
            </a:r>
          </a:p>
          <a:p>
            <a:pPr lvl="4"/>
            <a:r>
              <a:t/>
            </a:r>
          </a:p>
        </p:txBody>
      </p:sp>
      <p:sp>
        <p:nvSpPr>
          <p:cNvPr id="23"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och bild, alt.">
    <p:bg>
      <p:bgPr>
        <a:solidFill>
          <a:srgbClr val="FFFFFF"/>
        </a:solidFill>
      </p:bgPr>
    </p:bg>
    <p:spTree>
      <p:nvGrpSpPr>
        <p:cNvPr id="1" name=""/>
        <p:cNvGrpSpPr/>
        <p:nvPr/>
      </p:nvGrpSpPr>
      <p:grpSpPr>
        <a:xfrm>
          <a:off x="0" y="0"/>
          <a:ext cx="0" cy="0"/>
          <a:chOff x="0" y="0"/>
          <a:chExt cx="0" cy="0"/>
        </a:xfrm>
      </p:grpSpPr>
      <p:sp>
        <p:nvSpPr>
          <p:cNvPr id="30" name="518839134_3132x2088.jpg"/>
          <p:cNvSpPr/>
          <p:nvPr>
            <p:ph type="pic" idx="21"/>
          </p:nvPr>
        </p:nvSpPr>
        <p:spPr>
          <a:xfrm>
            <a:off x="8922063" y="-2"/>
            <a:ext cx="20573999" cy="13716001"/>
          </a:xfrm>
          <a:prstGeom prst="rect">
            <a:avLst/>
          </a:prstGeom>
        </p:spPr>
        <p:txBody>
          <a:bodyPr lIns="91439" tIns="45719" rIns="91439" bIns="45719">
            <a:noAutofit/>
          </a:bodyPr>
          <a:lstStyle/>
          <a:p>
            <a:pPr/>
          </a:p>
        </p:txBody>
      </p:sp>
      <p:sp>
        <p:nvSpPr>
          <p:cNvPr id="31" name="Diabildstitel"/>
          <p:cNvSpPr txBox="1"/>
          <p:nvPr>
            <p:ph type="title" hasCustomPrompt="1"/>
          </p:nvPr>
        </p:nvSpPr>
        <p:spPr>
          <a:xfrm>
            <a:off x="1295400" y="3743016"/>
            <a:ext cx="11442700" cy="5334002"/>
          </a:xfrm>
          <a:prstGeom prst="rect">
            <a:avLst/>
          </a:prstGeom>
        </p:spPr>
        <p:txBody>
          <a:bodyPr/>
          <a:lstStyle/>
          <a:p>
            <a:pPr/>
            <a:r>
              <a:t>Diabilds­titel</a:t>
            </a:r>
          </a:p>
        </p:txBody>
      </p:sp>
      <p:sp>
        <p:nvSpPr>
          <p:cNvPr id="32" name="Brödtext nivå ett…"/>
          <p:cNvSpPr txBox="1"/>
          <p:nvPr>
            <p:ph type="body" sz="quarter" idx="1" hasCustomPrompt="1"/>
          </p:nvPr>
        </p:nvSpPr>
        <p:spPr>
          <a:xfrm>
            <a:off x="1295400" y="9271000"/>
            <a:ext cx="11442700" cy="3175000"/>
          </a:xfrm>
          <a:prstGeom prst="rect">
            <a:avLst/>
          </a:prstGeom>
        </p:spPr>
        <p:txBody>
          <a:bodyPr/>
          <a:lstStyle/>
          <a:p>
            <a:pPr/>
            <a:r>
              <a:t>Diabildsundertitel</a:t>
            </a:r>
          </a:p>
          <a:p>
            <a:pPr lvl="1"/>
            <a:r>
              <a:t/>
            </a:r>
          </a:p>
          <a:p>
            <a:pPr lvl="2"/>
            <a:r>
              <a:t/>
            </a:r>
          </a:p>
          <a:p>
            <a:pPr lvl="3"/>
            <a:r>
              <a:t/>
            </a:r>
          </a:p>
          <a:p>
            <a:pPr lvl="4"/>
            <a:r>
              <a:t/>
            </a:r>
          </a:p>
        </p:txBody>
      </p:sp>
      <p:sp>
        <p:nvSpPr>
          <p:cNvPr id="33"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och punkter">
    <p:bg>
      <p:bgPr>
        <a:solidFill>
          <a:srgbClr val="FFFFFF"/>
        </a:solidFill>
      </p:bgPr>
    </p:bg>
    <p:spTree>
      <p:nvGrpSpPr>
        <p:cNvPr id="1" name=""/>
        <p:cNvGrpSpPr/>
        <p:nvPr/>
      </p:nvGrpSpPr>
      <p:grpSpPr>
        <a:xfrm>
          <a:off x="0" y="0"/>
          <a:ext cx="0" cy="0"/>
          <a:chOff x="0" y="0"/>
          <a:chExt cx="0" cy="0"/>
        </a:xfrm>
      </p:grpSpPr>
      <p:sp>
        <p:nvSpPr>
          <p:cNvPr id="40" name="Brödtext nivå ett…"/>
          <p:cNvSpPr txBox="1"/>
          <p:nvPr>
            <p:ph type="body" sz="quarter" idx="1" hasCustomPrompt="1"/>
          </p:nvPr>
        </p:nvSpPr>
        <p:spPr>
          <a:xfrm>
            <a:off x="1295400" y="12955885"/>
            <a:ext cx="21869400" cy="429262"/>
          </a:xfrm>
          <a:prstGeom prst="rect">
            <a:avLst/>
          </a:prstGeom>
        </p:spPr>
        <p:txBody>
          <a:bodyPr/>
          <a:lstStyle>
            <a:lvl1pPr defTabSz="566673">
              <a:spcBef>
                <a:spcPts val="3100"/>
              </a:spcBef>
              <a:defRPr spc="-58" sz="1900">
                <a:latin typeface="Avenir Next Medium"/>
                <a:ea typeface="Avenir Next Medium"/>
                <a:cs typeface="Avenir Next Medium"/>
                <a:sym typeface="Avenir Next Medium"/>
              </a:defRPr>
            </a:lvl1pPr>
            <a:lvl2pPr defTabSz="566673">
              <a:spcBef>
                <a:spcPts val="3100"/>
              </a:spcBef>
              <a:defRPr spc="-58" sz="1900">
                <a:latin typeface="Avenir Next Medium"/>
                <a:ea typeface="Avenir Next Medium"/>
                <a:cs typeface="Avenir Next Medium"/>
                <a:sym typeface="Avenir Next Medium"/>
              </a:defRPr>
            </a:lvl2pPr>
            <a:lvl3pPr defTabSz="566673">
              <a:spcBef>
                <a:spcPts val="3100"/>
              </a:spcBef>
              <a:defRPr spc="-58" sz="1900">
                <a:latin typeface="Avenir Next Medium"/>
                <a:ea typeface="Avenir Next Medium"/>
                <a:cs typeface="Avenir Next Medium"/>
                <a:sym typeface="Avenir Next Medium"/>
              </a:defRPr>
            </a:lvl3pPr>
            <a:lvl4pPr defTabSz="566673">
              <a:spcBef>
                <a:spcPts val="3100"/>
              </a:spcBef>
              <a:defRPr spc="-58" sz="1900">
                <a:latin typeface="Avenir Next Medium"/>
                <a:ea typeface="Avenir Next Medium"/>
                <a:cs typeface="Avenir Next Medium"/>
                <a:sym typeface="Avenir Next Medium"/>
              </a:defRPr>
            </a:lvl4pPr>
            <a:lvl5pPr defTabSz="566673">
              <a:spcBef>
                <a:spcPts val="3100"/>
              </a:spcBef>
              <a:defRPr spc="-58" sz="1900">
                <a:latin typeface="Avenir Next Medium"/>
                <a:ea typeface="Avenir Next Medium"/>
                <a:cs typeface="Avenir Next Medium"/>
                <a:sym typeface="Avenir Next Medium"/>
              </a:defRPr>
            </a:lvl5pPr>
          </a:lstStyle>
          <a:p>
            <a:pPr/>
            <a:r>
              <a:t>Skapare och datum</a:t>
            </a:r>
          </a:p>
          <a:p>
            <a:pPr lvl="1"/>
            <a:r>
              <a:t/>
            </a:r>
          </a:p>
          <a:p>
            <a:pPr lvl="2"/>
            <a:r>
              <a:t/>
            </a:r>
          </a:p>
          <a:p>
            <a:pPr lvl="3"/>
            <a:r>
              <a:t/>
            </a:r>
          </a:p>
          <a:p>
            <a:pPr lvl="4"/>
            <a:r>
              <a:t/>
            </a:r>
          </a:p>
        </p:txBody>
      </p:sp>
      <p:sp>
        <p:nvSpPr>
          <p:cNvPr id="41" name="Diabildsundertitel"/>
          <p:cNvSpPr txBox="1"/>
          <p:nvPr>
            <p:ph type="body" sz="quarter" idx="21" hasCustomPrompt="1"/>
          </p:nvPr>
        </p:nvSpPr>
        <p:spPr>
          <a:xfrm>
            <a:off x="1295400" y="3543455"/>
            <a:ext cx="21869400" cy="694057"/>
          </a:xfrm>
          <a:prstGeom prst="rect">
            <a:avLst/>
          </a:prstGeom>
        </p:spPr>
        <p:txBody>
          <a:bodyPr/>
          <a:lstStyle>
            <a:lvl1pPr defTabSz="572516">
              <a:defRPr spc="-200" sz="3400"/>
            </a:lvl1pPr>
          </a:lstStyle>
          <a:p>
            <a:pPr/>
            <a:r>
              <a:t>Diabildsundertitel</a:t>
            </a:r>
          </a:p>
        </p:txBody>
      </p:sp>
      <p:sp>
        <p:nvSpPr>
          <p:cNvPr id="42" name="Rektangel"/>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nSpc>
                <a:spcPct val="100000"/>
              </a:lnSpc>
              <a:spcBef>
                <a:spcPts val="3300"/>
              </a:spcBef>
              <a:tabLst/>
              <a:defRPr spc="-44" sz="2200">
                <a:latin typeface="Avenir Next Demi Bold"/>
                <a:ea typeface="Avenir Next Demi Bold"/>
                <a:cs typeface="Avenir Next Demi Bold"/>
                <a:sym typeface="Avenir Next Demi Bold"/>
              </a:defRPr>
            </a:pPr>
          </a:p>
        </p:txBody>
      </p:sp>
      <p:sp>
        <p:nvSpPr>
          <p:cNvPr id="43" name="Rektangel"/>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nSpc>
                <a:spcPct val="100000"/>
              </a:lnSpc>
              <a:spcBef>
                <a:spcPts val="3300"/>
              </a:spcBef>
              <a:tabLst/>
              <a:defRPr spc="-44" sz="2200">
                <a:latin typeface="Avenir Next Demi Bold"/>
                <a:ea typeface="Avenir Next Demi Bold"/>
                <a:cs typeface="Avenir Next Demi Bold"/>
                <a:sym typeface="Avenir Next Demi Bold"/>
              </a:defRPr>
            </a:pPr>
          </a:p>
        </p:txBody>
      </p:sp>
      <p:sp>
        <p:nvSpPr>
          <p:cNvPr id="44" name="Diabildstitel"/>
          <p:cNvSpPr txBox="1"/>
          <p:nvPr>
            <p:ph type="title" hasCustomPrompt="1"/>
          </p:nvPr>
        </p:nvSpPr>
        <p:spPr>
          <a:xfrm>
            <a:off x="1295400" y="1620697"/>
            <a:ext cx="21869400" cy="1778387"/>
          </a:xfrm>
          <a:prstGeom prst="rect">
            <a:avLst/>
          </a:prstGeom>
        </p:spPr>
        <p:txBody>
          <a:bodyPr anchor="t"/>
          <a:lstStyle>
            <a:lvl1pPr defTabSz="584200">
              <a:defRPr spc="-400" sz="10000"/>
            </a:lvl1pPr>
          </a:lstStyle>
          <a:p>
            <a:pPr/>
            <a:r>
              <a:t>Diabilds­titel</a:t>
            </a:r>
          </a:p>
        </p:txBody>
      </p:sp>
      <p:sp>
        <p:nvSpPr>
          <p:cNvPr id="45" name="Brödtext nivå ett…"/>
          <p:cNvSpPr txBox="1"/>
          <p:nvPr>
            <p:ph type="body" idx="22" hasCustomPrompt="1"/>
          </p:nvPr>
        </p:nvSpPr>
        <p:spPr>
          <a:xfrm>
            <a:off x="1295400" y="5270500"/>
            <a:ext cx="21869400" cy="7137400"/>
          </a:xfrm>
          <a:prstGeom prst="rect">
            <a:avLst/>
          </a:prstGeom>
        </p:spPr>
        <p:txBody>
          <a:bodyPr/>
          <a:lstStyle>
            <a:lvl1pPr>
              <a:spcBef>
                <a:spcPts val="3300"/>
              </a:spcBef>
              <a:defRPr cap="none" spc="0" sz="4000"/>
            </a:lvl1pPr>
          </a:lstStyle>
          <a:p>
            <a:pPr/>
            <a:r>
              <a:t>Diabildspunkttext</a:t>
            </a:r>
          </a:p>
        </p:txBody>
      </p:sp>
      <p:sp>
        <p:nvSpPr>
          <p:cNvPr id="46" name="Diabildsnummer"/>
          <p:cNvSpPr txBox="1"/>
          <p:nvPr>
            <p:ph type="sldNum" sz="quarter" idx="2"/>
          </p:nvPr>
        </p:nvSpPr>
        <p:spPr>
          <a:xfrm>
            <a:off x="22784563" y="12966045"/>
            <a:ext cx="379477"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nkter">
    <p:bg>
      <p:bgPr>
        <a:solidFill>
          <a:srgbClr val="FFFFFF"/>
        </a:solidFill>
      </p:bgPr>
    </p:bg>
    <p:spTree>
      <p:nvGrpSpPr>
        <p:cNvPr id="1" name=""/>
        <p:cNvGrpSpPr/>
        <p:nvPr/>
      </p:nvGrpSpPr>
      <p:grpSpPr>
        <a:xfrm>
          <a:off x="0" y="0"/>
          <a:ext cx="0" cy="0"/>
          <a:chOff x="0" y="0"/>
          <a:chExt cx="0" cy="0"/>
        </a:xfrm>
      </p:grpSpPr>
      <p:sp>
        <p:nvSpPr>
          <p:cNvPr id="53" name="Brödtext nivå ett…"/>
          <p:cNvSpPr txBox="1"/>
          <p:nvPr>
            <p:ph type="body" sz="quarter" idx="1" hasCustomPrompt="1"/>
          </p:nvPr>
        </p:nvSpPr>
        <p:spPr>
          <a:xfrm>
            <a:off x="1295400" y="12955885"/>
            <a:ext cx="21869400" cy="429262"/>
          </a:xfrm>
          <a:prstGeom prst="rect">
            <a:avLst/>
          </a:prstGeom>
        </p:spPr>
        <p:txBody>
          <a:bodyPr/>
          <a:lstStyle>
            <a:lvl1pPr defTabSz="566673">
              <a:spcBef>
                <a:spcPts val="3100"/>
              </a:spcBef>
              <a:defRPr spc="-58" sz="1900">
                <a:latin typeface="Avenir Next Medium"/>
                <a:ea typeface="Avenir Next Medium"/>
                <a:cs typeface="Avenir Next Medium"/>
                <a:sym typeface="Avenir Next Medium"/>
              </a:defRPr>
            </a:lvl1pPr>
            <a:lvl2pPr defTabSz="566673">
              <a:spcBef>
                <a:spcPts val="3100"/>
              </a:spcBef>
              <a:defRPr spc="-58" sz="1900">
                <a:latin typeface="Avenir Next Medium"/>
                <a:ea typeface="Avenir Next Medium"/>
                <a:cs typeface="Avenir Next Medium"/>
                <a:sym typeface="Avenir Next Medium"/>
              </a:defRPr>
            </a:lvl2pPr>
            <a:lvl3pPr defTabSz="566673">
              <a:spcBef>
                <a:spcPts val="3100"/>
              </a:spcBef>
              <a:defRPr spc="-58" sz="1900">
                <a:latin typeface="Avenir Next Medium"/>
                <a:ea typeface="Avenir Next Medium"/>
                <a:cs typeface="Avenir Next Medium"/>
                <a:sym typeface="Avenir Next Medium"/>
              </a:defRPr>
            </a:lvl3pPr>
            <a:lvl4pPr defTabSz="566673">
              <a:spcBef>
                <a:spcPts val="3100"/>
              </a:spcBef>
              <a:defRPr spc="-58" sz="1900">
                <a:latin typeface="Avenir Next Medium"/>
                <a:ea typeface="Avenir Next Medium"/>
                <a:cs typeface="Avenir Next Medium"/>
                <a:sym typeface="Avenir Next Medium"/>
              </a:defRPr>
            </a:lvl4pPr>
            <a:lvl5pPr defTabSz="566673">
              <a:spcBef>
                <a:spcPts val="3100"/>
              </a:spcBef>
              <a:defRPr spc="-58" sz="1900">
                <a:latin typeface="Avenir Next Medium"/>
                <a:ea typeface="Avenir Next Medium"/>
                <a:cs typeface="Avenir Next Medium"/>
                <a:sym typeface="Avenir Next Medium"/>
              </a:defRPr>
            </a:lvl5pPr>
          </a:lstStyle>
          <a:p>
            <a:pPr/>
            <a:r>
              <a:t>Skapare och datum</a:t>
            </a:r>
          </a:p>
          <a:p>
            <a:pPr lvl="1"/>
            <a:r>
              <a:t/>
            </a:r>
          </a:p>
          <a:p>
            <a:pPr lvl="2"/>
            <a:r>
              <a:t/>
            </a:r>
          </a:p>
          <a:p>
            <a:pPr lvl="3"/>
            <a:r>
              <a:t/>
            </a:r>
          </a:p>
          <a:p>
            <a:pPr lvl="4"/>
            <a:r>
              <a:t/>
            </a:r>
          </a:p>
        </p:txBody>
      </p:sp>
      <p:sp>
        <p:nvSpPr>
          <p:cNvPr id="54" name="Brödtext nivå ett…"/>
          <p:cNvSpPr txBox="1"/>
          <p:nvPr>
            <p:ph type="body" idx="21" hasCustomPrompt="1"/>
          </p:nvPr>
        </p:nvSpPr>
        <p:spPr>
          <a:xfrm>
            <a:off x="1295400" y="5270500"/>
            <a:ext cx="21869400" cy="7135318"/>
          </a:xfrm>
          <a:prstGeom prst="rect">
            <a:avLst/>
          </a:prstGeom>
        </p:spPr>
        <p:txBody>
          <a:bodyPr numCol="2" spcCol="1093469"/>
          <a:lstStyle>
            <a:lvl1pPr>
              <a:spcBef>
                <a:spcPts val="3300"/>
              </a:spcBef>
              <a:defRPr cap="none" spc="0" sz="4000"/>
            </a:lvl1pPr>
          </a:lstStyle>
          <a:p>
            <a:pPr/>
            <a:r>
              <a:t>Diabildspunkttext</a:t>
            </a:r>
          </a:p>
        </p:txBody>
      </p:sp>
      <p:sp>
        <p:nvSpPr>
          <p:cNvPr id="55" name="Rektangel"/>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nSpc>
                <a:spcPct val="100000"/>
              </a:lnSpc>
              <a:spcBef>
                <a:spcPts val="3300"/>
              </a:spcBef>
              <a:tabLst/>
              <a:defRPr spc="-44" sz="2200">
                <a:latin typeface="Avenir Next Demi Bold"/>
                <a:ea typeface="Avenir Next Demi Bold"/>
                <a:cs typeface="Avenir Next Demi Bold"/>
                <a:sym typeface="Avenir Next Demi Bold"/>
              </a:defRPr>
            </a:pPr>
          </a:p>
        </p:txBody>
      </p:sp>
      <p:sp>
        <p:nvSpPr>
          <p:cNvPr id="56" name="Rektangel"/>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nSpc>
                <a:spcPct val="100000"/>
              </a:lnSpc>
              <a:spcBef>
                <a:spcPts val="3300"/>
              </a:spcBef>
              <a:tabLst/>
              <a:defRPr spc="-44" sz="2200">
                <a:latin typeface="Avenir Next Demi Bold"/>
                <a:ea typeface="Avenir Next Demi Bold"/>
                <a:cs typeface="Avenir Next Demi Bold"/>
                <a:sym typeface="Avenir Next Demi Bold"/>
              </a:defRPr>
            </a:pPr>
          </a:p>
        </p:txBody>
      </p:sp>
      <p:sp>
        <p:nvSpPr>
          <p:cNvPr id="57"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punkter och bild">
    <p:bg>
      <p:bgPr>
        <a:solidFill>
          <a:srgbClr val="FFFFFF"/>
        </a:solidFill>
      </p:bgPr>
    </p:bg>
    <p:spTree>
      <p:nvGrpSpPr>
        <p:cNvPr id="1" name=""/>
        <p:cNvGrpSpPr/>
        <p:nvPr/>
      </p:nvGrpSpPr>
      <p:grpSpPr>
        <a:xfrm>
          <a:off x="0" y="0"/>
          <a:ext cx="0" cy="0"/>
          <a:chOff x="0" y="0"/>
          <a:chExt cx="0" cy="0"/>
        </a:xfrm>
      </p:grpSpPr>
      <p:sp>
        <p:nvSpPr>
          <p:cNvPr id="64" name="981594838_2460x1641.jpg"/>
          <p:cNvSpPr/>
          <p:nvPr>
            <p:ph type="pic" idx="21"/>
          </p:nvPr>
        </p:nvSpPr>
        <p:spPr>
          <a:xfrm>
            <a:off x="10236489" y="-2"/>
            <a:ext cx="20561460" cy="13716001"/>
          </a:xfrm>
          <a:prstGeom prst="rect">
            <a:avLst/>
          </a:prstGeom>
        </p:spPr>
        <p:txBody>
          <a:bodyPr lIns="91439" tIns="45719" rIns="91439" bIns="45719">
            <a:noAutofit/>
          </a:bodyPr>
          <a:lstStyle/>
          <a:p>
            <a:pPr/>
          </a:p>
        </p:txBody>
      </p:sp>
      <p:sp>
        <p:nvSpPr>
          <p:cNvPr id="65" name="Brödtext nivå ett…"/>
          <p:cNvSpPr txBox="1"/>
          <p:nvPr>
            <p:ph type="body" sz="half" idx="1" hasCustomPrompt="1"/>
          </p:nvPr>
        </p:nvSpPr>
        <p:spPr>
          <a:xfrm>
            <a:off x="1295400" y="5257800"/>
            <a:ext cx="11442700" cy="6886575"/>
          </a:xfrm>
          <a:prstGeom prst="rect">
            <a:avLst/>
          </a:prstGeom>
        </p:spPr>
        <p:txBody>
          <a:bodyPr/>
          <a:lstStyle>
            <a:lvl1pPr>
              <a:spcBef>
                <a:spcPts val="3300"/>
              </a:spcBef>
              <a:defRPr cap="none" spc="0" sz="4000"/>
            </a:lvl1pPr>
            <a:lvl2pPr>
              <a:spcBef>
                <a:spcPts val="3300"/>
              </a:spcBef>
              <a:defRPr cap="none" spc="0" sz="4000"/>
            </a:lvl2pPr>
            <a:lvl3pPr>
              <a:spcBef>
                <a:spcPts val="3300"/>
              </a:spcBef>
              <a:defRPr cap="none" spc="0" sz="4000"/>
            </a:lvl3pPr>
            <a:lvl4pPr>
              <a:spcBef>
                <a:spcPts val="3300"/>
              </a:spcBef>
              <a:defRPr cap="none" spc="0" sz="4000"/>
            </a:lvl4pPr>
            <a:lvl5pPr>
              <a:spcBef>
                <a:spcPts val="3300"/>
              </a:spcBef>
              <a:defRPr cap="none" spc="0" sz="4000"/>
            </a:lvl5pPr>
          </a:lstStyle>
          <a:p>
            <a:pPr/>
            <a:r>
              <a:t>Diabildspunkttext</a:t>
            </a:r>
          </a:p>
          <a:p>
            <a:pPr lvl="1"/>
            <a:r>
              <a:t/>
            </a:r>
          </a:p>
          <a:p>
            <a:pPr lvl="2"/>
            <a:r>
              <a:t/>
            </a:r>
          </a:p>
          <a:p>
            <a:pPr lvl="3"/>
            <a:r>
              <a:t/>
            </a:r>
          </a:p>
          <a:p>
            <a:pPr lvl="4"/>
            <a:r>
              <a:t/>
            </a:r>
          </a:p>
        </p:txBody>
      </p:sp>
      <p:sp>
        <p:nvSpPr>
          <p:cNvPr id="66" name="Rektangel"/>
          <p:cNvSpPr/>
          <p:nvPr/>
        </p:nvSpPr>
        <p:spPr>
          <a:xfrm>
            <a:off x="0" y="990550"/>
            <a:ext cx="12538389" cy="279401"/>
          </a:xfrm>
          <a:prstGeom prst="rect">
            <a:avLst/>
          </a:prstGeom>
          <a:solidFill>
            <a:schemeClr val="accent4"/>
          </a:solidFill>
          <a:ln w="12700">
            <a:miter lim="400000"/>
          </a:ln>
        </p:spPr>
        <p:txBody>
          <a:bodyPr lIns="50800" tIns="50800" rIns="50800" bIns="50800" anchor="ctr"/>
          <a:lstStyle/>
          <a:p>
            <a:pPr>
              <a:lnSpc>
                <a:spcPct val="100000"/>
              </a:lnSpc>
              <a:spcBef>
                <a:spcPts val="3300"/>
              </a:spcBef>
              <a:tabLst/>
              <a:defRPr spc="-44" sz="2200">
                <a:latin typeface="Avenir Next Demi Bold"/>
                <a:ea typeface="Avenir Next Demi Bold"/>
                <a:cs typeface="Avenir Next Demi Bold"/>
                <a:sym typeface="Avenir Next Demi Bold"/>
              </a:defRPr>
            </a:pPr>
          </a:p>
        </p:txBody>
      </p:sp>
      <p:sp>
        <p:nvSpPr>
          <p:cNvPr id="67" name="Skapare och datum"/>
          <p:cNvSpPr txBox="1"/>
          <p:nvPr>
            <p:ph type="body" sz="quarter" idx="22" hasCustomPrompt="1"/>
          </p:nvPr>
        </p:nvSpPr>
        <p:spPr>
          <a:xfrm>
            <a:off x="1295400" y="12955885"/>
            <a:ext cx="11442700" cy="429262"/>
          </a:xfrm>
          <a:prstGeom prst="rect">
            <a:avLst/>
          </a:prstGeom>
        </p:spPr>
        <p:txBody>
          <a:bodyPr/>
          <a:lstStyle>
            <a:lvl1pPr defTabSz="566673">
              <a:spcBef>
                <a:spcPts val="3100"/>
              </a:spcBef>
              <a:defRPr spc="-100" sz="1900">
                <a:latin typeface="Avenir Next Medium"/>
                <a:ea typeface="Avenir Next Medium"/>
                <a:cs typeface="Avenir Next Medium"/>
                <a:sym typeface="Avenir Next Medium"/>
              </a:defRPr>
            </a:lvl1pPr>
          </a:lstStyle>
          <a:p>
            <a:pPr/>
            <a:r>
              <a:t>Skapare och datum</a:t>
            </a:r>
          </a:p>
        </p:txBody>
      </p:sp>
      <p:sp>
        <p:nvSpPr>
          <p:cNvPr id="68" name="Diabildstitel"/>
          <p:cNvSpPr txBox="1"/>
          <p:nvPr>
            <p:ph type="title" hasCustomPrompt="1"/>
          </p:nvPr>
        </p:nvSpPr>
        <p:spPr>
          <a:xfrm>
            <a:off x="1295400" y="1625600"/>
            <a:ext cx="11442700" cy="2466975"/>
          </a:xfrm>
          <a:prstGeom prst="rect">
            <a:avLst/>
          </a:prstGeom>
        </p:spPr>
        <p:txBody>
          <a:bodyPr anchor="t"/>
          <a:lstStyle>
            <a:lvl1pPr defTabSz="584200">
              <a:defRPr spc="-400" sz="10000"/>
            </a:lvl1pPr>
          </a:lstStyle>
          <a:p>
            <a:pPr/>
            <a:r>
              <a:t>Diabilds­titel</a:t>
            </a:r>
          </a:p>
        </p:txBody>
      </p:sp>
      <p:sp>
        <p:nvSpPr>
          <p:cNvPr id="69" name="Diabildsundertitel"/>
          <p:cNvSpPr txBox="1"/>
          <p:nvPr>
            <p:ph type="body" sz="quarter" idx="23" hasCustomPrompt="1"/>
          </p:nvPr>
        </p:nvSpPr>
        <p:spPr>
          <a:xfrm>
            <a:off x="1295399" y="4092575"/>
            <a:ext cx="11442703" cy="678373"/>
          </a:xfrm>
          <a:prstGeom prst="rect">
            <a:avLst/>
          </a:prstGeom>
        </p:spPr>
        <p:txBody>
          <a:bodyPr/>
          <a:lstStyle>
            <a:lvl1pPr defTabSz="554990">
              <a:defRPr spc="-100" sz="3300"/>
            </a:lvl1pPr>
          </a:lstStyle>
          <a:p>
            <a:pPr/>
            <a:r>
              <a:t>Diabildsundertitel</a:t>
            </a:r>
          </a:p>
        </p:txBody>
      </p:sp>
      <p:sp>
        <p:nvSpPr>
          <p:cNvPr id="70"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vsnit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7" name="Avsnittstitel"/>
          <p:cNvSpPr txBox="1"/>
          <p:nvPr>
            <p:ph type="title" hasCustomPrompt="1"/>
          </p:nvPr>
        </p:nvSpPr>
        <p:spPr>
          <a:xfrm>
            <a:off x="1295400" y="5404408"/>
            <a:ext cx="21869400" cy="2881786"/>
          </a:xfrm>
          <a:prstGeom prst="rect">
            <a:avLst/>
          </a:prstGeom>
        </p:spPr>
        <p:txBody>
          <a:bodyPr anchor="ctr"/>
          <a:lstStyle>
            <a:lvl1pPr defTabSz="825500">
              <a:defRPr spc="-408" sz="10200"/>
            </a:lvl1pPr>
          </a:lstStyle>
          <a:p>
            <a:pPr/>
            <a:r>
              <a:t>Avsnittstitel</a:t>
            </a:r>
          </a:p>
        </p:txBody>
      </p:sp>
      <p:sp>
        <p:nvSpPr>
          <p:cNvPr id="78"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dast titel">
    <p:bg>
      <p:bgPr>
        <a:solidFill>
          <a:srgbClr val="FFFFFF"/>
        </a:solidFill>
      </p:bgPr>
    </p:bg>
    <p:spTree>
      <p:nvGrpSpPr>
        <p:cNvPr id="1" name=""/>
        <p:cNvGrpSpPr/>
        <p:nvPr/>
      </p:nvGrpSpPr>
      <p:grpSpPr>
        <a:xfrm>
          <a:off x="0" y="0"/>
          <a:ext cx="0" cy="0"/>
          <a:chOff x="0" y="0"/>
          <a:chExt cx="0" cy="0"/>
        </a:xfrm>
      </p:grpSpPr>
      <p:sp>
        <p:nvSpPr>
          <p:cNvPr id="85" name="Brödtext nivå ett…"/>
          <p:cNvSpPr txBox="1"/>
          <p:nvPr>
            <p:ph type="body" sz="quarter" idx="1" hasCustomPrompt="1"/>
          </p:nvPr>
        </p:nvSpPr>
        <p:spPr>
          <a:xfrm>
            <a:off x="1295400" y="12955885"/>
            <a:ext cx="21869400" cy="429262"/>
          </a:xfrm>
          <a:prstGeom prst="rect">
            <a:avLst/>
          </a:prstGeom>
        </p:spPr>
        <p:txBody>
          <a:bodyPr/>
          <a:lstStyle>
            <a:lvl1pPr defTabSz="566673">
              <a:spcBef>
                <a:spcPts val="3100"/>
              </a:spcBef>
              <a:defRPr spc="-58" sz="1900">
                <a:latin typeface="Avenir Next Medium"/>
                <a:ea typeface="Avenir Next Medium"/>
                <a:cs typeface="Avenir Next Medium"/>
                <a:sym typeface="Avenir Next Medium"/>
              </a:defRPr>
            </a:lvl1pPr>
            <a:lvl2pPr defTabSz="566673">
              <a:spcBef>
                <a:spcPts val="3100"/>
              </a:spcBef>
              <a:defRPr spc="-58" sz="1900">
                <a:latin typeface="Avenir Next Medium"/>
                <a:ea typeface="Avenir Next Medium"/>
                <a:cs typeface="Avenir Next Medium"/>
                <a:sym typeface="Avenir Next Medium"/>
              </a:defRPr>
            </a:lvl2pPr>
            <a:lvl3pPr defTabSz="566673">
              <a:spcBef>
                <a:spcPts val="3100"/>
              </a:spcBef>
              <a:defRPr spc="-58" sz="1900">
                <a:latin typeface="Avenir Next Medium"/>
                <a:ea typeface="Avenir Next Medium"/>
                <a:cs typeface="Avenir Next Medium"/>
                <a:sym typeface="Avenir Next Medium"/>
              </a:defRPr>
            </a:lvl3pPr>
            <a:lvl4pPr defTabSz="566673">
              <a:spcBef>
                <a:spcPts val="3100"/>
              </a:spcBef>
              <a:defRPr spc="-58" sz="1900">
                <a:latin typeface="Avenir Next Medium"/>
                <a:ea typeface="Avenir Next Medium"/>
                <a:cs typeface="Avenir Next Medium"/>
                <a:sym typeface="Avenir Next Medium"/>
              </a:defRPr>
            </a:lvl4pPr>
            <a:lvl5pPr defTabSz="566673">
              <a:spcBef>
                <a:spcPts val="3100"/>
              </a:spcBef>
              <a:defRPr spc="-58" sz="1900">
                <a:latin typeface="Avenir Next Medium"/>
                <a:ea typeface="Avenir Next Medium"/>
                <a:cs typeface="Avenir Next Medium"/>
                <a:sym typeface="Avenir Next Medium"/>
              </a:defRPr>
            </a:lvl5pPr>
          </a:lstStyle>
          <a:p>
            <a:pPr/>
            <a:r>
              <a:t>Skapare och datum</a:t>
            </a:r>
          </a:p>
          <a:p>
            <a:pPr lvl="1"/>
            <a:r>
              <a:t/>
            </a:r>
          </a:p>
          <a:p>
            <a:pPr lvl="2"/>
            <a:r>
              <a:t/>
            </a:r>
          </a:p>
          <a:p>
            <a:pPr lvl="3"/>
            <a:r>
              <a:t/>
            </a:r>
          </a:p>
          <a:p>
            <a:pPr lvl="4"/>
            <a:r>
              <a:t/>
            </a:r>
          </a:p>
        </p:txBody>
      </p:sp>
      <p:sp>
        <p:nvSpPr>
          <p:cNvPr id="86" name="Diabildsundertitel"/>
          <p:cNvSpPr txBox="1"/>
          <p:nvPr>
            <p:ph type="body" sz="quarter" idx="21" hasCustomPrompt="1"/>
          </p:nvPr>
        </p:nvSpPr>
        <p:spPr>
          <a:xfrm>
            <a:off x="1295400" y="3543455"/>
            <a:ext cx="21869400" cy="694057"/>
          </a:xfrm>
          <a:prstGeom prst="rect">
            <a:avLst/>
          </a:prstGeom>
        </p:spPr>
        <p:txBody>
          <a:bodyPr/>
          <a:lstStyle>
            <a:lvl1pPr defTabSz="572516">
              <a:defRPr spc="-200" sz="3400"/>
            </a:lvl1pPr>
          </a:lstStyle>
          <a:p>
            <a:pPr/>
            <a:r>
              <a:t>Diabildsundertitel </a:t>
            </a:r>
          </a:p>
        </p:txBody>
      </p:sp>
      <p:sp>
        <p:nvSpPr>
          <p:cNvPr id="87" name="Rektangel"/>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nSpc>
                <a:spcPct val="100000"/>
              </a:lnSpc>
              <a:spcBef>
                <a:spcPts val="3300"/>
              </a:spcBef>
              <a:tabLst/>
              <a:defRPr spc="-44" sz="2200">
                <a:latin typeface="Avenir Next Demi Bold"/>
                <a:ea typeface="Avenir Next Demi Bold"/>
                <a:cs typeface="Avenir Next Demi Bold"/>
                <a:sym typeface="Avenir Next Demi Bold"/>
              </a:defRPr>
            </a:pPr>
          </a:p>
        </p:txBody>
      </p:sp>
      <p:sp>
        <p:nvSpPr>
          <p:cNvPr id="88" name="Rektangel"/>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nSpc>
                <a:spcPct val="100000"/>
              </a:lnSpc>
              <a:spcBef>
                <a:spcPts val="3300"/>
              </a:spcBef>
              <a:tabLst/>
              <a:defRPr spc="-44" sz="2200">
                <a:latin typeface="Avenir Next Demi Bold"/>
                <a:ea typeface="Avenir Next Demi Bold"/>
                <a:cs typeface="Avenir Next Demi Bold"/>
                <a:sym typeface="Avenir Next Demi Bold"/>
              </a:defRPr>
            </a:pPr>
          </a:p>
        </p:txBody>
      </p:sp>
      <p:sp>
        <p:nvSpPr>
          <p:cNvPr id="89" name="Diabildstitel"/>
          <p:cNvSpPr txBox="1"/>
          <p:nvPr>
            <p:ph type="title" hasCustomPrompt="1"/>
          </p:nvPr>
        </p:nvSpPr>
        <p:spPr>
          <a:xfrm>
            <a:off x="1295400" y="1620697"/>
            <a:ext cx="21869400" cy="1778001"/>
          </a:xfrm>
          <a:prstGeom prst="rect">
            <a:avLst/>
          </a:prstGeom>
        </p:spPr>
        <p:txBody>
          <a:bodyPr anchor="t"/>
          <a:lstStyle>
            <a:lvl1pPr defTabSz="584200">
              <a:defRPr spc="-400" sz="10000"/>
            </a:lvl1pPr>
          </a:lstStyle>
          <a:p>
            <a:pPr/>
            <a:r>
              <a:t>Diabilds­titel</a:t>
            </a:r>
          </a:p>
        </p:txBody>
      </p:sp>
      <p:sp>
        <p:nvSpPr>
          <p:cNvPr id="90"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agordning">
    <p:bg>
      <p:bgPr>
        <a:solidFill>
          <a:srgbClr val="FFFFFF"/>
        </a:solidFill>
      </p:bgPr>
    </p:bg>
    <p:spTree>
      <p:nvGrpSpPr>
        <p:cNvPr id="1" name=""/>
        <p:cNvGrpSpPr/>
        <p:nvPr/>
      </p:nvGrpSpPr>
      <p:grpSpPr>
        <a:xfrm>
          <a:off x="0" y="0"/>
          <a:ext cx="0" cy="0"/>
          <a:chOff x="0" y="0"/>
          <a:chExt cx="0" cy="0"/>
        </a:xfrm>
      </p:grpSpPr>
      <p:sp>
        <p:nvSpPr>
          <p:cNvPr id="97" name="Brödtext nivå ett…"/>
          <p:cNvSpPr txBox="1"/>
          <p:nvPr>
            <p:ph type="body" sz="quarter" idx="1" hasCustomPrompt="1"/>
          </p:nvPr>
        </p:nvSpPr>
        <p:spPr>
          <a:xfrm>
            <a:off x="1295400" y="12955885"/>
            <a:ext cx="21869400" cy="429262"/>
          </a:xfrm>
          <a:prstGeom prst="rect">
            <a:avLst/>
          </a:prstGeom>
        </p:spPr>
        <p:txBody>
          <a:bodyPr/>
          <a:lstStyle>
            <a:lvl1pPr defTabSz="566673">
              <a:spcBef>
                <a:spcPts val="3100"/>
              </a:spcBef>
              <a:defRPr spc="-58" sz="1900">
                <a:latin typeface="Avenir Next Medium"/>
                <a:ea typeface="Avenir Next Medium"/>
                <a:cs typeface="Avenir Next Medium"/>
                <a:sym typeface="Avenir Next Medium"/>
              </a:defRPr>
            </a:lvl1pPr>
            <a:lvl2pPr defTabSz="566673">
              <a:spcBef>
                <a:spcPts val="3100"/>
              </a:spcBef>
              <a:defRPr spc="-58" sz="1900">
                <a:latin typeface="Avenir Next Medium"/>
                <a:ea typeface="Avenir Next Medium"/>
                <a:cs typeface="Avenir Next Medium"/>
                <a:sym typeface="Avenir Next Medium"/>
              </a:defRPr>
            </a:lvl2pPr>
            <a:lvl3pPr defTabSz="566673">
              <a:spcBef>
                <a:spcPts val="3100"/>
              </a:spcBef>
              <a:defRPr spc="-58" sz="1900">
                <a:latin typeface="Avenir Next Medium"/>
                <a:ea typeface="Avenir Next Medium"/>
                <a:cs typeface="Avenir Next Medium"/>
                <a:sym typeface="Avenir Next Medium"/>
              </a:defRPr>
            </a:lvl3pPr>
            <a:lvl4pPr defTabSz="566673">
              <a:spcBef>
                <a:spcPts val="3100"/>
              </a:spcBef>
              <a:defRPr spc="-58" sz="1900">
                <a:latin typeface="Avenir Next Medium"/>
                <a:ea typeface="Avenir Next Medium"/>
                <a:cs typeface="Avenir Next Medium"/>
                <a:sym typeface="Avenir Next Medium"/>
              </a:defRPr>
            </a:lvl4pPr>
            <a:lvl5pPr defTabSz="566673">
              <a:spcBef>
                <a:spcPts val="3100"/>
              </a:spcBef>
              <a:defRPr spc="-58" sz="1900">
                <a:latin typeface="Avenir Next Medium"/>
                <a:ea typeface="Avenir Next Medium"/>
                <a:cs typeface="Avenir Next Medium"/>
                <a:sym typeface="Avenir Next Medium"/>
              </a:defRPr>
            </a:lvl5pPr>
          </a:lstStyle>
          <a:p>
            <a:pPr/>
            <a:r>
              <a:t>Skapare och datum</a:t>
            </a:r>
          </a:p>
          <a:p>
            <a:pPr lvl="1"/>
            <a:r>
              <a:t/>
            </a:r>
          </a:p>
          <a:p>
            <a:pPr lvl="2"/>
            <a:r>
              <a:t/>
            </a:r>
          </a:p>
          <a:p>
            <a:pPr lvl="3"/>
            <a:r>
              <a:t/>
            </a:r>
          </a:p>
          <a:p>
            <a:pPr lvl="4"/>
            <a:r>
              <a:t/>
            </a:r>
          </a:p>
        </p:txBody>
      </p:sp>
      <p:sp>
        <p:nvSpPr>
          <p:cNvPr id="98" name="Dagordning, undertitel"/>
          <p:cNvSpPr txBox="1"/>
          <p:nvPr>
            <p:ph type="body" sz="quarter" idx="21" hasCustomPrompt="1"/>
          </p:nvPr>
        </p:nvSpPr>
        <p:spPr>
          <a:xfrm>
            <a:off x="1295400" y="3543455"/>
            <a:ext cx="21869400" cy="694057"/>
          </a:xfrm>
          <a:prstGeom prst="rect">
            <a:avLst/>
          </a:prstGeom>
        </p:spPr>
        <p:txBody>
          <a:bodyPr/>
          <a:lstStyle>
            <a:lvl1pPr defTabSz="572516">
              <a:defRPr spc="-200" sz="3400"/>
            </a:lvl1pPr>
          </a:lstStyle>
          <a:p>
            <a:pPr/>
            <a:r>
              <a:t>Dagordning, undertitel</a:t>
            </a:r>
          </a:p>
        </p:txBody>
      </p:sp>
      <p:sp>
        <p:nvSpPr>
          <p:cNvPr id="99" name="Brödtext nivå ett…"/>
          <p:cNvSpPr txBox="1"/>
          <p:nvPr>
            <p:ph type="body" idx="22" hasCustomPrompt="1"/>
          </p:nvPr>
        </p:nvSpPr>
        <p:spPr>
          <a:xfrm>
            <a:off x="1295400" y="5118100"/>
            <a:ext cx="21869400" cy="7137400"/>
          </a:xfrm>
          <a:prstGeom prst="rect">
            <a:avLst/>
          </a:prstGeom>
        </p:spPr>
        <p:txBody>
          <a:bodyPr/>
          <a:lstStyle>
            <a:lvl1pPr defTabSz="825500">
              <a:spcBef>
                <a:spcPts val="3200"/>
              </a:spcBef>
              <a:defRPr b="1" cap="none" spc="-100" sz="5400" u="sng">
                <a:latin typeface="Avenir Next Regular"/>
                <a:ea typeface="Avenir Next Regular"/>
                <a:cs typeface="Avenir Next Regular"/>
                <a:sym typeface="Avenir Next Regular"/>
              </a:defRPr>
            </a:lvl1pPr>
          </a:lstStyle>
          <a:p>
            <a:pPr/>
            <a:r>
              <a:t>Ämnen på dagordningen</a:t>
            </a:r>
          </a:p>
        </p:txBody>
      </p:sp>
      <p:sp>
        <p:nvSpPr>
          <p:cNvPr id="100" name="Rektangel"/>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nSpc>
                <a:spcPct val="100000"/>
              </a:lnSpc>
              <a:spcBef>
                <a:spcPts val="3300"/>
              </a:spcBef>
              <a:tabLst/>
              <a:defRPr spc="-44" sz="2200">
                <a:latin typeface="Avenir Next Demi Bold"/>
                <a:ea typeface="Avenir Next Demi Bold"/>
                <a:cs typeface="Avenir Next Demi Bold"/>
                <a:sym typeface="Avenir Next Demi Bold"/>
              </a:defRPr>
            </a:pPr>
          </a:p>
        </p:txBody>
      </p:sp>
      <p:sp>
        <p:nvSpPr>
          <p:cNvPr id="101" name="Rektangel"/>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nSpc>
                <a:spcPct val="100000"/>
              </a:lnSpc>
              <a:spcBef>
                <a:spcPts val="3300"/>
              </a:spcBef>
              <a:tabLst/>
              <a:defRPr spc="-44" sz="2200">
                <a:latin typeface="Avenir Next Demi Bold"/>
                <a:ea typeface="Avenir Next Demi Bold"/>
                <a:cs typeface="Avenir Next Demi Bold"/>
                <a:sym typeface="Avenir Next Demi Bold"/>
              </a:defRPr>
            </a:pPr>
          </a:p>
        </p:txBody>
      </p:sp>
      <p:sp>
        <p:nvSpPr>
          <p:cNvPr id="102" name="Dagordning, titel"/>
          <p:cNvSpPr txBox="1"/>
          <p:nvPr>
            <p:ph type="title" hasCustomPrompt="1"/>
          </p:nvPr>
        </p:nvSpPr>
        <p:spPr>
          <a:xfrm>
            <a:off x="1295400" y="1620697"/>
            <a:ext cx="21869400" cy="1778001"/>
          </a:xfrm>
          <a:prstGeom prst="rect">
            <a:avLst/>
          </a:prstGeom>
        </p:spPr>
        <p:txBody>
          <a:bodyPr anchor="t"/>
          <a:lstStyle>
            <a:lvl1pPr defTabSz="584200">
              <a:defRPr spc="-400" sz="10000"/>
            </a:lvl1pPr>
          </a:lstStyle>
          <a:p>
            <a:pPr/>
            <a:r>
              <a:t>Dagordning, titel</a:t>
            </a:r>
          </a:p>
        </p:txBody>
      </p:sp>
      <p:sp>
        <p:nvSpPr>
          <p:cNvPr id="103" name="Diabilds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Presentationstitel"/>
          <p:cNvSpPr txBox="1"/>
          <p:nvPr>
            <p:ph type="title" hasCustomPrompt="1"/>
          </p:nvPr>
        </p:nvSpPr>
        <p:spPr>
          <a:xfrm>
            <a:off x="1298349" y="4384675"/>
            <a:ext cx="21869402" cy="469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Presentations­titel</a:t>
            </a:r>
          </a:p>
        </p:txBody>
      </p:sp>
      <p:sp>
        <p:nvSpPr>
          <p:cNvPr id="3" name="Brödtext nivå ett…"/>
          <p:cNvSpPr txBox="1"/>
          <p:nvPr>
            <p:ph type="body" idx="1" hasCustomPrompt="1"/>
          </p:nvPr>
        </p:nvSpPr>
        <p:spPr>
          <a:xfrm>
            <a:off x="1298349" y="9268776"/>
            <a:ext cx="21869402" cy="14022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Presentations­undertitel </a:t>
            </a:r>
          </a:p>
          <a:p>
            <a:pPr lvl="1"/>
            <a:r>
              <a:t/>
            </a:r>
          </a:p>
          <a:p>
            <a:pPr lvl="2"/>
            <a:r>
              <a:t/>
            </a:r>
          </a:p>
          <a:p>
            <a:pPr lvl="3"/>
            <a:r>
              <a:t/>
            </a:r>
          </a:p>
          <a:p>
            <a:pPr lvl="4"/>
            <a:r>
              <a:t/>
            </a:r>
          </a:p>
        </p:txBody>
      </p:sp>
      <p:sp>
        <p:nvSpPr>
          <p:cNvPr id="4" name="Diabildsnummer"/>
          <p:cNvSpPr txBox="1"/>
          <p:nvPr>
            <p:ph type="sldNum" sz="quarter" idx="2"/>
          </p:nvPr>
        </p:nvSpPr>
        <p:spPr>
          <a:xfrm>
            <a:off x="22788372" y="12964160"/>
            <a:ext cx="379477" cy="419101"/>
          </a:xfrm>
          <a:prstGeom prst="rect">
            <a:avLst/>
          </a:prstGeom>
          <a:ln w="12700">
            <a:miter lim="400000"/>
          </a:ln>
        </p:spPr>
        <p:txBody>
          <a:bodyPr wrap="none" lIns="50800" tIns="50800" rIns="50800" bIns="50800" anchor="b">
            <a:spAutoFit/>
          </a:bodyPr>
          <a:lstStyle>
            <a:lvl1pPr defTabSz="3428913">
              <a:lnSpc>
                <a:spcPct val="100000"/>
              </a:lnSpc>
              <a:spcBef>
                <a:spcPts val="0"/>
              </a:spcBef>
              <a:tabLst/>
              <a:defRPr spc="0"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1160858" rtl="0" latinLnBrk="0">
        <a:lnSpc>
          <a:spcPct val="80000"/>
        </a:lnSpc>
        <a:spcBef>
          <a:spcPts val="0"/>
        </a:spcBef>
        <a:spcAft>
          <a:spcPts val="0"/>
        </a:spcAft>
        <a:buClrTx/>
        <a:buSzTx/>
        <a:buFontTx/>
        <a:buNone/>
        <a:tabLst/>
        <a:defRPr b="1" baseline="0" cap="all" i="0" spc="-665" strike="noStrike" sz="13300" u="none">
          <a:solidFill>
            <a:srgbClr val="000000"/>
          </a:solidFill>
          <a:uFillTx/>
          <a:latin typeface="Avenir Next Regular"/>
          <a:ea typeface="Avenir Next Regular"/>
          <a:cs typeface="Avenir Next Regular"/>
          <a:sym typeface="Avenir Next Regular"/>
        </a:defRPr>
      </a:lvl1pPr>
      <a:lvl2pPr marL="0" marR="0" indent="0" algn="l" defTabSz="1160858" rtl="0" latinLnBrk="0">
        <a:lnSpc>
          <a:spcPct val="80000"/>
        </a:lnSpc>
        <a:spcBef>
          <a:spcPts val="0"/>
        </a:spcBef>
        <a:spcAft>
          <a:spcPts val="0"/>
        </a:spcAft>
        <a:buClrTx/>
        <a:buSzTx/>
        <a:buFontTx/>
        <a:buNone/>
        <a:tabLst/>
        <a:defRPr b="1" baseline="0" cap="all" i="0" spc="-665" strike="noStrike" sz="13300" u="none">
          <a:solidFill>
            <a:srgbClr val="000000"/>
          </a:solidFill>
          <a:uFillTx/>
          <a:latin typeface="Avenir Next Regular"/>
          <a:ea typeface="Avenir Next Regular"/>
          <a:cs typeface="Avenir Next Regular"/>
          <a:sym typeface="Avenir Next Regular"/>
        </a:defRPr>
      </a:lvl2pPr>
      <a:lvl3pPr marL="0" marR="0" indent="0" algn="l" defTabSz="1160858" rtl="0" latinLnBrk="0">
        <a:lnSpc>
          <a:spcPct val="80000"/>
        </a:lnSpc>
        <a:spcBef>
          <a:spcPts val="0"/>
        </a:spcBef>
        <a:spcAft>
          <a:spcPts val="0"/>
        </a:spcAft>
        <a:buClrTx/>
        <a:buSzTx/>
        <a:buFontTx/>
        <a:buNone/>
        <a:tabLst/>
        <a:defRPr b="1" baseline="0" cap="all" i="0" spc="-665" strike="noStrike" sz="13300" u="none">
          <a:solidFill>
            <a:srgbClr val="000000"/>
          </a:solidFill>
          <a:uFillTx/>
          <a:latin typeface="Avenir Next Regular"/>
          <a:ea typeface="Avenir Next Regular"/>
          <a:cs typeface="Avenir Next Regular"/>
          <a:sym typeface="Avenir Next Regular"/>
        </a:defRPr>
      </a:lvl3pPr>
      <a:lvl4pPr marL="0" marR="0" indent="0" algn="l" defTabSz="1160858" rtl="0" latinLnBrk="0">
        <a:lnSpc>
          <a:spcPct val="80000"/>
        </a:lnSpc>
        <a:spcBef>
          <a:spcPts val="0"/>
        </a:spcBef>
        <a:spcAft>
          <a:spcPts val="0"/>
        </a:spcAft>
        <a:buClrTx/>
        <a:buSzTx/>
        <a:buFontTx/>
        <a:buNone/>
        <a:tabLst/>
        <a:defRPr b="1" baseline="0" cap="all" i="0" spc="-665" strike="noStrike" sz="13300" u="none">
          <a:solidFill>
            <a:srgbClr val="000000"/>
          </a:solidFill>
          <a:uFillTx/>
          <a:latin typeface="Avenir Next Regular"/>
          <a:ea typeface="Avenir Next Regular"/>
          <a:cs typeface="Avenir Next Regular"/>
          <a:sym typeface="Avenir Next Regular"/>
        </a:defRPr>
      </a:lvl4pPr>
      <a:lvl5pPr marL="0" marR="0" indent="0" algn="l" defTabSz="1160858" rtl="0" latinLnBrk="0">
        <a:lnSpc>
          <a:spcPct val="80000"/>
        </a:lnSpc>
        <a:spcBef>
          <a:spcPts val="0"/>
        </a:spcBef>
        <a:spcAft>
          <a:spcPts val="0"/>
        </a:spcAft>
        <a:buClrTx/>
        <a:buSzTx/>
        <a:buFontTx/>
        <a:buNone/>
        <a:tabLst/>
        <a:defRPr b="1" baseline="0" cap="all" i="0" spc="-665" strike="noStrike" sz="13300" u="none">
          <a:solidFill>
            <a:srgbClr val="000000"/>
          </a:solidFill>
          <a:uFillTx/>
          <a:latin typeface="Avenir Next Regular"/>
          <a:ea typeface="Avenir Next Regular"/>
          <a:cs typeface="Avenir Next Regular"/>
          <a:sym typeface="Avenir Next Regular"/>
        </a:defRPr>
      </a:lvl5pPr>
      <a:lvl6pPr marL="0" marR="0" indent="0" algn="l" defTabSz="1160858" rtl="0" latinLnBrk="0">
        <a:lnSpc>
          <a:spcPct val="80000"/>
        </a:lnSpc>
        <a:spcBef>
          <a:spcPts val="0"/>
        </a:spcBef>
        <a:spcAft>
          <a:spcPts val="0"/>
        </a:spcAft>
        <a:buClrTx/>
        <a:buSzTx/>
        <a:buFontTx/>
        <a:buNone/>
        <a:tabLst/>
        <a:defRPr b="1" baseline="0" cap="all" i="0" spc="-665" strike="noStrike" sz="13300" u="none">
          <a:solidFill>
            <a:srgbClr val="000000"/>
          </a:solidFill>
          <a:uFillTx/>
          <a:latin typeface="Avenir Next Regular"/>
          <a:ea typeface="Avenir Next Regular"/>
          <a:cs typeface="Avenir Next Regular"/>
          <a:sym typeface="Avenir Next Regular"/>
        </a:defRPr>
      </a:lvl6pPr>
      <a:lvl7pPr marL="0" marR="0" indent="0" algn="l" defTabSz="1160858" rtl="0" latinLnBrk="0">
        <a:lnSpc>
          <a:spcPct val="80000"/>
        </a:lnSpc>
        <a:spcBef>
          <a:spcPts val="0"/>
        </a:spcBef>
        <a:spcAft>
          <a:spcPts val="0"/>
        </a:spcAft>
        <a:buClrTx/>
        <a:buSzTx/>
        <a:buFontTx/>
        <a:buNone/>
        <a:tabLst/>
        <a:defRPr b="1" baseline="0" cap="all" i="0" spc="-665" strike="noStrike" sz="13300" u="none">
          <a:solidFill>
            <a:srgbClr val="000000"/>
          </a:solidFill>
          <a:uFillTx/>
          <a:latin typeface="Avenir Next Regular"/>
          <a:ea typeface="Avenir Next Regular"/>
          <a:cs typeface="Avenir Next Regular"/>
          <a:sym typeface="Avenir Next Regular"/>
        </a:defRPr>
      </a:lvl7pPr>
      <a:lvl8pPr marL="0" marR="0" indent="0" algn="l" defTabSz="1160858" rtl="0" latinLnBrk="0">
        <a:lnSpc>
          <a:spcPct val="80000"/>
        </a:lnSpc>
        <a:spcBef>
          <a:spcPts val="0"/>
        </a:spcBef>
        <a:spcAft>
          <a:spcPts val="0"/>
        </a:spcAft>
        <a:buClrTx/>
        <a:buSzTx/>
        <a:buFontTx/>
        <a:buNone/>
        <a:tabLst/>
        <a:defRPr b="1" baseline="0" cap="all" i="0" spc="-665" strike="noStrike" sz="13300" u="none">
          <a:solidFill>
            <a:srgbClr val="000000"/>
          </a:solidFill>
          <a:uFillTx/>
          <a:latin typeface="Avenir Next Regular"/>
          <a:ea typeface="Avenir Next Regular"/>
          <a:cs typeface="Avenir Next Regular"/>
          <a:sym typeface="Avenir Next Regular"/>
        </a:defRPr>
      </a:lvl8pPr>
      <a:lvl9pPr marL="0" marR="0" indent="0" algn="l" defTabSz="1160858" rtl="0" latinLnBrk="0">
        <a:lnSpc>
          <a:spcPct val="80000"/>
        </a:lnSpc>
        <a:spcBef>
          <a:spcPts val="0"/>
        </a:spcBef>
        <a:spcAft>
          <a:spcPts val="0"/>
        </a:spcAft>
        <a:buClrTx/>
        <a:buSzTx/>
        <a:buFontTx/>
        <a:buNone/>
        <a:tabLst/>
        <a:defRPr b="1" baseline="0" cap="all" i="0" spc="-665" strike="noStrike" sz="13300" u="none">
          <a:solidFill>
            <a:srgbClr val="000000"/>
          </a:solidFill>
          <a:uFillTx/>
          <a:latin typeface="Avenir Next Regular"/>
          <a:ea typeface="Avenir Next Regular"/>
          <a:cs typeface="Avenir Next Regular"/>
          <a:sym typeface="Avenir Next Regular"/>
        </a:defRPr>
      </a:lvl9pPr>
    </p:titleStyle>
    <p:bodyStyle>
      <a:lvl1pPr marL="0" marR="0" indent="0" algn="l" defTabSz="584200" rtl="0" latinLnBrk="0">
        <a:lnSpc>
          <a:spcPct val="100000"/>
        </a:lnSpc>
        <a:spcBef>
          <a:spcPts val="0"/>
        </a:spcBef>
        <a:spcAft>
          <a:spcPts val="0"/>
        </a:spcAft>
        <a:buClrTx/>
        <a:buSzTx/>
        <a:buFontTx/>
        <a:buNone/>
        <a:tabLst/>
        <a:defRPr b="0" baseline="0" cap="all" i="0" spc="-104" strike="noStrike" sz="3500" u="none">
          <a:solidFill>
            <a:srgbClr val="000000"/>
          </a:solidFill>
          <a:uFillTx/>
          <a:latin typeface="Avenir Next Demi Bold"/>
          <a:ea typeface="Avenir Next Demi Bold"/>
          <a:cs typeface="Avenir Next Demi Bold"/>
          <a:sym typeface="Avenir Next Demi Bold"/>
        </a:defRPr>
      </a:lvl1pPr>
      <a:lvl2pPr marL="0" marR="0" indent="0" algn="l" defTabSz="584200" rtl="0" latinLnBrk="0">
        <a:lnSpc>
          <a:spcPct val="100000"/>
        </a:lnSpc>
        <a:spcBef>
          <a:spcPts val="0"/>
        </a:spcBef>
        <a:spcAft>
          <a:spcPts val="0"/>
        </a:spcAft>
        <a:buClrTx/>
        <a:buSzTx/>
        <a:buFontTx/>
        <a:buNone/>
        <a:tabLst/>
        <a:defRPr b="0" baseline="0" cap="all" i="0" spc="-104" strike="noStrike" sz="3500" u="none">
          <a:solidFill>
            <a:srgbClr val="000000"/>
          </a:solidFill>
          <a:uFillTx/>
          <a:latin typeface="Avenir Next Demi Bold"/>
          <a:ea typeface="Avenir Next Demi Bold"/>
          <a:cs typeface="Avenir Next Demi Bold"/>
          <a:sym typeface="Avenir Next Demi Bold"/>
        </a:defRPr>
      </a:lvl2pPr>
      <a:lvl3pPr marL="0" marR="0" indent="0" algn="l" defTabSz="584200" rtl="0" latinLnBrk="0">
        <a:lnSpc>
          <a:spcPct val="100000"/>
        </a:lnSpc>
        <a:spcBef>
          <a:spcPts val="0"/>
        </a:spcBef>
        <a:spcAft>
          <a:spcPts val="0"/>
        </a:spcAft>
        <a:buClrTx/>
        <a:buSzTx/>
        <a:buFontTx/>
        <a:buNone/>
        <a:tabLst/>
        <a:defRPr b="0" baseline="0" cap="all" i="0" spc="-104" strike="noStrike" sz="3500" u="none">
          <a:solidFill>
            <a:srgbClr val="000000"/>
          </a:solidFill>
          <a:uFillTx/>
          <a:latin typeface="Avenir Next Demi Bold"/>
          <a:ea typeface="Avenir Next Demi Bold"/>
          <a:cs typeface="Avenir Next Demi Bold"/>
          <a:sym typeface="Avenir Next Demi Bold"/>
        </a:defRPr>
      </a:lvl3pPr>
      <a:lvl4pPr marL="0" marR="0" indent="0" algn="l" defTabSz="584200" rtl="0" latinLnBrk="0">
        <a:lnSpc>
          <a:spcPct val="100000"/>
        </a:lnSpc>
        <a:spcBef>
          <a:spcPts val="0"/>
        </a:spcBef>
        <a:spcAft>
          <a:spcPts val="0"/>
        </a:spcAft>
        <a:buClrTx/>
        <a:buSzTx/>
        <a:buFontTx/>
        <a:buNone/>
        <a:tabLst/>
        <a:defRPr b="0" baseline="0" cap="all" i="0" spc="-104" strike="noStrike" sz="3500" u="none">
          <a:solidFill>
            <a:srgbClr val="000000"/>
          </a:solidFill>
          <a:uFillTx/>
          <a:latin typeface="Avenir Next Demi Bold"/>
          <a:ea typeface="Avenir Next Demi Bold"/>
          <a:cs typeface="Avenir Next Demi Bold"/>
          <a:sym typeface="Avenir Next Demi Bold"/>
        </a:defRPr>
      </a:lvl4pPr>
      <a:lvl5pPr marL="0" marR="0" indent="0" algn="l" defTabSz="584200" rtl="0" latinLnBrk="0">
        <a:lnSpc>
          <a:spcPct val="100000"/>
        </a:lnSpc>
        <a:spcBef>
          <a:spcPts val="0"/>
        </a:spcBef>
        <a:spcAft>
          <a:spcPts val="0"/>
        </a:spcAft>
        <a:buClrTx/>
        <a:buSzTx/>
        <a:buFontTx/>
        <a:buNone/>
        <a:tabLst/>
        <a:defRPr b="0" baseline="0" cap="all" i="0" spc="-104" strike="noStrike" sz="3500" u="none">
          <a:solidFill>
            <a:srgbClr val="000000"/>
          </a:solidFill>
          <a:uFillTx/>
          <a:latin typeface="Avenir Next Demi Bold"/>
          <a:ea typeface="Avenir Next Demi Bold"/>
          <a:cs typeface="Avenir Next Demi Bold"/>
          <a:sym typeface="Avenir Next Demi Bold"/>
        </a:defRPr>
      </a:lvl5pPr>
      <a:lvl6pPr marL="0" marR="0" indent="0" algn="l" defTabSz="584200" rtl="0" latinLnBrk="0">
        <a:lnSpc>
          <a:spcPct val="100000"/>
        </a:lnSpc>
        <a:spcBef>
          <a:spcPts val="0"/>
        </a:spcBef>
        <a:spcAft>
          <a:spcPts val="0"/>
        </a:spcAft>
        <a:buClrTx/>
        <a:buSzTx/>
        <a:buFontTx/>
        <a:buNone/>
        <a:tabLst/>
        <a:defRPr b="0" baseline="0" cap="all" i="0" spc="-104" strike="noStrike" sz="3500" u="none">
          <a:solidFill>
            <a:srgbClr val="000000"/>
          </a:solidFill>
          <a:uFillTx/>
          <a:latin typeface="Avenir Next Demi Bold"/>
          <a:ea typeface="Avenir Next Demi Bold"/>
          <a:cs typeface="Avenir Next Demi Bold"/>
          <a:sym typeface="Avenir Next Demi Bold"/>
        </a:defRPr>
      </a:lvl6pPr>
      <a:lvl7pPr marL="0" marR="0" indent="0" algn="l" defTabSz="584200" rtl="0" latinLnBrk="0">
        <a:lnSpc>
          <a:spcPct val="100000"/>
        </a:lnSpc>
        <a:spcBef>
          <a:spcPts val="0"/>
        </a:spcBef>
        <a:spcAft>
          <a:spcPts val="0"/>
        </a:spcAft>
        <a:buClrTx/>
        <a:buSzTx/>
        <a:buFontTx/>
        <a:buNone/>
        <a:tabLst/>
        <a:defRPr b="0" baseline="0" cap="all" i="0" spc="-104" strike="noStrike" sz="3500" u="none">
          <a:solidFill>
            <a:srgbClr val="000000"/>
          </a:solidFill>
          <a:uFillTx/>
          <a:latin typeface="Avenir Next Demi Bold"/>
          <a:ea typeface="Avenir Next Demi Bold"/>
          <a:cs typeface="Avenir Next Demi Bold"/>
          <a:sym typeface="Avenir Next Demi Bold"/>
        </a:defRPr>
      </a:lvl7pPr>
      <a:lvl8pPr marL="0" marR="0" indent="0" algn="l" defTabSz="584200" rtl="0" latinLnBrk="0">
        <a:lnSpc>
          <a:spcPct val="100000"/>
        </a:lnSpc>
        <a:spcBef>
          <a:spcPts val="0"/>
        </a:spcBef>
        <a:spcAft>
          <a:spcPts val="0"/>
        </a:spcAft>
        <a:buClrTx/>
        <a:buSzTx/>
        <a:buFontTx/>
        <a:buNone/>
        <a:tabLst/>
        <a:defRPr b="0" baseline="0" cap="all" i="0" spc="-104" strike="noStrike" sz="3500" u="none">
          <a:solidFill>
            <a:srgbClr val="000000"/>
          </a:solidFill>
          <a:uFillTx/>
          <a:latin typeface="Avenir Next Demi Bold"/>
          <a:ea typeface="Avenir Next Demi Bold"/>
          <a:cs typeface="Avenir Next Demi Bold"/>
          <a:sym typeface="Avenir Next Demi Bold"/>
        </a:defRPr>
      </a:lvl8pPr>
      <a:lvl9pPr marL="0" marR="0" indent="0" algn="l" defTabSz="584200" rtl="0" latinLnBrk="0">
        <a:lnSpc>
          <a:spcPct val="100000"/>
        </a:lnSpc>
        <a:spcBef>
          <a:spcPts val="0"/>
        </a:spcBef>
        <a:spcAft>
          <a:spcPts val="0"/>
        </a:spcAft>
        <a:buClrTx/>
        <a:buSzTx/>
        <a:buFontTx/>
        <a:buNone/>
        <a:tabLst/>
        <a:defRPr b="0" baseline="0" cap="all" i="0" spc="-104" strike="noStrike" sz="3500" u="none">
          <a:solidFill>
            <a:srgbClr val="000000"/>
          </a:solidFill>
          <a:uFillTx/>
          <a:latin typeface="Avenir Next Demi Bold"/>
          <a:ea typeface="Avenir Next Demi Bold"/>
          <a:cs typeface="Avenir Next Demi Bold"/>
          <a:sym typeface="Avenir Next Demi Bold"/>
        </a:defRPr>
      </a:lvl9pPr>
    </p:bodyStyle>
    <p:otherStyle>
      <a:lvl1pPr marL="0" marR="0" indent="0" algn="ctr" defTabSz="3428913"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Regular"/>
        </a:defRPr>
      </a:lvl1pPr>
      <a:lvl2pPr marL="0" marR="0" indent="0" algn="ctr" defTabSz="3428913"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Regular"/>
        </a:defRPr>
      </a:lvl2pPr>
      <a:lvl3pPr marL="0" marR="0" indent="0" algn="ctr" defTabSz="3428913"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Regular"/>
        </a:defRPr>
      </a:lvl3pPr>
      <a:lvl4pPr marL="0" marR="0" indent="0" algn="ctr" defTabSz="3428913"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Regular"/>
        </a:defRPr>
      </a:lvl4pPr>
      <a:lvl5pPr marL="0" marR="0" indent="0" algn="ctr" defTabSz="3428913"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Regular"/>
        </a:defRPr>
      </a:lvl5pPr>
      <a:lvl6pPr marL="0" marR="0" indent="0" algn="ctr" defTabSz="3428913"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Regular"/>
        </a:defRPr>
      </a:lvl6pPr>
      <a:lvl7pPr marL="0" marR="0" indent="0" algn="ctr" defTabSz="3428913"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Regular"/>
        </a:defRPr>
      </a:lvl7pPr>
      <a:lvl8pPr marL="0" marR="0" indent="0" algn="ctr" defTabSz="3428913"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Regular"/>
        </a:defRPr>
      </a:lvl8pPr>
      <a:lvl9pPr marL="0" marR="0" indent="0" algn="ctr" defTabSz="3428913"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Regula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GITHUB.COM" TargetMode="External"/><Relationship Id="rId3" Type="http://schemas.openxmlformats.org/officeDocument/2006/relationships/hyperlink" Target="http://github.com"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GitHub.com" TargetMode="External"/><Relationship Id="rId3" Type="http://schemas.openxmlformats.org/officeDocument/2006/relationships/hyperlink" Target="mailto:git@github.com" TargetMode="External"/><Relationship Id="rId4" Type="http://schemas.openxmlformats.org/officeDocument/2006/relationships/hyperlink" Target="https://stackoverflow.com/questions/6167905/git-clone-through-ssh" TargetMode="External"/><Relationship Id="rId5" Type="http://schemas.openxmlformats.org/officeDocument/2006/relationships/hyperlink" Target="https://docs.github.com/en/free-pro-team@latest/github/authenticating-to-github/testing-your-ssh-connection"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lavendel1.asuscomm.com/Tjanst"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GITHUB.COM"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en.wikipedia.org/wiki/Cryptography" TargetMode="External"/><Relationship Id="rId3" Type="http://schemas.openxmlformats.org/officeDocument/2006/relationships/hyperlink" Target="https://en.wikipedia.org/wiki/Network_protocol" TargetMode="External"/><Relationship Id="rId4" Type="http://schemas.openxmlformats.org/officeDocument/2006/relationships/hyperlink" Target="https://en.wikipedia.org/wiki/Secure_channel" TargetMode="External"/><Relationship Id="rId5" Type="http://schemas.openxmlformats.org/officeDocument/2006/relationships/hyperlink" Target="https://en.wikipedia.org/wiki/Client%E2%80%93server_model" TargetMode="External"/><Relationship Id="rId6" Type="http://schemas.openxmlformats.org/officeDocument/2006/relationships/hyperlink" Target="https://en.wikipedia.org/wiki/SSH_client" TargetMode="External"/><Relationship Id="rId7" Type="http://schemas.openxmlformats.org/officeDocument/2006/relationships/hyperlink" Target="https://en.wikipedia.org/wiki/SSH_server" TargetMode="External"/><Relationship Id="rId8" Type="http://schemas.openxmlformats.org/officeDocument/2006/relationships/hyperlink" Target="https://en.wikipedia.org/wiki/Tcp_port" TargetMode="External"/><Relationship Id="rId9" Type="http://schemas.openxmlformats.org/officeDocument/2006/relationships/hyperlink" Target="https://en.wikipedia.org/wiki/Unix-like" TargetMode="External"/><Relationship Id="rId10" Type="http://schemas.openxmlformats.org/officeDocument/2006/relationships/hyperlink" Target="https://en.wikipedia.org/wiki/Microsoft_Windows" TargetMode="External"/><Relationship Id="rId11" Type="http://schemas.openxmlformats.org/officeDocument/2006/relationships/hyperlink" Target="https://en.wikipedia.org/wiki/Windows_10" TargetMode="External"/><Relationship Id="rId12" Type="http://schemas.openxmlformats.org/officeDocument/2006/relationships/hyperlink" Target="https://en.wikipedia.org/wiki/OpenSSH"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www.cyberscoop.com/ssh-inventor-analyzes-tools-the-cia-wrote-to-exploit-his-protocol/"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www.ssh.com/ssh/port#how-ssh-port-became-22"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www.youtube.com/watch?v=hQWRp-FdTpc"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mailto:pi-star@lavendel1.asuscomm.com"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lavendel1.asuscomm.com" TargetMode="External"/><Relationship Id="rId3" Type="http://schemas.openxmlformats.org/officeDocument/2006/relationships/hyperlink" Target="mailto:pi-star@lavendel1.asuscomm.com"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SH (Secure shell)"/>
          <p:cNvSpPr txBox="1"/>
          <p:nvPr>
            <p:ph type="ctrTitle"/>
          </p:nvPr>
        </p:nvSpPr>
        <p:spPr>
          <a:xfrm>
            <a:off x="1298349" y="4384675"/>
            <a:ext cx="21869402" cy="4699000"/>
          </a:xfrm>
          <a:prstGeom prst="rect">
            <a:avLst/>
          </a:prstGeom>
        </p:spPr>
        <p:txBody>
          <a:bodyPr/>
          <a:lstStyle>
            <a:lvl1pPr>
              <a:defRPr spc="-700"/>
            </a:lvl1pPr>
          </a:lstStyle>
          <a:p>
            <a:pPr/>
            <a:r>
              <a:t>SSH (Secure shell)</a:t>
            </a:r>
          </a:p>
        </p:txBody>
      </p:sp>
      <p:sp>
        <p:nvSpPr>
          <p:cNvPr id="168" name="Never use a password again WITH SSH Public-KEY AUTHENTICATION…"/>
          <p:cNvSpPr txBox="1"/>
          <p:nvPr>
            <p:ph type="subTitle" sz="quarter" idx="1"/>
          </p:nvPr>
        </p:nvSpPr>
        <p:spPr>
          <a:xfrm>
            <a:off x="1298349" y="9268776"/>
            <a:ext cx="21869402" cy="1402243"/>
          </a:xfrm>
          <a:prstGeom prst="rect">
            <a:avLst/>
          </a:prstGeom>
        </p:spPr>
        <p:txBody>
          <a:bodyPr/>
          <a:lstStyle/>
          <a:p>
            <a:pPr>
              <a:defRPr spc="-200"/>
            </a:pPr>
            <a:r>
              <a:t>Never use a password again WITH SSH Public-KEY AUTHENTICATION </a:t>
            </a:r>
          </a:p>
          <a:p>
            <a:pPr>
              <a:defRPr spc="-200"/>
            </a:pPr>
            <a:r>
              <a:t>Onsdagsklubbens session 2020-11-25 17:00 Presented by Mats 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Skapare och datum"/>
          <p:cNvSpPr txBox="1"/>
          <p:nvPr>
            <p:ph type="body" sz="quarter" idx="1"/>
          </p:nvPr>
        </p:nvSpPr>
        <p:spPr>
          <a:prstGeom prst="rect">
            <a:avLst/>
          </a:prstGeom>
        </p:spPr>
        <p:txBody>
          <a:bodyPr/>
          <a:lstStyle/>
          <a:p>
            <a:pPr/>
          </a:p>
        </p:txBody>
      </p:sp>
      <p:sp>
        <p:nvSpPr>
          <p:cNvPr id="211" name="ADD YOUR PUBLIC KEY TO GITHUB.CO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ADD YOUR PUBLIC KEY TO </a:t>
            </a:r>
            <a:r>
              <a:rPr u="sng">
                <a:solidFill>
                  <a:srgbClr val="0000FF"/>
                </a:solidFill>
                <a:uFill>
                  <a:solidFill>
                    <a:srgbClr val="0000FF"/>
                  </a:solidFill>
                </a:uFill>
                <a:hlinkClick r:id="rId2" invalidUrl="" action="" tgtFrame="" tooltip="" history="1" highlightClick="0" endSnd="0"/>
              </a:rPr>
              <a:t>GITHUB.COM</a:t>
            </a:r>
          </a:p>
        </p:txBody>
      </p:sp>
      <p:sp>
        <p:nvSpPr>
          <p:cNvPr id="212" name="-Kopiera innehållet i er nyligen skapade publika nyckel…"/>
          <p:cNvSpPr txBox="1"/>
          <p:nvPr>
            <p:ph type="body" idx="22"/>
          </p:nvPr>
        </p:nvSpPr>
        <p:spPr>
          <a:xfrm>
            <a:off x="1295400" y="4608591"/>
            <a:ext cx="21869402" cy="7137401"/>
          </a:xfrm>
          <a:prstGeom prst="rect">
            <a:avLst/>
          </a:prstGeom>
          <a:extLst>
            <a:ext uri="{C572A759-6A51-4108-AA02-DFA0A04FC94B}">
              <ma14:wrappingTextBoxFlag xmlns:ma14="http://schemas.microsoft.com/office/mac/drawingml/2011/main" val="1"/>
            </a:ext>
          </a:extLst>
        </p:spPr>
        <p:txBody>
          <a:bodyPr/>
          <a:lstStyle/>
          <a:p>
            <a:pPr defTabSz="242315">
              <a:spcBef>
                <a:spcPts val="0"/>
              </a:spcBef>
              <a:defRPr b="0" spc="0" sz="3600" u="none">
                <a:solidFill>
                  <a:srgbClr val="202124"/>
                </a:solidFill>
                <a:latin typeface="Arial"/>
                <a:ea typeface="Arial"/>
                <a:cs typeface="Arial"/>
                <a:sym typeface="Arial"/>
              </a:defRPr>
            </a:pPr>
            <a:r>
              <a:t>-Kopiera innehållet i er nyligen skapade publika nyckel</a:t>
            </a:r>
          </a:p>
          <a:p>
            <a:pPr defTabSz="242315">
              <a:spcBef>
                <a:spcPts val="0"/>
              </a:spcBef>
              <a:defRPr b="0" spc="0" sz="3600" u="none">
                <a:solidFill>
                  <a:srgbClr val="202124"/>
                </a:solidFill>
                <a:latin typeface="Arial"/>
                <a:ea typeface="Arial"/>
                <a:cs typeface="Arial"/>
                <a:sym typeface="Arial"/>
              </a:defRPr>
            </a:pPr>
            <a:r>
              <a:t>-Logga in som vanligt till er </a:t>
            </a:r>
            <a:r>
              <a:rPr u="sng">
                <a:solidFill>
                  <a:srgbClr val="0000FF"/>
                </a:solidFill>
                <a:uFill>
                  <a:solidFill>
                    <a:srgbClr val="0000FF"/>
                  </a:solidFill>
                </a:uFill>
                <a:hlinkClick r:id="rId3" invalidUrl="" action="" tgtFrame="" tooltip="" history="1" highlightClick="0" endSnd="0"/>
              </a:rPr>
              <a:t>github.com</a:t>
            </a:r>
          </a:p>
          <a:p>
            <a:pPr defTabSz="242315">
              <a:spcBef>
                <a:spcPts val="0"/>
              </a:spcBef>
              <a:defRPr b="0" spc="0" sz="3600" u="none">
                <a:solidFill>
                  <a:srgbClr val="202124"/>
                </a:solidFill>
                <a:latin typeface="Arial"/>
                <a:ea typeface="Arial"/>
                <a:cs typeface="Arial"/>
                <a:sym typeface="Arial"/>
              </a:defRPr>
            </a:pPr>
            <a:r>
              <a:t>-Inställningar SSH </a:t>
            </a:r>
          </a:p>
          <a:p>
            <a:pPr defTabSz="242315">
              <a:spcBef>
                <a:spcPts val="0"/>
              </a:spcBef>
              <a:defRPr b="0" spc="0" sz="3600" u="none">
                <a:solidFill>
                  <a:srgbClr val="202124"/>
                </a:solidFill>
                <a:latin typeface="Arial"/>
                <a:ea typeface="Arial"/>
                <a:cs typeface="Arial"/>
                <a:sym typeface="Arial"/>
              </a:defRPr>
            </a:pPr>
            <a:r>
              <a:t>-Klistra in er publika nyckel och sätt ett namn på kopplingen</a:t>
            </a:r>
          </a:p>
          <a:p>
            <a:pPr defTabSz="242315">
              <a:spcBef>
                <a:spcPts val="0"/>
              </a:spcBef>
              <a:defRPr b="0" spc="0" sz="3600" u="none">
                <a:solidFill>
                  <a:srgbClr val="202124"/>
                </a:solidFill>
                <a:latin typeface="Arial"/>
                <a:ea typeface="Arial"/>
                <a:cs typeface="Arial"/>
                <a:sym typeface="Arial"/>
              </a:defRPr>
            </a:pPr>
            <a:r>
              <a:t>-Klart</a:t>
            </a:r>
          </a:p>
        </p:txBody>
      </p:sp>
      <p:sp>
        <p:nvSpPr>
          <p:cNvPr id="213" name="SSH"/>
          <p:cNvSpPr txBox="1"/>
          <p:nvPr>
            <p:ph type="title"/>
          </p:nvPr>
        </p:nvSpPr>
        <p:spPr>
          <a:prstGeom prst="rect">
            <a:avLst/>
          </a:prstGeom>
        </p:spPr>
        <p:txBody>
          <a:bodyPr/>
          <a:lstStyle>
            <a:lvl1pPr defTabSz="560830">
              <a:defRPr sz="9600"/>
            </a:lvl1pPr>
          </a:lstStyle>
          <a:p>
            <a:pPr/>
            <a:r>
              <a:t>SSH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kapare och datum"/>
          <p:cNvSpPr txBox="1"/>
          <p:nvPr>
            <p:ph type="body" sz="quarter" idx="1"/>
          </p:nvPr>
        </p:nvSpPr>
        <p:spPr>
          <a:prstGeom prst="rect">
            <a:avLst/>
          </a:prstGeom>
        </p:spPr>
        <p:txBody>
          <a:bodyPr/>
          <a:lstStyle/>
          <a:p>
            <a:pPr/>
          </a:p>
        </p:txBody>
      </p:sp>
      <p:sp>
        <p:nvSpPr>
          <p:cNvPr id="216" name="TESTING YOUR SSH CONNECTION to GitHub.co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TESTING YOUR SSH CONNECTION to </a:t>
            </a:r>
            <a:r>
              <a:rPr u="sng">
                <a:solidFill>
                  <a:srgbClr val="0000FF"/>
                </a:solidFill>
                <a:uFill>
                  <a:solidFill>
                    <a:srgbClr val="0000FF"/>
                  </a:solidFill>
                </a:uFill>
                <a:hlinkClick r:id="rId2" invalidUrl="" action="" tgtFrame="" tooltip="" history="1" highlightClick="0" endSnd="0"/>
              </a:rPr>
              <a:t>GitHub.com</a:t>
            </a:r>
          </a:p>
        </p:txBody>
      </p:sp>
      <p:sp>
        <p:nvSpPr>
          <p:cNvPr id="217" name="I ett terminalfönster :…"/>
          <p:cNvSpPr txBox="1"/>
          <p:nvPr>
            <p:ph type="body" idx="22"/>
          </p:nvPr>
        </p:nvSpPr>
        <p:spPr>
          <a:xfrm>
            <a:off x="1295400" y="4608591"/>
            <a:ext cx="21869400" cy="7137401"/>
          </a:xfrm>
          <a:prstGeom prst="rect">
            <a:avLst/>
          </a:prstGeom>
          <a:extLst>
            <a:ext uri="{C572A759-6A51-4108-AA02-DFA0A04FC94B}">
              <ma14:wrappingTextBoxFlag xmlns:ma14="http://schemas.microsoft.com/office/mac/drawingml/2011/main" val="1"/>
            </a:ext>
          </a:extLst>
        </p:spPr>
        <p:txBody>
          <a:bodyPr/>
          <a:lstStyle/>
          <a:p>
            <a:pPr defTabSz="164591">
              <a:spcBef>
                <a:spcPts val="0"/>
              </a:spcBef>
              <a:defRPr b="0" spc="0" sz="2430" u="none">
                <a:solidFill>
                  <a:srgbClr val="202124"/>
                </a:solidFill>
                <a:latin typeface="Arial"/>
                <a:ea typeface="Arial"/>
                <a:cs typeface="Arial"/>
                <a:sym typeface="Arial"/>
              </a:defRPr>
            </a:pPr>
            <a:r>
              <a:t>I ett terminalfönster : </a:t>
            </a:r>
          </a:p>
          <a:p>
            <a:pPr defTabSz="164591">
              <a:spcBef>
                <a:spcPts val="0"/>
              </a:spcBef>
              <a:defRPr b="0" spc="0" sz="2430" u="none">
                <a:solidFill>
                  <a:srgbClr val="202124"/>
                </a:solidFill>
                <a:latin typeface="Arial"/>
                <a:ea typeface="Arial"/>
                <a:cs typeface="Arial"/>
                <a:sym typeface="Arial"/>
              </a:defRPr>
            </a:pPr>
          </a:p>
          <a:p>
            <a:pPr defTabSz="164591">
              <a:spcBef>
                <a:spcPts val="0"/>
              </a:spcBef>
              <a:defRPr b="0" spc="0" sz="2430" u="none">
                <a:solidFill>
                  <a:srgbClr val="202124"/>
                </a:solidFill>
                <a:latin typeface="Arial"/>
                <a:ea typeface="Arial"/>
                <a:cs typeface="Arial"/>
                <a:sym typeface="Arial"/>
              </a:defRPr>
            </a:pPr>
            <a:r>
              <a:t>ssh -T </a:t>
            </a:r>
            <a:r>
              <a:rPr u="sng">
                <a:solidFill>
                  <a:srgbClr val="0000FF"/>
                </a:solidFill>
                <a:uFill>
                  <a:solidFill>
                    <a:srgbClr val="0000FF"/>
                  </a:solidFill>
                </a:uFill>
                <a:hlinkClick r:id="rId3" invalidUrl="" action="" tgtFrame="" tooltip="" history="1" highlightClick="0" endSnd="0"/>
              </a:rPr>
              <a:t>git@github.com</a:t>
            </a:r>
          </a:p>
          <a:p>
            <a:pPr defTabSz="164591">
              <a:spcBef>
                <a:spcPts val="0"/>
              </a:spcBef>
              <a:defRPr b="0" spc="0" sz="1890" u="none">
                <a:solidFill>
                  <a:srgbClr val="24292E"/>
                </a:solidFill>
                <a:latin typeface="+mn-lt"/>
                <a:ea typeface="+mn-ea"/>
                <a:cs typeface="+mn-cs"/>
                <a:sym typeface="Helvetica Neue"/>
              </a:defRPr>
            </a:pPr>
            <a:r>
              <a:t>You may see a warning like this:</a:t>
            </a:r>
          </a:p>
          <a:p>
            <a:pPr defTabSz="164591">
              <a:spcBef>
                <a:spcPts val="0"/>
              </a:spcBef>
              <a:defRPr b="0" spc="0" sz="1890" u="none">
                <a:solidFill>
                  <a:srgbClr val="24292E"/>
                </a:solidFill>
                <a:latin typeface="Menlo Regular"/>
                <a:ea typeface="Menlo Regular"/>
                <a:cs typeface="Menlo Regular"/>
                <a:sym typeface="Menlo Regular"/>
              </a:defRPr>
            </a:pPr>
            <a:r>
              <a:t>&gt; The authenticity of host 'github.com (IP ADDRESS)' can't be established.</a:t>
            </a:r>
          </a:p>
          <a:p>
            <a:pPr defTabSz="164591">
              <a:spcBef>
                <a:spcPts val="0"/>
              </a:spcBef>
              <a:defRPr b="0" spc="0" sz="1890" u="none">
                <a:solidFill>
                  <a:srgbClr val="24292E"/>
                </a:solidFill>
                <a:latin typeface="Menlo Regular"/>
                <a:ea typeface="Menlo Regular"/>
                <a:cs typeface="Menlo Regular"/>
                <a:sym typeface="Menlo Regular"/>
              </a:defRPr>
            </a:pPr>
            <a:r>
              <a:t>&gt; RSA key fingerprint is SHA256:nThbg6kXUpJWGl7E1IGOCspRomTxdCARLviKw6E5SY8.</a:t>
            </a:r>
          </a:p>
          <a:p>
            <a:pPr defTabSz="164591">
              <a:spcBef>
                <a:spcPts val="0"/>
              </a:spcBef>
              <a:defRPr b="0" spc="0" sz="1890" u="none">
                <a:solidFill>
                  <a:srgbClr val="24292E"/>
                </a:solidFill>
                <a:latin typeface="Menlo Regular"/>
                <a:ea typeface="Menlo Regular"/>
                <a:cs typeface="Menlo Regular"/>
                <a:sym typeface="Menlo Regular"/>
              </a:defRPr>
            </a:pPr>
            <a:r>
              <a:t>&gt; Are you sure you want to continue connecting (yes/no)?</a:t>
            </a:r>
          </a:p>
          <a:p>
            <a:pPr defTabSz="164591">
              <a:spcBef>
                <a:spcPts val="0"/>
              </a:spcBef>
              <a:defRPr b="0" spc="0" sz="2430" u="none">
                <a:solidFill>
                  <a:srgbClr val="202124"/>
                </a:solidFill>
                <a:latin typeface="Arial"/>
                <a:ea typeface="Arial"/>
                <a:cs typeface="Arial"/>
                <a:sym typeface="Arial"/>
              </a:defRPr>
            </a:pPr>
          </a:p>
          <a:p>
            <a:pPr defTabSz="164591">
              <a:spcBef>
                <a:spcPts val="0"/>
              </a:spcBef>
              <a:defRPr b="0" spc="0" sz="2250" u="none">
                <a:solidFill>
                  <a:srgbClr val="24292E"/>
                </a:solidFill>
                <a:latin typeface="+mn-lt"/>
                <a:ea typeface="+mn-ea"/>
                <a:cs typeface="+mn-cs"/>
                <a:sym typeface="Helvetica Neue"/>
              </a:defRPr>
            </a:pPr>
            <a:r>
              <a:t>Verify that the fingerprint in the message you see matches one of the messages in previous step, then type </a:t>
            </a:r>
            <a:r>
              <a:rPr>
                <a:latin typeface="Menlo Regular"/>
                <a:ea typeface="Menlo Regular"/>
                <a:cs typeface="Menlo Regular"/>
                <a:sym typeface="Menlo Regular"/>
              </a:rPr>
              <a:t>yes</a:t>
            </a:r>
            <a:r>
              <a:t>:</a:t>
            </a:r>
          </a:p>
          <a:p>
            <a:pPr defTabSz="164591">
              <a:spcBef>
                <a:spcPts val="0"/>
              </a:spcBef>
              <a:defRPr b="0" spc="0" sz="2250" u="none">
                <a:solidFill>
                  <a:srgbClr val="24292E"/>
                </a:solidFill>
                <a:latin typeface="Menlo Regular"/>
                <a:ea typeface="Menlo Regular"/>
                <a:cs typeface="Menlo Regular"/>
                <a:sym typeface="Menlo Regular"/>
              </a:defRPr>
            </a:pPr>
            <a:r>
              <a:t>&gt; Hi </a:t>
            </a:r>
            <a:r>
              <a:rPr i="1"/>
              <a:t>username</a:t>
            </a:r>
            <a:r>
              <a:t>! You've successfully authenticated, but GitHub does not</a:t>
            </a:r>
          </a:p>
          <a:p>
            <a:pPr defTabSz="164591">
              <a:spcBef>
                <a:spcPts val="0"/>
              </a:spcBef>
              <a:defRPr b="0" spc="0" sz="2250" u="none">
                <a:solidFill>
                  <a:srgbClr val="24292E"/>
                </a:solidFill>
                <a:latin typeface="Menlo Regular"/>
                <a:ea typeface="Menlo Regular"/>
                <a:cs typeface="Menlo Regular"/>
                <a:sym typeface="Menlo Regular"/>
              </a:defRPr>
            </a:pPr>
            <a:r>
              <a:t>&gt; provide shell access.</a:t>
            </a:r>
          </a:p>
          <a:p>
            <a:pPr defTabSz="164591">
              <a:spcBef>
                <a:spcPts val="0"/>
              </a:spcBef>
              <a:defRPr b="0" spc="0" sz="2250" u="none">
                <a:solidFill>
                  <a:srgbClr val="24292E"/>
                </a:solidFill>
                <a:latin typeface="Menlo Regular"/>
                <a:ea typeface="Menlo Regular"/>
                <a:cs typeface="Menlo Regular"/>
                <a:sym typeface="Menlo Regular"/>
              </a:defRPr>
            </a:pPr>
          </a:p>
          <a:p>
            <a:pPr defTabSz="164591">
              <a:spcBef>
                <a:spcPts val="0"/>
              </a:spcBef>
              <a:defRPr b="0" spc="0" sz="2250" u="none">
                <a:solidFill>
                  <a:srgbClr val="24292E"/>
                </a:solidFill>
                <a:latin typeface="Menlo Regular"/>
                <a:ea typeface="Menlo Regular"/>
                <a:cs typeface="Menlo Regular"/>
                <a:sym typeface="Menlo Regular"/>
              </a:defRPr>
            </a:pPr>
            <a:r>
              <a:t>Now you can work with your repository in Github without using Userid/Password</a:t>
            </a:r>
          </a:p>
          <a:p>
            <a:pPr defTabSz="164591">
              <a:spcBef>
                <a:spcPts val="0"/>
              </a:spcBef>
              <a:defRPr b="0" spc="0" sz="2250" u="none">
                <a:solidFill>
                  <a:srgbClr val="24292E"/>
                </a:solidFill>
                <a:latin typeface="Menlo Regular"/>
                <a:ea typeface="Menlo Regular"/>
                <a:cs typeface="Menlo Regular"/>
                <a:sym typeface="Menlo Regular"/>
              </a:defRPr>
            </a:pPr>
          </a:p>
          <a:p>
            <a:pPr defTabSz="411479">
              <a:spcBef>
                <a:spcPts val="0"/>
              </a:spcBef>
              <a:defRPr b="0" spc="0" sz="1350" u="none">
                <a:solidFill>
                  <a:srgbClr val="242729"/>
                </a:solidFill>
                <a:latin typeface="Arial"/>
                <a:ea typeface="Arial"/>
                <a:cs typeface="Arial"/>
                <a:sym typeface="Arial"/>
              </a:defRPr>
            </a:pPr>
            <a:r>
              <a:rPr sz="2250">
                <a:solidFill>
                  <a:srgbClr val="24292E"/>
                </a:solidFill>
                <a:latin typeface="Menlo Regular"/>
                <a:ea typeface="Menlo Regular"/>
                <a:cs typeface="Menlo Regular"/>
                <a:sym typeface="Menlo Regular"/>
              </a:rPr>
              <a:t>For repositories on GitHub, try:</a:t>
            </a:r>
            <a:endParaRPr sz="2250">
              <a:solidFill>
                <a:srgbClr val="24292E"/>
              </a:solidFill>
              <a:latin typeface="Menlo Regular"/>
              <a:ea typeface="Menlo Regular"/>
              <a:cs typeface="Menlo Regular"/>
              <a:sym typeface="Menlo Regular"/>
            </a:endParaRPr>
          </a:p>
          <a:p>
            <a:pPr defTabSz="411479">
              <a:spcBef>
                <a:spcPts val="0"/>
              </a:spcBef>
              <a:defRPr b="0" spc="0" sz="1170" u="none">
                <a:solidFill>
                  <a:srgbClr val="242729"/>
                </a:solidFill>
                <a:latin typeface="Menlo Regular"/>
                <a:ea typeface="Menlo Regular"/>
                <a:cs typeface="Menlo Regular"/>
                <a:sym typeface="Menlo Regular"/>
              </a:defRPr>
            </a:pPr>
            <a:r>
              <a:rPr sz="2250">
                <a:solidFill>
                  <a:srgbClr val="24292E"/>
                </a:solidFill>
              </a:rPr>
              <a:t>git clone ssh://git@github.com/&lt;user&gt;/&lt;repository name&gt;.git</a:t>
            </a:r>
            <a:endParaRPr sz="2250">
              <a:solidFill>
                <a:srgbClr val="24292E"/>
              </a:solidFill>
            </a:endParaRPr>
          </a:p>
          <a:p>
            <a:pPr defTabSz="164591">
              <a:spcBef>
                <a:spcPts val="0"/>
              </a:spcBef>
              <a:defRPr b="0" spc="0" sz="2250" u="none">
                <a:solidFill>
                  <a:srgbClr val="24292E"/>
                </a:solidFill>
                <a:latin typeface="Menlo Regular"/>
                <a:ea typeface="Menlo Regular"/>
                <a:cs typeface="Menlo Regular"/>
                <a:sym typeface="Menlo Regular"/>
              </a:defRPr>
            </a:pPr>
            <a:r>
              <a:t>(Read more here : </a:t>
            </a:r>
            <a:r>
              <a:rPr u="sng">
                <a:solidFill>
                  <a:srgbClr val="0000FF"/>
                </a:solidFill>
                <a:uFill>
                  <a:solidFill>
                    <a:srgbClr val="0000FF"/>
                  </a:solidFill>
                </a:uFill>
                <a:hlinkClick r:id="rId4" invalidUrl="" action="" tgtFrame="" tooltip="" history="1" highlightClick="0" endSnd="0"/>
              </a:rPr>
              <a:t>https://stackoverflow.com/questions/6167905/git-clone-through-ssh</a:t>
            </a:r>
            <a:r>
              <a:t>) </a:t>
            </a:r>
          </a:p>
          <a:p>
            <a:pPr defTabSz="164591">
              <a:spcBef>
                <a:spcPts val="0"/>
              </a:spcBef>
              <a:defRPr b="0" spc="0" sz="2250" u="none">
                <a:solidFill>
                  <a:srgbClr val="24292E"/>
                </a:solidFill>
                <a:latin typeface="Menlo Regular"/>
                <a:ea typeface="Menlo Regular"/>
                <a:cs typeface="Menlo Regular"/>
                <a:sym typeface="Menlo Regular"/>
              </a:defRPr>
            </a:pPr>
          </a:p>
          <a:p>
            <a:pPr defTabSz="164591">
              <a:spcBef>
                <a:spcPts val="0"/>
              </a:spcBef>
              <a:defRPr b="0" spc="0" sz="2250" u="none">
                <a:solidFill>
                  <a:srgbClr val="24292E"/>
                </a:solidFill>
                <a:latin typeface="Menlo Regular"/>
                <a:ea typeface="Menlo Regular"/>
                <a:cs typeface="Menlo Regular"/>
                <a:sym typeface="Menlo Regular"/>
              </a:defRPr>
            </a:pPr>
            <a:r>
              <a:t>Read more details also here : </a:t>
            </a:r>
          </a:p>
          <a:p>
            <a:pPr defTabSz="164591">
              <a:spcBef>
                <a:spcPts val="0"/>
              </a:spcBef>
              <a:defRPr b="0" spc="0" sz="2250" u="none">
                <a:solidFill>
                  <a:srgbClr val="24292E"/>
                </a:solidFill>
                <a:latin typeface="Menlo Regular"/>
                <a:ea typeface="Menlo Regular"/>
                <a:cs typeface="Menlo Regular"/>
                <a:sym typeface="Menlo Regular"/>
              </a:defRPr>
            </a:pPr>
          </a:p>
          <a:p>
            <a:pPr defTabSz="164591">
              <a:spcBef>
                <a:spcPts val="0"/>
              </a:spcBef>
              <a:defRPr b="0" spc="0" sz="450" u="none">
                <a:solidFill>
                  <a:srgbClr val="24292E"/>
                </a:solidFill>
                <a:latin typeface="Menlo Regular"/>
                <a:ea typeface="Menlo Regular"/>
                <a:cs typeface="Menlo Regular"/>
                <a:sym typeface="Menlo Regular"/>
              </a:defRPr>
            </a:pPr>
          </a:p>
          <a:p>
            <a:pPr defTabSz="164591">
              <a:spcBef>
                <a:spcPts val="0"/>
              </a:spcBef>
              <a:defRPr b="0" spc="0" sz="450" u="none">
                <a:solidFill>
                  <a:srgbClr val="24292E"/>
                </a:solidFill>
                <a:latin typeface="Menlo Regular"/>
                <a:ea typeface="Menlo Regular"/>
                <a:cs typeface="Menlo Regular"/>
                <a:sym typeface="Menlo Regular"/>
              </a:defRPr>
            </a:pPr>
          </a:p>
          <a:p>
            <a:pPr defTabSz="164591">
              <a:spcBef>
                <a:spcPts val="0"/>
              </a:spcBef>
              <a:defRPr b="0" spc="0" sz="2430">
                <a:solidFill>
                  <a:srgbClr val="202124"/>
                </a:solidFill>
                <a:latin typeface="Arial"/>
                <a:ea typeface="Arial"/>
                <a:cs typeface="Arial"/>
                <a:sym typeface="Arial"/>
              </a:defRPr>
            </a:pPr>
            <a:r>
              <a:rPr>
                <a:solidFill>
                  <a:srgbClr val="0000FF"/>
                </a:solidFill>
                <a:uFill>
                  <a:solidFill>
                    <a:srgbClr val="0000FF"/>
                  </a:solidFill>
                </a:uFill>
                <a:hlinkClick r:id="rId5" invalidUrl="" action="" tgtFrame="" tooltip="" history="1" highlightClick="0" endSnd="0"/>
              </a:rPr>
              <a:t>https://docs.github.com/en/free-pro-team@latest/github/authenticating-to-github/testing-your-ssh-connection</a:t>
            </a:r>
          </a:p>
        </p:txBody>
      </p:sp>
      <p:sp>
        <p:nvSpPr>
          <p:cNvPr id="218" name="SSH"/>
          <p:cNvSpPr txBox="1"/>
          <p:nvPr>
            <p:ph type="title"/>
          </p:nvPr>
        </p:nvSpPr>
        <p:spPr>
          <a:prstGeom prst="rect">
            <a:avLst/>
          </a:prstGeom>
        </p:spPr>
        <p:txBody>
          <a:bodyPr/>
          <a:lstStyle>
            <a:lvl1pPr defTabSz="560830">
              <a:defRPr sz="9600"/>
            </a:lvl1pPr>
          </a:lstStyle>
          <a:p>
            <a:pPr/>
            <a:r>
              <a:t>SSH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kapare och datum"/>
          <p:cNvSpPr txBox="1"/>
          <p:nvPr>
            <p:ph type="body" sz="quarter" idx="1"/>
          </p:nvPr>
        </p:nvSpPr>
        <p:spPr>
          <a:prstGeom prst="rect">
            <a:avLst/>
          </a:prstGeom>
        </p:spPr>
        <p:txBody>
          <a:bodyPr/>
          <a:lstStyle/>
          <a:p>
            <a:pPr/>
          </a:p>
        </p:txBody>
      </p:sp>
      <p:sp>
        <p:nvSpPr>
          <p:cNvPr id="221" name="MY ASUS ROUTER KONFIGURATIONEN DHCP PREALLOKERING SAMT PORT FORWARDING SSH PORT 2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457200">
              <a:defRPr b="1" cap="none" spc="0" sz="3200">
                <a:solidFill>
                  <a:srgbClr val="24292E"/>
                </a:solidFill>
                <a:latin typeface="+mj-lt"/>
                <a:ea typeface="+mj-ea"/>
                <a:cs typeface="+mj-cs"/>
                <a:sym typeface="Helvetica"/>
              </a:defRPr>
            </a:lvl1pPr>
          </a:lstStyle>
          <a:p>
            <a:pPr/>
            <a:r>
              <a:t>MY ASUS ROUTER KONFIGURATIONEN DHCP PREALLOKERING SAMT PORT FORWARDING SSH PORT 22</a:t>
            </a:r>
          </a:p>
        </p:txBody>
      </p:sp>
      <p:sp>
        <p:nvSpPr>
          <p:cNvPr id="222" name="Lite show and tell :)…"/>
          <p:cNvSpPr txBox="1"/>
          <p:nvPr>
            <p:ph type="body" idx="22"/>
          </p:nvPr>
        </p:nvSpPr>
        <p:spPr>
          <a:xfrm>
            <a:off x="935998" y="4382267"/>
            <a:ext cx="21869402" cy="7137401"/>
          </a:xfrm>
          <a:prstGeom prst="rect">
            <a:avLst/>
          </a:prstGeom>
          <a:extLst>
            <a:ext uri="{C572A759-6A51-4108-AA02-DFA0A04FC94B}">
              <ma14:wrappingTextBoxFlag xmlns:ma14="http://schemas.microsoft.com/office/mac/drawingml/2011/main" val="1"/>
            </a:ext>
          </a:extLst>
        </p:spPr>
        <p:txBody>
          <a:bodyPr/>
          <a:lstStyle/>
          <a:p>
            <a:pPr defTabSz="242315">
              <a:spcBef>
                <a:spcPts val="0"/>
              </a:spcBef>
              <a:defRPr b="0" spc="0" sz="3600" u="none">
                <a:solidFill>
                  <a:srgbClr val="202124"/>
                </a:solidFill>
                <a:latin typeface="Arial"/>
                <a:ea typeface="Arial"/>
                <a:cs typeface="Arial"/>
                <a:sym typeface="Arial"/>
              </a:defRPr>
            </a:pPr>
            <a:r>
              <a:t>Lite show and tell :)</a:t>
            </a:r>
          </a:p>
          <a:p>
            <a:pPr defTabSz="242315">
              <a:spcBef>
                <a:spcPts val="0"/>
              </a:spcBef>
              <a:defRPr b="0" spc="0" sz="3600" u="none">
                <a:solidFill>
                  <a:srgbClr val="202124"/>
                </a:solidFill>
                <a:latin typeface="Arial"/>
                <a:ea typeface="Arial"/>
                <a:cs typeface="Arial"/>
                <a:sym typeface="Arial"/>
              </a:defRPr>
            </a:pPr>
            <a:r>
              <a:t>Samt kolla med Johan om man kunde gjort detta ändå lite smartare ?</a:t>
            </a:r>
          </a:p>
          <a:p>
            <a:pPr defTabSz="242315">
              <a:spcBef>
                <a:spcPts val="0"/>
              </a:spcBef>
              <a:defRPr b="0" spc="0" sz="3600" u="none">
                <a:solidFill>
                  <a:srgbClr val="202124"/>
                </a:solidFill>
                <a:latin typeface="Arial"/>
                <a:ea typeface="Arial"/>
                <a:cs typeface="Arial"/>
                <a:sym typeface="Arial"/>
              </a:defRPr>
            </a:pPr>
          </a:p>
          <a:p>
            <a:pPr defTabSz="242315">
              <a:spcBef>
                <a:spcPts val="0"/>
              </a:spcBef>
              <a:defRPr b="0" spc="0" sz="3600" u="none">
                <a:solidFill>
                  <a:srgbClr val="202124"/>
                </a:solidFill>
                <a:latin typeface="Arial"/>
                <a:ea typeface="Arial"/>
                <a:cs typeface="Arial"/>
                <a:sym typeface="Arial"/>
              </a:defRPr>
            </a:pPr>
            <a:r>
              <a:t>Fråga till johan hur man sätter upp typ </a:t>
            </a:r>
            <a:r>
              <a:rPr u="sng">
                <a:solidFill>
                  <a:srgbClr val="0000FF"/>
                </a:solidFill>
                <a:uFill>
                  <a:solidFill>
                    <a:srgbClr val="0000FF"/>
                  </a:solidFill>
                </a:uFill>
                <a:hlinkClick r:id="rId2" invalidUrl="" action="" tgtFrame="" tooltip="" history="1" highlightClick="0" endSnd="0"/>
              </a:rPr>
              <a:t>lavendel1.asuscomm.com/Tjanst</a:t>
            </a:r>
            <a:r>
              <a:t> </a:t>
            </a:r>
          </a:p>
          <a:p>
            <a:pPr defTabSz="242315">
              <a:spcBef>
                <a:spcPts val="0"/>
              </a:spcBef>
              <a:defRPr b="0" spc="0" sz="3600" u="none">
                <a:solidFill>
                  <a:srgbClr val="202124"/>
                </a:solidFill>
                <a:latin typeface="Arial"/>
                <a:ea typeface="Arial"/>
                <a:cs typeface="Arial"/>
                <a:sym typeface="Arial"/>
              </a:defRPr>
            </a:pPr>
            <a:r>
              <a:t>Och jag vill att Tjanst ska peka på min PI-STAR Server och använda port 22 dit ?</a:t>
            </a:r>
          </a:p>
        </p:txBody>
      </p:sp>
      <p:sp>
        <p:nvSpPr>
          <p:cNvPr id="223" name="SSH"/>
          <p:cNvSpPr txBox="1"/>
          <p:nvPr>
            <p:ph type="title"/>
          </p:nvPr>
        </p:nvSpPr>
        <p:spPr>
          <a:prstGeom prst="rect">
            <a:avLst/>
          </a:prstGeom>
        </p:spPr>
        <p:txBody>
          <a:bodyPr/>
          <a:lstStyle>
            <a:lvl1pPr defTabSz="560830">
              <a:defRPr sz="9600"/>
            </a:lvl1pPr>
          </a:lstStyle>
          <a:p>
            <a:pPr/>
            <a:r>
              <a:t>SSH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kapare och datum"/>
          <p:cNvSpPr txBox="1"/>
          <p:nvPr>
            <p:ph type="body" sz="quarter" idx="1"/>
          </p:nvPr>
        </p:nvSpPr>
        <p:spPr>
          <a:prstGeom prst="rect">
            <a:avLst/>
          </a:prstGeom>
        </p:spPr>
        <p:txBody>
          <a:bodyPr/>
          <a:lstStyle/>
          <a:p>
            <a:pPr/>
          </a:p>
        </p:txBody>
      </p:sp>
      <p:sp>
        <p:nvSpPr>
          <p:cNvPr id="171" name="todays agenda :"/>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todays agenda :</a:t>
            </a:r>
          </a:p>
        </p:txBody>
      </p:sp>
      <p:sp>
        <p:nvSpPr>
          <p:cNvPr id="172" name="* WHAT IS SSH ?…"/>
          <p:cNvSpPr txBox="1"/>
          <p:nvPr>
            <p:ph type="body" idx="22"/>
          </p:nvPr>
        </p:nvSpPr>
        <p:spPr>
          <a:xfrm>
            <a:off x="1295400" y="5125541"/>
            <a:ext cx="21869402" cy="7137401"/>
          </a:xfrm>
          <a:prstGeom prst="rect">
            <a:avLst/>
          </a:prstGeom>
          <a:extLst>
            <a:ext uri="{C572A759-6A51-4108-AA02-DFA0A04FC94B}">
              <ma14:wrappingTextBoxFlag xmlns:ma14="http://schemas.microsoft.com/office/mac/drawingml/2011/main" val="1"/>
            </a:ext>
          </a:extLst>
        </p:spPr>
        <p:txBody>
          <a:bodyPr/>
          <a:lstStyle/>
          <a:p>
            <a:pPr defTabSz="537463">
              <a:spcBef>
                <a:spcPts val="0"/>
              </a:spcBef>
              <a:defRPr b="0" cap="all" sz="3200" u="none">
                <a:latin typeface="Avenir Next Demi Bold"/>
                <a:ea typeface="Avenir Next Demi Bold"/>
                <a:cs typeface="Avenir Next Demi Bold"/>
                <a:sym typeface="Avenir Next Demi Bold"/>
              </a:defRPr>
            </a:pPr>
            <a:r>
              <a:t>* WHAT IS SSH ?</a:t>
            </a:r>
            <a:endParaRPr spc="-96"/>
          </a:p>
          <a:p>
            <a:pPr defTabSz="537463">
              <a:spcBef>
                <a:spcPts val="0"/>
              </a:spcBef>
              <a:defRPr b="0" cap="all" sz="3200" u="none">
                <a:latin typeface="Avenir Next Demi Bold"/>
                <a:ea typeface="Avenir Next Demi Bold"/>
                <a:cs typeface="Avenir Next Demi Bold"/>
                <a:sym typeface="Avenir Next Demi Bold"/>
              </a:defRPr>
            </a:pPr>
            <a:r>
              <a:t>* SSH Inventor </a:t>
            </a:r>
            <a:endParaRPr spc="-96"/>
          </a:p>
          <a:p>
            <a:pPr defTabSz="537463">
              <a:spcBef>
                <a:spcPts val="0"/>
              </a:spcBef>
              <a:defRPr b="0" cap="all" sz="3200" u="none">
                <a:latin typeface="Avenir Next Demi Bold"/>
                <a:ea typeface="Avenir Next Demi Bold"/>
                <a:cs typeface="Avenir Next Demi Bold"/>
                <a:sym typeface="Avenir Next Demi Bold"/>
              </a:defRPr>
            </a:pPr>
            <a:r>
              <a:t>* how ssh port became 22</a:t>
            </a:r>
            <a:endParaRPr spc="-96"/>
          </a:p>
          <a:p>
            <a:pPr defTabSz="537463">
              <a:spcBef>
                <a:spcPts val="0"/>
              </a:spcBef>
              <a:defRPr b="0" cap="all" sz="3200" u="none">
                <a:latin typeface="Avenir Next Demi Bold"/>
                <a:ea typeface="Avenir Next Demi Bold"/>
                <a:cs typeface="Avenir Next Demi Bold"/>
                <a:sym typeface="Avenir Next Demi Bold"/>
              </a:defRPr>
            </a:pPr>
            <a:r>
              <a:t>* how DOES SSH WORK ?</a:t>
            </a:r>
            <a:endParaRPr spc="-96"/>
          </a:p>
          <a:p>
            <a:pPr defTabSz="537463">
              <a:spcBef>
                <a:spcPts val="0"/>
              </a:spcBef>
              <a:defRPr b="0" cap="all" sz="3200" u="none">
                <a:latin typeface="Avenir Next Demi Bold"/>
                <a:ea typeface="Avenir Next Demi Bold"/>
                <a:cs typeface="Avenir Next Demi Bold"/>
                <a:sym typeface="Avenir Next Demi Bold"/>
              </a:defRPr>
            </a:pPr>
            <a:r>
              <a:t>* work together on your preferred environment (windows / LINUX / MAC)</a:t>
            </a:r>
            <a:endParaRPr spc="-96"/>
          </a:p>
          <a:p>
            <a:pPr defTabSz="537463">
              <a:spcBef>
                <a:spcPts val="0"/>
              </a:spcBef>
              <a:defRPr b="0" cap="all" sz="3200" u="none">
                <a:latin typeface="Avenir Next Demi Bold"/>
                <a:ea typeface="Avenir Next Demi Bold"/>
                <a:cs typeface="Avenir Next Demi Bold"/>
                <a:sym typeface="Avenir Next Demi Bold"/>
              </a:defRPr>
            </a:pPr>
            <a:r>
              <a:t>* ADD YOUR PUBLIC KEY TO </a:t>
            </a:r>
            <a:r>
              <a:rPr u="sng">
                <a:solidFill>
                  <a:srgbClr val="0000FF"/>
                </a:solidFill>
                <a:uFill>
                  <a:solidFill>
                    <a:srgbClr val="0000FF"/>
                  </a:solidFill>
                </a:uFill>
                <a:hlinkClick r:id="rId2" invalidUrl="" action="" tgtFrame="" tooltip="" history="1" highlightClick="0" endSnd="0"/>
              </a:rPr>
              <a:t>GITHUB.COM</a:t>
            </a:r>
            <a:endParaRPr spc="-96"/>
          </a:p>
          <a:p>
            <a:pPr defTabSz="537463">
              <a:spcBef>
                <a:spcPts val="0"/>
              </a:spcBef>
              <a:defRPr b="0" cap="all" sz="3200" u="none">
                <a:latin typeface="Avenir Next Demi Bold"/>
                <a:ea typeface="Avenir Next Demi Bold"/>
                <a:cs typeface="Avenir Next Demi Bold"/>
                <a:sym typeface="Avenir Next Demi Bold"/>
              </a:defRPr>
            </a:pPr>
            <a:r>
              <a:t>* TESTING YOUR SSH CONNECTION to github.com</a:t>
            </a:r>
            <a:endParaRPr spc="-96"/>
          </a:p>
          <a:p>
            <a:pPr defTabSz="537463">
              <a:spcBef>
                <a:spcPts val="0"/>
              </a:spcBef>
              <a:defRPr b="0" cap="all" sz="3200" u="none">
                <a:latin typeface="Avenir Next Demi Bold"/>
                <a:ea typeface="Avenir Next Demi Bold"/>
                <a:cs typeface="Avenir Next Demi Bold"/>
                <a:sym typeface="Avenir Next Demi Bold"/>
              </a:defRPr>
            </a:pPr>
            <a:r>
              <a:t>* MY ASUS ROUTER KONFIGURATIONEN DHCP PREALLOKERING SAMT PORT FORWARDING SSH PORT 22</a:t>
            </a:r>
          </a:p>
        </p:txBody>
      </p:sp>
      <p:sp>
        <p:nvSpPr>
          <p:cNvPr id="173" name="SSH"/>
          <p:cNvSpPr txBox="1"/>
          <p:nvPr>
            <p:ph type="title"/>
          </p:nvPr>
        </p:nvSpPr>
        <p:spPr>
          <a:prstGeom prst="rect">
            <a:avLst/>
          </a:prstGeom>
        </p:spPr>
        <p:txBody>
          <a:bodyPr/>
          <a:lstStyle>
            <a:lvl1pPr defTabSz="560830">
              <a:defRPr sz="9600"/>
            </a:lvl1pPr>
          </a:lstStyle>
          <a:p>
            <a:pPr/>
            <a:r>
              <a:t>SSH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kapare och datum"/>
          <p:cNvSpPr txBox="1"/>
          <p:nvPr>
            <p:ph type="body" sz="quarter" idx="1"/>
          </p:nvPr>
        </p:nvSpPr>
        <p:spPr>
          <a:prstGeom prst="rect">
            <a:avLst/>
          </a:prstGeom>
        </p:spPr>
        <p:txBody>
          <a:bodyPr/>
          <a:lstStyle/>
          <a:p>
            <a:pPr/>
          </a:p>
        </p:txBody>
      </p:sp>
      <p:sp>
        <p:nvSpPr>
          <p:cNvPr id="176" name="What is SSH ?"/>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What is SSH ?</a:t>
            </a:r>
          </a:p>
        </p:txBody>
      </p:sp>
      <p:sp>
        <p:nvSpPr>
          <p:cNvPr id="177" name="SSH or Secure Shell is a cryptographic network protocol for operating network services securely over an unsecured network.…"/>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defTabSz="438911">
              <a:spcBef>
                <a:spcPts val="0"/>
              </a:spcBef>
              <a:defRPr spc="0" sz="2800" u="none">
                <a:solidFill>
                  <a:srgbClr val="202122"/>
                </a:solidFill>
                <a:latin typeface="+mj-lt"/>
                <a:ea typeface="+mj-ea"/>
                <a:cs typeface="+mj-cs"/>
                <a:sym typeface="Helvetica"/>
              </a:defRPr>
            </a:pPr>
            <a:r>
              <a:t>SSH</a:t>
            </a:r>
            <a:r>
              <a:rPr b="0"/>
              <a:t> or </a:t>
            </a:r>
            <a:r>
              <a:t>Secure Shell</a:t>
            </a:r>
            <a:r>
              <a:rPr b="0"/>
              <a:t> is a </a:t>
            </a:r>
            <a:r>
              <a:rPr b="0" u="sng">
                <a:solidFill>
                  <a:srgbClr val="0000FF"/>
                </a:solidFill>
                <a:uFill>
                  <a:solidFill>
                    <a:srgbClr val="0000FF"/>
                  </a:solidFill>
                </a:uFill>
                <a:hlinkClick r:id="rId2" invalidUrl="" action="" tgtFrame="" tooltip="" history="1" highlightClick="0" endSnd="0"/>
              </a:rPr>
              <a:t>cryptographic</a:t>
            </a:r>
            <a:r>
              <a:rPr b="0"/>
              <a:t> </a:t>
            </a:r>
            <a:r>
              <a:rPr b="0" u="sng">
                <a:solidFill>
                  <a:srgbClr val="0000FF"/>
                </a:solidFill>
                <a:uFill>
                  <a:solidFill>
                    <a:srgbClr val="0000FF"/>
                  </a:solidFill>
                </a:uFill>
                <a:hlinkClick r:id="rId3" invalidUrl="" action="" tgtFrame="" tooltip="" history="1" highlightClick="0" endSnd="0"/>
              </a:rPr>
              <a:t>network protocol</a:t>
            </a:r>
            <a:r>
              <a:rPr b="0"/>
              <a:t> for operating network services securely over an unsecured network.</a:t>
            </a:r>
            <a:endParaRPr b="0" baseline="31999">
              <a:solidFill>
                <a:srgbClr val="0645AD"/>
              </a:solidFill>
            </a:endParaRPr>
          </a:p>
          <a:p>
            <a:pPr defTabSz="438911">
              <a:spcBef>
                <a:spcPts val="0"/>
              </a:spcBef>
              <a:defRPr b="0" baseline="31999" spc="0" sz="2800" u="none">
                <a:solidFill>
                  <a:srgbClr val="0645AD"/>
                </a:solidFill>
                <a:latin typeface="+mj-lt"/>
                <a:ea typeface="+mj-ea"/>
                <a:cs typeface="+mj-cs"/>
                <a:sym typeface="Helvetica"/>
              </a:defRPr>
            </a:pPr>
          </a:p>
          <a:p>
            <a:pPr defTabSz="438911">
              <a:spcBef>
                <a:spcPts val="0"/>
              </a:spcBef>
              <a:defRPr b="0" spc="0" sz="2800" u="none">
                <a:solidFill>
                  <a:srgbClr val="202122"/>
                </a:solidFill>
                <a:latin typeface="+mj-lt"/>
                <a:ea typeface="+mj-ea"/>
                <a:cs typeface="+mj-cs"/>
                <a:sym typeface="Helvetica"/>
              </a:defRPr>
            </a:pPr>
            <a:r>
              <a:t>SSH provides a </a:t>
            </a:r>
            <a:r>
              <a:rPr u="sng">
                <a:solidFill>
                  <a:srgbClr val="0000FF"/>
                </a:solidFill>
                <a:uFill>
                  <a:solidFill>
                    <a:srgbClr val="0000FF"/>
                  </a:solidFill>
                </a:uFill>
                <a:hlinkClick r:id="rId4" invalidUrl="" action="" tgtFrame="" tooltip="" history="1" highlightClick="0" endSnd="0"/>
              </a:rPr>
              <a:t>secure channel</a:t>
            </a:r>
            <a:r>
              <a:t> over an unsecured network by using a </a:t>
            </a:r>
            <a:r>
              <a:rPr u="sng">
                <a:solidFill>
                  <a:srgbClr val="0000FF"/>
                </a:solidFill>
                <a:uFill>
                  <a:solidFill>
                    <a:srgbClr val="0000FF"/>
                  </a:solidFill>
                </a:uFill>
                <a:hlinkClick r:id="rId5" invalidUrl="" action="" tgtFrame="" tooltip="" history="1" highlightClick="0" endSnd="0"/>
              </a:rPr>
              <a:t>client–server</a:t>
            </a:r>
            <a:r>
              <a:t> architecture, connecting an </a:t>
            </a:r>
            <a:r>
              <a:rPr u="sng">
                <a:solidFill>
                  <a:srgbClr val="0000FF"/>
                </a:solidFill>
                <a:uFill>
                  <a:solidFill>
                    <a:srgbClr val="0000FF"/>
                  </a:solidFill>
                </a:uFill>
                <a:hlinkClick r:id="rId6" invalidUrl="" action="" tgtFrame="" tooltip="" history="1" highlightClick="0" endSnd="0"/>
              </a:rPr>
              <a:t>SSH client</a:t>
            </a:r>
            <a:r>
              <a:t> application with an </a:t>
            </a:r>
            <a:r>
              <a:rPr u="sng">
                <a:solidFill>
                  <a:srgbClr val="0000FF"/>
                </a:solidFill>
                <a:uFill>
                  <a:solidFill>
                    <a:srgbClr val="0000FF"/>
                  </a:solidFill>
                </a:uFill>
                <a:hlinkClick r:id="rId7" invalidUrl="" action="" tgtFrame="" tooltip="" history="1" highlightClick="0" endSnd="0"/>
              </a:rPr>
              <a:t>SSH server</a:t>
            </a:r>
          </a:p>
          <a:p>
            <a:pPr defTabSz="438911">
              <a:spcBef>
                <a:spcPts val="0"/>
              </a:spcBef>
              <a:defRPr b="0" spc="0" sz="2800" u="none">
                <a:solidFill>
                  <a:srgbClr val="202122"/>
                </a:solidFill>
                <a:latin typeface="+mj-lt"/>
                <a:ea typeface="+mj-ea"/>
                <a:cs typeface="+mj-cs"/>
                <a:sym typeface="Helvetica"/>
              </a:defRPr>
            </a:pPr>
          </a:p>
          <a:p>
            <a:pPr defTabSz="438911">
              <a:spcBef>
                <a:spcPts val="0"/>
              </a:spcBef>
              <a:defRPr b="0" spc="0" sz="2800" u="none">
                <a:solidFill>
                  <a:srgbClr val="202122"/>
                </a:solidFill>
                <a:latin typeface="+mj-lt"/>
                <a:ea typeface="+mj-ea"/>
                <a:cs typeface="+mj-cs"/>
                <a:sym typeface="Helvetica"/>
              </a:defRPr>
            </a:pPr>
            <a:r>
              <a:t>two major versions, referred to as SSH-1 and SSH-2. The standard </a:t>
            </a:r>
            <a:r>
              <a:rPr u="sng">
                <a:solidFill>
                  <a:srgbClr val="0000FF"/>
                </a:solidFill>
                <a:uFill>
                  <a:solidFill>
                    <a:srgbClr val="0000FF"/>
                  </a:solidFill>
                </a:uFill>
                <a:hlinkClick r:id="rId8" invalidUrl="" action="" tgtFrame="" tooltip="" history="1" highlightClick="0" endSnd="0"/>
              </a:rPr>
              <a:t>TCP port</a:t>
            </a:r>
            <a:r>
              <a:t> for SSH is 22. SSH is generally used to access </a:t>
            </a:r>
            <a:r>
              <a:rPr u="sng">
                <a:solidFill>
                  <a:srgbClr val="0000FF"/>
                </a:solidFill>
                <a:uFill>
                  <a:solidFill>
                    <a:srgbClr val="0000FF"/>
                  </a:solidFill>
                </a:uFill>
                <a:hlinkClick r:id="rId9" invalidUrl="" action="" tgtFrame="" tooltip="" history="1" highlightClick="0" endSnd="0"/>
              </a:rPr>
              <a:t>Unix-like</a:t>
            </a:r>
            <a:r>
              <a:t> operating systems, but it can also be used on </a:t>
            </a:r>
            <a:r>
              <a:rPr u="sng">
                <a:solidFill>
                  <a:srgbClr val="0000FF"/>
                </a:solidFill>
                <a:uFill>
                  <a:solidFill>
                    <a:srgbClr val="0000FF"/>
                  </a:solidFill>
                </a:uFill>
                <a:hlinkClick r:id="rId10" invalidUrl="" action="" tgtFrame="" tooltip="" history="1" highlightClick="0" endSnd="0"/>
              </a:rPr>
              <a:t>Microsoft Windows</a:t>
            </a:r>
            <a:r>
              <a:t>. </a:t>
            </a:r>
            <a:r>
              <a:rPr u="sng">
                <a:solidFill>
                  <a:srgbClr val="0000FF"/>
                </a:solidFill>
                <a:uFill>
                  <a:solidFill>
                    <a:srgbClr val="0000FF"/>
                  </a:solidFill>
                </a:uFill>
                <a:hlinkClick r:id="rId11" invalidUrl="" action="" tgtFrame="" tooltip="" history="1" highlightClick="0" endSnd="0"/>
              </a:rPr>
              <a:t>Windows 10</a:t>
            </a:r>
            <a:r>
              <a:t> uses </a:t>
            </a:r>
            <a:r>
              <a:rPr u="sng">
                <a:solidFill>
                  <a:srgbClr val="0000FF"/>
                </a:solidFill>
                <a:uFill>
                  <a:solidFill>
                    <a:srgbClr val="0000FF"/>
                  </a:solidFill>
                </a:uFill>
                <a:hlinkClick r:id="rId12" invalidUrl="" action="" tgtFrame="" tooltip="" history="1" highlightClick="0" endSnd="0"/>
              </a:rPr>
              <a:t>OpenSSH</a:t>
            </a:r>
            <a:r>
              <a:t> as its default </a:t>
            </a:r>
            <a:r>
              <a:rPr u="sng">
                <a:solidFill>
                  <a:srgbClr val="0000FF"/>
                </a:solidFill>
                <a:uFill>
                  <a:solidFill>
                    <a:srgbClr val="0000FF"/>
                  </a:solidFill>
                </a:uFill>
                <a:hlinkClick r:id="rId6" invalidUrl="" action="" tgtFrame="" tooltip="" history="1" highlightClick="0" endSnd="0"/>
              </a:rPr>
              <a:t>SSH client</a:t>
            </a:r>
            <a:r>
              <a:t> and </a:t>
            </a:r>
            <a:r>
              <a:rPr u="sng">
                <a:solidFill>
                  <a:srgbClr val="0000FF"/>
                </a:solidFill>
                <a:uFill>
                  <a:solidFill>
                    <a:srgbClr val="0000FF"/>
                  </a:solidFill>
                </a:uFill>
                <a:hlinkClick r:id="rId7" invalidUrl="" action="" tgtFrame="" tooltip="" history="1" highlightClick="0" endSnd="0"/>
              </a:rPr>
              <a:t>SSH server</a:t>
            </a:r>
          </a:p>
        </p:txBody>
      </p:sp>
      <p:sp>
        <p:nvSpPr>
          <p:cNvPr id="178" name="SSH"/>
          <p:cNvSpPr txBox="1"/>
          <p:nvPr>
            <p:ph type="title"/>
          </p:nvPr>
        </p:nvSpPr>
        <p:spPr>
          <a:prstGeom prst="rect">
            <a:avLst/>
          </a:prstGeom>
        </p:spPr>
        <p:txBody>
          <a:bodyPr/>
          <a:lstStyle>
            <a:lvl1pPr defTabSz="560830">
              <a:defRPr sz="9600"/>
            </a:lvl1pPr>
          </a:lstStyle>
          <a:p>
            <a:pPr/>
            <a:r>
              <a:t>SSH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kapare och datum"/>
          <p:cNvSpPr txBox="1"/>
          <p:nvPr>
            <p:ph type="body" sz="quarter" idx="1"/>
          </p:nvPr>
        </p:nvSpPr>
        <p:spPr>
          <a:prstGeom prst="rect">
            <a:avLst/>
          </a:prstGeom>
        </p:spPr>
        <p:txBody>
          <a:bodyPr/>
          <a:lstStyle/>
          <a:p>
            <a:pPr/>
          </a:p>
        </p:txBody>
      </p:sp>
      <p:sp>
        <p:nvSpPr>
          <p:cNvPr id="181" name="SSH Invento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SSH Inventor </a:t>
            </a:r>
          </a:p>
        </p:txBody>
      </p:sp>
      <p:sp>
        <p:nvSpPr>
          <p:cNvPr id="182" name="Tatu Ylönen…"/>
          <p:cNvSpPr txBox="1"/>
          <p:nvPr>
            <p:ph type="body" idx="22"/>
          </p:nvPr>
        </p:nvSpPr>
        <p:spPr>
          <a:xfrm>
            <a:off x="1295399" y="4841637"/>
            <a:ext cx="21869402" cy="7137401"/>
          </a:xfrm>
          <a:prstGeom prst="rect">
            <a:avLst/>
          </a:prstGeom>
          <a:extLst>
            <a:ext uri="{C572A759-6A51-4108-AA02-DFA0A04FC94B}">
              <ma14:wrappingTextBoxFlag xmlns:ma14="http://schemas.microsoft.com/office/mac/drawingml/2011/main" val="1"/>
            </a:ext>
          </a:extLst>
        </p:spPr>
        <p:txBody>
          <a:bodyPr/>
          <a:lstStyle/>
          <a:p>
            <a:pPr defTabSz="393191">
              <a:spcBef>
                <a:spcPts val="0"/>
              </a:spcBef>
              <a:defRPr b="0" spc="0" sz="3300" u="none">
                <a:solidFill>
                  <a:srgbClr val="222222"/>
                </a:solidFill>
                <a:latin typeface="Arial"/>
                <a:ea typeface="Arial"/>
                <a:cs typeface="Arial"/>
                <a:sym typeface="Arial"/>
              </a:defRPr>
            </a:pPr>
            <a:r>
              <a:t>Tatu Ylönen</a:t>
            </a:r>
          </a:p>
          <a:p>
            <a:pPr defTabSz="393191">
              <a:spcBef>
                <a:spcPts val="0"/>
              </a:spcBef>
              <a:defRPr b="0" spc="0" sz="3300" u="none">
                <a:solidFill>
                  <a:srgbClr val="70757A"/>
                </a:solidFill>
                <a:latin typeface="Arial"/>
                <a:ea typeface="Arial"/>
                <a:cs typeface="Arial"/>
                <a:sym typeface="Arial"/>
              </a:defRPr>
            </a:pPr>
          </a:p>
          <a:p>
            <a:pPr defTabSz="393191">
              <a:spcBef>
                <a:spcPts val="0"/>
              </a:spcBef>
              <a:defRPr b="0" spc="0" sz="3300" u="none">
                <a:solidFill>
                  <a:srgbClr val="202124"/>
                </a:solidFill>
                <a:latin typeface="Arial"/>
                <a:ea typeface="Arial"/>
                <a:cs typeface="Arial"/>
                <a:sym typeface="Arial"/>
              </a:defRPr>
            </a:pPr>
            <a:r>
              <a:t>In 1995, </a:t>
            </a:r>
            <a:r>
              <a:rPr b="1"/>
              <a:t>Tatu Ylönen</a:t>
            </a:r>
            <a:r>
              <a:t>, a researcher at Helsinki University of Technology, Finland, designed the first version of the protocol (now called SSH-1) prompted by a password-sniffing attack at his university network.</a:t>
            </a:r>
          </a:p>
          <a:p>
            <a:pPr defTabSz="393191">
              <a:spcBef>
                <a:spcPts val="0"/>
              </a:spcBef>
              <a:defRPr b="0" spc="0" sz="2500" u="none">
                <a:solidFill>
                  <a:srgbClr val="202122"/>
                </a:solidFill>
                <a:latin typeface="+mj-lt"/>
                <a:ea typeface="+mj-ea"/>
                <a:cs typeface="+mj-cs"/>
                <a:sym typeface="Helvetica"/>
              </a:defRPr>
            </a:pPr>
          </a:p>
          <a:p>
            <a:pPr defTabSz="393191">
              <a:spcBef>
                <a:spcPts val="0"/>
              </a:spcBef>
              <a:defRPr b="0" spc="0" sz="3600" u="none">
                <a:solidFill>
                  <a:srgbClr val="202122"/>
                </a:solidFill>
                <a:latin typeface="+mj-lt"/>
                <a:ea typeface="+mj-ea"/>
                <a:cs typeface="+mj-cs"/>
                <a:sym typeface="Helvetica"/>
              </a:defRPr>
            </a:pPr>
            <a:r>
              <a:t>Picture of Tatu and an article about that unfortunately CIA can probably exploit SSH… </a:t>
            </a:r>
          </a:p>
          <a:p>
            <a:pPr defTabSz="393191">
              <a:spcBef>
                <a:spcPts val="0"/>
              </a:spcBef>
              <a:defRPr b="0" spc="0" sz="3600" u="none">
                <a:solidFill>
                  <a:srgbClr val="202122"/>
                </a:solidFill>
                <a:latin typeface="+mj-lt"/>
                <a:ea typeface="+mj-ea"/>
                <a:cs typeface="+mj-cs"/>
                <a:sym typeface="Helvetica"/>
              </a:defRPr>
            </a:pPr>
          </a:p>
          <a:p>
            <a:pPr defTabSz="393191">
              <a:spcBef>
                <a:spcPts val="0"/>
              </a:spcBef>
              <a:defRPr b="0" spc="0" sz="3600">
                <a:solidFill>
                  <a:srgbClr val="202122"/>
                </a:solidFill>
                <a:latin typeface="+mj-lt"/>
                <a:ea typeface="+mj-ea"/>
                <a:cs typeface="+mj-cs"/>
                <a:sym typeface="Helvetica"/>
              </a:defRPr>
            </a:pPr>
            <a:r>
              <a:rPr>
                <a:solidFill>
                  <a:srgbClr val="0000FF"/>
                </a:solidFill>
                <a:uFill>
                  <a:solidFill>
                    <a:srgbClr val="0000FF"/>
                  </a:solidFill>
                </a:uFill>
                <a:hlinkClick r:id="rId2" invalidUrl="" action="" tgtFrame="" tooltip="" history="1" highlightClick="0" endSnd="0"/>
              </a:rPr>
              <a:t>http://www.cyberscoop.com/ssh-inventor-analyzes-tools-the-cia-wrote-to-exploit-his-protocol/</a:t>
            </a:r>
          </a:p>
        </p:txBody>
      </p:sp>
      <p:sp>
        <p:nvSpPr>
          <p:cNvPr id="183" name="SSH"/>
          <p:cNvSpPr txBox="1"/>
          <p:nvPr>
            <p:ph type="title"/>
          </p:nvPr>
        </p:nvSpPr>
        <p:spPr>
          <a:prstGeom prst="rect">
            <a:avLst/>
          </a:prstGeom>
        </p:spPr>
        <p:txBody>
          <a:bodyPr/>
          <a:lstStyle>
            <a:lvl1pPr defTabSz="560830">
              <a:defRPr sz="9600"/>
            </a:lvl1pPr>
          </a:lstStyle>
          <a:p>
            <a:pPr/>
            <a:r>
              <a:t>SSH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kapare och datum"/>
          <p:cNvSpPr txBox="1"/>
          <p:nvPr>
            <p:ph type="body" sz="quarter" idx="1"/>
          </p:nvPr>
        </p:nvSpPr>
        <p:spPr>
          <a:prstGeom prst="rect">
            <a:avLst/>
          </a:prstGeom>
        </p:spPr>
        <p:txBody>
          <a:bodyPr/>
          <a:lstStyle/>
          <a:p>
            <a:pPr/>
          </a:p>
        </p:txBody>
      </p:sp>
      <p:sp>
        <p:nvSpPr>
          <p:cNvPr id="186" name="how ssh port became 2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how ssh port became 22</a:t>
            </a:r>
          </a:p>
        </p:txBody>
      </p:sp>
      <p:sp>
        <p:nvSpPr>
          <p:cNvPr id="187" name="https://www.ssh.com/ssh/port#how-ssh-port-became-22"/>
          <p:cNvSpPr txBox="1"/>
          <p:nvPr>
            <p:ph type="body" idx="22"/>
          </p:nvPr>
        </p:nvSpPr>
        <p:spPr>
          <a:xfrm>
            <a:off x="1295399" y="4608591"/>
            <a:ext cx="21869402" cy="7137401"/>
          </a:xfrm>
          <a:prstGeom prst="rect">
            <a:avLst/>
          </a:prstGeom>
          <a:extLst>
            <a:ext uri="{C572A759-6A51-4108-AA02-DFA0A04FC94B}">
              <ma14:wrappingTextBoxFlag xmlns:ma14="http://schemas.microsoft.com/office/mac/drawingml/2011/main" val="1"/>
            </a:ext>
          </a:extLst>
        </p:spPr>
        <p:txBody>
          <a:bodyPr/>
          <a:lstStyle>
            <a:lvl1pPr defTabSz="457200">
              <a:spcBef>
                <a:spcPts val="0"/>
              </a:spcBef>
              <a:defRPr b="0" spc="0" sz="3900">
                <a:solidFill>
                  <a:srgbClr val="0000FF"/>
                </a:solidFill>
                <a:uFill>
                  <a:solidFill>
                    <a:srgbClr val="0000FF"/>
                  </a:solidFill>
                </a:uFill>
                <a:latin typeface="Arial"/>
                <a:ea typeface="Arial"/>
                <a:cs typeface="Arial"/>
                <a:sym typeface="Arial"/>
                <a:hlinkClick r:id="rId2" invalidUrl="" action="" tgtFrame="" tooltip="" history="1" highlightClick="0" endSnd="0"/>
              </a:defRPr>
            </a:lvl1pPr>
          </a:lstStyle>
          <a:p>
            <a:pPr>
              <a:defRPr>
                <a:solidFill>
                  <a:srgbClr val="202124"/>
                </a:solidFill>
                <a:uFillTx/>
              </a:defRPr>
            </a:pPr>
            <a:r>
              <a:rPr>
                <a:solidFill>
                  <a:srgbClr val="0000FF"/>
                </a:solidFill>
                <a:uFill>
                  <a:solidFill>
                    <a:srgbClr val="0000FF"/>
                  </a:solidFill>
                </a:uFill>
                <a:hlinkClick r:id="rId2" invalidUrl="" action="" tgtFrame="" tooltip="" history="1" highlightClick="0" endSnd="0"/>
              </a:rPr>
              <a:t>https://www.ssh.com/ssh/port#how-ssh-port-became-22</a:t>
            </a:r>
          </a:p>
        </p:txBody>
      </p:sp>
      <p:sp>
        <p:nvSpPr>
          <p:cNvPr id="188" name="SSH"/>
          <p:cNvSpPr txBox="1"/>
          <p:nvPr>
            <p:ph type="title"/>
          </p:nvPr>
        </p:nvSpPr>
        <p:spPr>
          <a:prstGeom prst="rect">
            <a:avLst/>
          </a:prstGeom>
        </p:spPr>
        <p:txBody>
          <a:bodyPr/>
          <a:lstStyle>
            <a:lvl1pPr defTabSz="560830">
              <a:defRPr sz="9600"/>
            </a:lvl1pPr>
          </a:lstStyle>
          <a:p>
            <a:pPr/>
            <a:r>
              <a:t>SSH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kapare och datum"/>
          <p:cNvSpPr txBox="1"/>
          <p:nvPr>
            <p:ph type="body" sz="quarter" idx="1"/>
          </p:nvPr>
        </p:nvSpPr>
        <p:spPr>
          <a:prstGeom prst="rect">
            <a:avLst/>
          </a:prstGeom>
        </p:spPr>
        <p:txBody>
          <a:bodyPr/>
          <a:lstStyle/>
          <a:p>
            <a:pPr/>
          </a:p>
        </p:txBody>
      </p:sp>
      <p:sp>
        <p:nvSpPr>
          <p:cNvPr id="191" name="how DOES SSH WORK ?"/>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how DOES SSH WORK ?</a:t>
            </a:r>
          </a:p>
        </p:txBody>
      </p:sp>
      <p:sp>
        <p:nvSpPr>
          <p:cNvPr id="192" name="Vi kollar de första 10 minuterna……"/>
          <p:cNvSpPr txBox="1"/>
          <p:nvPr>
            <p:ph type="body" idx="22"/>
          </p:nvPr>
        </p:nvSpPr>
        <p:spPr>
          <a:xfrm>
            <a:off x="1295400" y="4608591"/>
            <a:ext cx="21869400" cy="7137401"/>
          </a:xfrm>
          <a:prstGeom prst="rect">
            <a:avLst/>
          </a:prstGeom>
          <a:extLst>
            <a:ext uri="{C572A759-6A51-4108-AA02-DFA0A04FC94B}">
              <ma14:wrappingTextBoxFlag xmlns:ma14="http://schemas.microsoft.com/office/mac/drawingml/2011/main" val="1"/>
            </a:ext>
          </a:extLst>
        </p:spPr>
        <p:txBody>
          <a:bodyPr/>
          <a:lstStyle/>
          <a:p>
            <a:pPr defTabSz="457200">
              <a:spcBef>
                <a:spcPts val="0"/>
              </a:spcBef>
              <a:defRPr b="0" spc="0" sz="3900" u="none">
                <a:solidFill>
                  <a:srgbClr val="202124"/>
                </a:solidFill>
                <a:latin typeface="Arial"/>
                <a:ea typeface="Arial"/>
                <a:cs typeface="Arial"/>
                <a:sym typeface="Arial"/>
              </a:defRPr>
            </a:pPr>
            <a:r>
              <a:t>Vi kollar de första 10 minuterna…</a:t>
            </a:r>
          </a:p>
          <a:p>
            <a:pPr defTabSz="457200">
              <a:spcBef>
                <a:spcPts val="0"/>
              </a:spcBef>
              <a:defRPr b="0" spc="0" sz="3900" u="none">
                <a:solidFill>
                  <a:srgbClr val="202124"/>
                </a:solidFill>
                <a:latin typeface="Arial"/>
                <a:ea typeface="Arial"/>
                <a:cs typeface="Arial"/>
                <a:sym typeface="Arial"/>
              </a:defRPr>
            </a:pPr>
            <a:r>
              <a:t>Men annars är detta en riktigt bra Tutorial som täcker det mesta runt ssh :)</a:t>
            </a:r>
          </a:p>
          <a:p>
            <a:pPr defTabSz="457200">
              <a:spcBef>
                <a:spcPts val="0"/>
              </a:spcBef>
              <a:defRPr b="0" spc="0" sz="3900" u="none">
                <a:solidFill>
                  <a:srgbClr val="202124"/>
                </a:solidFill>
                <a:latin typeface="Arial"/>
                <a:ea typeface="Arial"/>
                <a:cs typeface="Arial"/>
                <a:sym typeface="Arial"/>
              </a:defRPr>
            </a:pPr>
          </a:p>
          <a:p>
            <a:pPr defTabSz="457200">
              <a:spcBef>
                <a:spcPts val="0"/>
              </a:spcBef>
              <a:defRPr b="0" spc="0" sz="3900">
                <a:solidFill>
                  <a:srgbClr val="202124"/>
                </a:solidFill>
                <a:latin typeface="Arial"/>
                <a:ea typeface="Arial"/>
                <a:cs typeface="Arial"/>
                <a:sym typeface="Arial"/>
              </a:defRPr>
            </a:pPr>
            <a:r>
              <a:rPr>
                <a:solidFill>
                  <a:srgbClr val="0000FF"/>
                </a:solidFill>
                <a:uFill>
                  <a:solidFill>
                    <a:srgbClr val="0000FF"/>
                  </a:solidFill>
                </a:uFill>
                <a:hlinkClick r:id="rId2" invalidUrl="" action="" tgtFrame="" tooltip="" history="1" highlightClick="0" endSnd="0"/>
              </a:rPr>
              <a:t>http://www.youtube.com/watch?v=hQWRp-FdTpc</a:t>
            </a:r>
          </a:p>
        </p:txBody>
      </p:sp>
      <p:sp>
        <p:nvSpPr>
          <p:cNvPr id="193" name="SSH"/>
          <p:cNvSpPr txBox="1"/>
          <p:nvPr>
            <p:ph type="title"/>
          </p:nvPr>
        </p:nvSpPr>
        <p:spPr>
          <a:prstGeom prst="rect">
            <a:avLst/>
          </a:prstGeom>
        </p:spPr>
        <p:txBody>
          <a:bodyPr/>
          <a:lstStyle>
            <a:lvl1pPr defTabSz="560830">
              <a:defRPr sz="9600"/>
            </a:lvl1pPr>
          </a:lstStyle>
          <a:p>
            <a:pPr/>
            <a:r>
              <a:t>SSH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kapare och datum"/>
          <p:cNvSpPr txBox="1"/>
          <p:nvPr>
            <p:ph type="body" sz="quarter" idx="1"/>
          </p:nvPr>
        </p:nvSpPr>
        <p:spPr>
          <a:prstGeom prst="rect">
            <a:avLst/>
          </a:prstGeom>
        </p:spPr>
        <p:txBody>
          <a:bodyPr/>
          <a:lstStyle/>
          <a:p>
            <a:pPr/>
          </a:p>
        </p:txBody>
      </p:sp>
      <p:sp>
        <p:nvSpPr>
          <p:cNvPr id="196" name="work together on your preferred environment (windows / LINUX / MAC)"/>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work together on your preferred environment (windows / LINUX / MAC)</a:t>
            </a:r>
          </a:p>
        </p:txBody>
      </p:sp>
      <p:sp>
        <p:nvSpPr>
          <p:cNvPr id="197" name="Från ett kommandofönster kör följande test :…"/>
          <p:cNvSpPr txBox="1"/>
          <p:nvPr>
            <p:ph type="body" idx="22"/>
          </p:nvPr>
        </p:nvSpPr>
        <p:spPr>
          <a:xfrm>
            <a:off x="1257300" y="4608591"/>
            <a:ext cx="21869402" cy="7137401"/>
          </a:xfrm>
          <a:prstGeom prst="rect">
            <a:avLst/>
          </a:prstGeom>
          <a:extLst>
            <a:ext uri="{C572A759-6A51-4108-AA02-DFA0A04FC94B}">
              <ma14:wrappingTextBoxFlag xmlns:ma14="http://schemas.microsoft.com/office/mac/drawingml/2011/main" val="1"/>
            </a:ext>
          </a:extLst>
        </p:spPr>
        <p:txBody>
          <a:bodyPr/>
          <a:lstStyle/>
          <a:p>
            <a:pPr defTabSz="416051">
              <a:spcBef>
                <a:spcPts val="0"/>
              </a:spcBef>
              <a:defRPr b="0" spc="0" sz="3500" u="none">
                <a:solidFill>
                  <a:srgbClr val="202124"/>
                </a:solidFill>
                <a:latin typeface="Arial"/>
                <a:ea typeface="Arial"/>
                <a:cs typeface="Arial"/>
                <a:sym typeface="Arial"/>
              </a:defRPr>
            </a:pPr>
            <a:r>
              <a:t>Från ett kommandofönster kör följande test : </a:t>
            </a:r>
          </a:p>
          <a:p>
            <a:pPr defTabSz="416051">
              <a:spcBef>
                <a:spcPts val="0"/>
              </a:spcBef>
              <a:defRPr b="0" spc="0" sz="3500" u="none">
                <a:solidFill>
                  <a:srgbClr val="202124"/>
                </a:solidFill>
                <a:latin typeface="Arial"/>
                <a:ea typeface="Arial"/>
                <a:cs typeface="Arial"/>
                <a:sym typeface="Arial"/>
              </a:defRPr>
            </a:pPr>
          </a:p>
          <a:p>
            <a:pPr defTabSz="416051">
              <a:spcBef>
                <a:spcPts val="0"/>
              </a:spcBef>
              <a:defRPr b="0" spc="0" sz="3500" u="none">
                <a:solidFill>
                  <a:srgbClr val="202124"/>
                </a:solidFill>
                <a:latin typeface="Arial"/>
                <a:ea typeface="Arial"/>
                <a:cs typeface="Arial"/>
                <a:sym typeface="Arial"/>
              </a:defRPr>
            </a:pPr>
            <a:r>
              <a:t>ssh </a:t>
            </a:r>
            <a:r>
              <a:rPr u="sng">
                <a:solidFill>
                  <a:srgbClr val="0000FF"/>
                </a:solidFill>
                <a:uFill>
                  <a:solidFill>
                    <a:srgbClr val="0000FF"/>
                  </a:solidFill>
                </a:uFill>
                <a:hlinkClick r:id="rId2" invalidUrl="" action="" tgtFrame="" tooltip="" history="1" highlightClick="0" endSnd="0"/>
              </a:rPr>
              <a:t>pi-star@lavendel1.asuscomm.com</a:t>
            </a:r>
            <a:r>
              <a:t> </a:t>
            </a:r>
          </a:p>
          <a:p>
            <a:pPr defTabSz="416051">
              <a:spcBef>
                <a:spcPts val="0"/>
              </a:spcBef>
              <a:defRPr b="0" spc="0" sz="3500" u="none">
                <a:solidFill>
                  <a:srgbClr val="202124"/>
                </a:solidFill>
                <a:latin typeface="Arial"/>
                <a:ea typeface="Arial"/>
                <a:cs typeface="Arial"/>
                <a:sym typeface="Arial"/>
              </a:defRPr>
            </a:pPr>
          </a:p>
          <a:p>
            <a:pPr defTabSz="416051">
              <a:spcBef>
                <a:spcPts val="0"/>
              </a:spcBef>
              <a:defRPr b="0" spc="0" sz="3500" u="none">
                <a:solidFill>
                  <a:srgbClr val="202124"/>
                </a:solidFill>
                <a:latin typeface="Arial"/>
                <a:ea typeface="Arial"/>
                <a:cs typeface="Arial"/>
                <a:sym typeface="Arial"/>
              </a:defRPr>
            </a:pPr>
            <a:r>
              <a:t>Hint : password = raspberry </a:t>
            </a:r>
          </a:p>
        </p:txBody>
      </p:sp>
      <p:sp>
        <p:nvSpPr>
          <p:cNvPr id="198" name="SSH"/>
          <p:cNvSpPr txBox="1"/>
          <p:nvPr>
            <p:ph type="title"/>
          </p:nvPr>
        </p:nvSpPr>
        <p:spPr>
          <a:prstGeom prst="rect">
            <a:avLst/>
          </a:prstGeom>
        </p:spPr>
        <p:txBody>
          <a:bodyPr/>
          <a:lstStyle>
            <a:lvl1pPr defTabSz="560830">
              <a:defRPr sz="9600"/>
            </a:lvl1pPr>
          </a:lstStyle>
          <a:p>
            <a:pPr/>
            <a:r>
              <a:t>SSH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kapare och datum"/>
          <p:cNvSpPr txBox="1"/>
          <p:nvPr>
            <p:ph type="body" sz="quarter" idx="1"/>
          </p:nvPr>
        </p:nvSpPr>
        <p:spPr>
          <a:prstGeom prst="rect">
            <a:avLst/>
          </a:prstGeom>
        </p:spPr>
        <p:txBody>
          <a:bodyPr/>
          <a:lstStyle/>
          <a:p>
            <a:pPr/>
          </a:p>
        </p:txBody>
      </p:sp>
      <p:sp>
        <p:nvSpPr>
          <p:cNvPr id="201" name="work together on your preferred environment (windows / LINUX / MAC)"/>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work together on your preferred environment (windows / LINUX / MAC)</a:t>
            </a:r>
          </a:p>
        </p:txBody>
      </p:sp>
      <p:sp>
        <p:nvSpPr>
          <p:cNvPr id="202" name="Från ett kommandofönster kör följande test :…"/>
          <p:cNvSpPr txBox="1"/>
          <p:nvPr>
            <p:ph type="body" idx="22"/>
          </p:nvPr>
        </p:nvSpPr>
        <p:spPr>
          <a:xfrm>
            <a:off x="1257300" y="4608591"/>
            <a:ext cx="21869400" cy="7137401"/>
          </a:xfrm>
          <a:prstGeom prst="rect">
            <a:avLst/>
          </a:prstGeom>
          <a:extLst>
            <a:ext uri="{C572A759-6A51-4108-AA02-DFA0A04FC94B}">
              <ma14:wrappingTextBoxFlag xmlns:ma14="http://schemas.microsoft.com/office/mac/drawingml/2011/main" val="1"/>
            </a:ext>
          </a:extLst>
        </p:spPr>
        <p:txBody>
          <a:bodyPr/>
          <a:lstStyle/>
          <a:p>
            <a:pPr defTabSz="73151">
              <a:spcBef>
                <a:spcPts val="0"/>
              </a:spcBef>
              <a:defRPr b="0" spc="0" sz="1920" u="none">
                <a:solidFill>
                  <a:srgbClr val="202124"/>
                </a:solidFill>
                <a:latin typeface="Arial"/>
                <a:ea typeface="Arial"/>
                <a:cs typeface="Arial"/>
                <a:sym typeface="Arial"/>
              </a:defRPr>
            </a:pPr>
            <a:r>
              <a:t>Från ett kommandofönster kör följande :    </a:t>
            </a:r>
          </a:p>
          <a:p>
            <a:pPr defTabSz="73151">
              <a:spcBef>
                <a:spcPts val="0"/>
              </a:spcBef>
              <a:defRPr b="0" spc="0" sz="1920" u="none">
                <a:solidFill>
                  <a:srgbClr val="202124"/>
                </a:solidFill>
                <a:latin typeface="Arial"/>
                <a:ea typeface="Arial"/>
                <a:cs typeface="Arial"/>
                <a:sym typeface="Arial"/>
              </a:defRPr>
            </a:pPr>
          </a:p>
          <a:p>
            <a:pPr defTabSz="73151">
              <a:spcBef>
                <a:spcPts val="0"/>
              </a:spcBef>
              <a:defRPr b="0" spc="0" sz="1920" u="none">
                <a:solidFill>
                  <a:srgbClr val="202124"/>
                </a:solidFill>
                <a:latin typeface="Arial"/>
                <a:ea typeface="Arial"/>
                <a:cs typeface="Arial"/>
                <a:sym typeface="Arial"/>
              </a:defRPr>
            </a:pPr>
            <a:r>
              <a:t>ssh-keygen        &lt;- Med detta kommando så skapar vi ett SSH-nyckelpar med en Privat Nyckel och en Publik Nyckel,</a:t>
            </a:r>
          </a:p>
          <a:p>
            <a:pPr defTabSz="73151">
              <a:spcBef>
                <a:spcPts val="0"/>
              </a:spcBef>
              <a:defRPr b="0" spc="0" sz="1920" u="none">
                <a:solidFill>
                  <a:srgbClr val="202124"/>
                </a:solidFill>
                <a:latin typeface="Arial"/>
                <a:ea typeface="Arial"/>
                <a:cs typeface="Arial"/>
                <a:sym typeface="Arial"/>
              </a:defRPr>
            </a:pPr>
            <a:r>
              <a:t>på frågan om lösenord så tryck bara ENTER vi vill inte sätta ett lösenord på vår Privata nyckel eftersom vi ju är ute efter att får till Public Key Authentication Passwordless (för att slippa ange sitt lösenord manuellt varje gång man ska logga in mot en remote server)</a:t>
            </a:r>
          </a:p>
          <a:p>
            <a:pPr defTabSz="73151">
              <a:spcBef>
                <a:spcPts val="0"/>
              </a:spcBef>
              <a:defRPr b="0" spc="0" sz="1920" u="none">
                <a:solidFill>
                  <a:srgbClr val="202124"/>
                </a:solidFill>
                <a:latin typeface="Arial"/>
                <a:ea typeface="Arial"/>
                <a:cs typeface="Arial"/>
                <a:sym typeface="Arial"/>
              </a:defRPr>
            </a:p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Mats-MBP-3:~ matslundblad$ ssh-keygen</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Generating public/private rsa key pair.</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Enter file in which to save the key (/Users/matslundblad/.ssh/id_rsa): </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Enter passphrase (empty for no passphrase): </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Enter same passphrase again: </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Your identification has been saved in /Users/matslundblad/.ssh/id_rsa.</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Your public key has been saved in /Users/matslundblad/.ssh/id_rsa.pub.</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The key fingerprint is:</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SHA256:86uI6NMyRTTm4cPU8lBducU/CpMie4bHtv/7B0mWGds matslundblad@Mats-MBP-3</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The key's randomart image is:</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+---[RSA 3072]----+</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     o.. ..o     |</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    O . . . o .  |</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   B *     + . * |</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    * o . =   O E|</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   . . =S. o + o |</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    . o *o  . o  |</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   o   = ..    . |</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  +... ..  .    .|</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 .o+. . .oo.oo.. |</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+----[SHA256]-----+</a:t>
            </a:r>
            <a:endParaRPr>
              <a:solidFill>
                <a:srgbClr val="202124"/>
              </a:solidFill>
              <a:latin typeface="Arial"/>
              <a:ea typeface="Arial"/>
              <a:cs typeface="Arial"/>
              <a:sym typeface="Arial"/>
            </a:endParaRPr>
          </a:p>
          <a:p>
            <a:pPr defTabSz="914400">
              <a:spcBef>
                <a:spcPts val="0"/>
              </a:spcBef>
              <a:tabLst>
                <a:tab pos="139700" algn="l"/>
                <a:tab pos="279400" algn="l"/>
                <a:tab pos="419100" algn="l"/>
                <a:tab pos="558800" algn="l"/>
                <a:tab pos="711200" algn="l"/>
                <a:tab pos="850900" algn="l"/>
                <a:tab pos="990600" algn="l"/>
                <a:tab pos="1130300" algn="l"/>
                <a:tab pos="1270000" algn="l"/>
                <a:tab pos="1422400" algn="l"/>
                <a:tab pos="1562100" algn="l"/>
                <a:tab pos="1701800" algn="l"/>
              </a:tabLst>
              <a:defRPr b="0" spc="0" sz="1920" u="none">
                <a:latin typeface="Menlo Regular"/>
                <a:ea typeface="Menlo Regular"/>
                <a:cs typeface="Menlo Regular"/>
                <a:sym typeface="Menlo Regular"/>
              </a:defRPr>
            </a:pPr>
            <a:r>
              <a:rPr>
                <a:solidFill>
                  <a:srgbClr val="202124"/>
                </a:solidFill>
                <a:latin typeface="Arial"/>
                <a:ea typeface="Arial"/>
                <a:cs typeface="Arial"/>
                <a:sym typeface="Arial"/>
              </a:rPr>
              <a:t>Mats-MBP-3:~ matslundblad$ </a:t>
            </a:r>
            <a:endParaRPr>
              <a:solidFill>
                <a:srgbClr val="202124"/>
              </a:solidFill>
              <a:latin typeface="Arial"/>
              <a:ea typeface="Arial"/>
              <a:cs typeface="Arial"/>
              <a:sym typeface="Arial"/>
            </a:endParaRPr>
          </a:p>
        </p:txBody>
      </p:sp>
      <p:sp>
        <p:nvSpPr>
          <p:cNvPr id="203" name="SSH"/>
          <p:cNvSpPr txBox="1"/>
          <p:nvPr>
            <p:ph type="title"/>
          </p:nvPr>
        </p:nvSpPr>
        <p:spPr>
          <a:prstGeom prst="rect">
            <a:avLst/>
          </a:prstGeom>
        </p:spPr>
        <p:txBody>
          <a:bodyPr/>
          <a:lstStyle>
            <a:lvl1pPr defTabSz="560830">
              <a:defRPr sz="9600"/>
            </a:lvl1pPr>
          </a:lstStyle>
          <a:p>
            <a:pPr/>
            <a:r>
              <a:t>SSH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kapare och datum"/>
          <p:cNvSpPr txBox="1"/>
          <p:nvPr>
            <p:ph type="body" sz="quarter" idx="1"/>
          </p:nvPr>
        </p:nvSpPr>
        <p:spPr>
          <a:prstGeom prst="rect">
            <a:avLst/>
          </a:prstGeom>
        </p:spPr>
        <p:txBody>
          <a:bodyPr/>
          <a:lstStyle/>
          <a:p>
            <a:pPr/>
          </a:p>
        </p:txBody>
      </p:sp>
      <p:sp>
        <p:nvSpPr>
          <p:cNvPr id="206" name="work together on your preferred environment (windows / LINUX / MAC)"/>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work together on your preferred environment (windows / LINUX / MAC)</a:t>
            </a:r>
          </a:p>
        </p:txBody>
      </p:sp>
      <p:sp>
        <p:nvSpPr>
          <p:cNvPr id="207" name="Från ett kommandofönster kör följande test :…"/>
          <p:cNvSpPr txBox="1"/>
          <p:nvPr>
            <p:ph type="body" idx="22"/>
          </p:nvPr>
        </p:nvSpPr>
        <p:spPr>
          <a:xfrm>
            <a:off x="1257300" y="4608591"/>
            <a:ext cx="21869400" cy="7137401"/>
          </a:xfrm>
          <a:prstGeom prst="rect">
            <a:avLst/>
          </a:prstGeom>
          <a:extLst>
            <a:ext uri="{C572A759-6A51-4108-AA02-DFA0A04FC94B}">
              <ma14:wrappingTextBoxFlag xmlns:ma14="http://schemas.microsoft.com/office/mac/drawingml/2011/main" val="1"/>
            </a:ext>
          </a:extLst>
        </p:spPr>
        <p:txBody>
          <a:bodyPr/>
          <a:lstStyle/>
          <a:p>
            <a:pPr defTabSz="182879">
              <a:spcBef>
                <a:spcPts val="0"/>
              </a:spcBef>
              <a:defRPr b="0" spc="0" sz="2700" u="none">
                <a:solidFill>
                  <a:srgbClr val="202124"/>
                </a:solidFill>
                <a:latin typeface="Arial"/>
                <a:ea typeface="Arial"/>
                <a:cs typeface="Arial"/>
                <a:sym typeface="Arial"/>
              </a:defRPr>
            </a:pPr>
            <a:r>
              <a:t>Från ett kommandofönster kör följande test : </a:t>
            </a:r>
          </a:p>
          <a:p>
            <a:pPr defTabSz="182879">
              <a:spcBef>
                <a:spcPts val="0"/>
              </a:spcBef>
              <a:defRPr b="0" spc="0" sz="2700" u="none">
                <a:solidFill>
                  <a:srgbClr val="202124"/>
                </a:solidFill>
                <a:latin typeface="Arial"/>
                <a:ea typeface="Arial"/>
                <a:cs typeface="Arial"/>
                <a:sym typeface="Arial"/>
              </a:defRPr>
            </a:pPr>
          </a:p>
          <a:p>
            <a:pPr defTabSz="182879">
              <a:spcBef>
                <a:spcPts val="0"/>
              </a:spcBef>
              <a:defRPr b="0" spc="0" sz="2700" u="none">
                <a:solidFill>
                  <a:srgbClr val="202124"/>
                </a:solidFill>
                <a:latin typeface="Arial"/>
                <a:ea typeface="Arial"/>
                <a:cs typeface="Arial"/>
                <a:sym typeface="Arial"/>
              </a:defRPr>
            </a:pPr>
            <a:r>
              <a:t>ssh-copy-id pi-star@lavendel1.asuscomm.com</a:t>
            </a:r>
          </a:p>
          <a:p>
            <a:pPr defTabSz="182879">
              <a:spcBef>
                <a:spcPts val="0"/>
              </a:spcBef>
              <a:defRPr b="0" spc="0" sz="2700" u="none">
                <a:solidFill>
                  <a:srgbClr val="202124"/>
                </a:solidFill>
                <a:latin typeface="Arial"/>
                <a:ea typeface="Arial"/>
                <a:cs typeface="Arial"/>
                <a:sym typeface="Arial"/>
              </a:defRPr>
            </a:pPr>
          </a:p>
          <a:p>
            <a:pPr defTabSz="182879">
              <a:spcBef>
                <a:spcPts val="0"/>
              </a:spcBef>
              <a:defRPr b="0" spc="0" sz="2700" u="none">
                <a:solidFill>
                  <a:srgbClr val="202124"/>
                </a:solidFill>
                <a:latin typeface="Arial"/>
                <a:ea typeface="Arial"/>
                <a:cs typeface="Arial"/>
                <a:sym typeface="Arial"/>
              </a:defRPr>
            </a:pPr>
            <a:r>
              <a:t>Det som händer här är att ni kommer bli tvungna att ange lösenord igen : raspberry</a:t>
            </a:r>
          </a:p>
          <a:p>
            <a:pPr defTabSz="182879">
              <a:spcBef>
                <a:spcPts val="0"/>
              </a:spcBef>
              <a:defRPr b="0" spc="0" sz="2700" u="none">
                <a:solidFill>
                  <a:srgbClr val="202124"/>
                </a:solidFill>
                <a:latin typeface="Arial"/>
                <a:ea typeface="Arial"/>
                <a:cs typeface="Arial"/>
                <a:sym typeface="Arial"/>
              </a:defRPr>
            </a:pPr>
          </a:p>
          <a:p>
            <a:pPr defTabSz="182879">
              <a:spcBef>
                <a:spcPts val="0"/>
              </a:spcBef>
              <a:defRPr b="0" spc="0" sz="2700" u="none">
                <a:solidFill>
                  <a:srgbClr val="202124"/>
                </a:solidFill>
                <a:latin typeface="Arial"/>
                <a:ea typeface="Arial"/>
                <a:cs typeface="Arial"/>
                <a:sym typeface="Arial"/>
              </a:defRPr>
            </a:pPr>
            <a:r>
              <a:t>Därefter kopieras er publika nyckel över till server </a:t>
            </a:r>
            <a:r>
              <a:rPr u="sng">
                <a:solidFill>
                  <a:srgbClr val="0000FF"/>
                </a:solidFill>
                <a:uFill>
                  <a:solidFill>
                    <a:srgbClr val="0000FF"/>
                  </a:solidFill>
                </a:uFill>
                <a:hlinkClick r:id="rId2" invalidUrl="" action="" tgtFrame="" tooltip="" history="1" highlightClick="0" endSnd="0"/>
              </a:rPr>
              <a:t>lavendel1.asuscomm.com</a:t>
            </a:r>
            <a:r>
              <a:t> för användaren pi-star</a:t>
            </a:r>
          </a:p>
          <a:p>
            <a:pPr defTabSz="182879">
              <a:spcBef>
                <a:spcPts val="0"/>
              </a:spcBef>
              <a:defRPr b="0" spc="0" sz="2700" u="none">
                <a:solidFill>
                  <a:srgbClr val="202124"/>
                </a:solidFill>
                <a:latin typeface="Arial"/>
                <a:ea typeface="Arial"/>
                <a:cs typeface="Arial"/>
                <a:sym typeface="Arial"/>
              </a:defRPr>
            </a:pPr>
          </a:p>
          <a:p>
            <a:pPr defTabSz="182879">
              <a:spcBef>
                <a:spcPts val="0"/>
              </a:spcBef>
              <a:defRPr b="0" spc="0" sz="2700" u="none">
                <a:solidFill>
                  <a:srgbClr val="202124"/>
                </a:solidFill>
                <a:latin typeface="Arial"/>
                <a:ea typeface="Arial"/>
                <a:cs typeface="Arial"/>
                <a:sym typeface="Arial"/>
              </a:defRPr>
            </a:pPr>
            <a:r>
              <a:t>När kommandot gått klart prova ånyo att logga in : </a:t>
            </a:r>
          </a:p>
          <a:p>
            <a:pPr defTabSz="182879">
              <a:spcBef>
                <a:spcPts val="0"/>
              </a:spcBef>
              <a:defRPr b="0" spc="0" sz="2700" u="none">
                <a:solidFill>
                  <a:srgbClr val="202124"/>
                </a:solidFill>
                <a:latin typeface="Arial"/>
                <a:ea typeface="Arial"/>
                <a:cs typeface="Arial"/>
                <a:sym typeface="Arial"/>
              </a:defRPr>
            </a:pPr>
          </a:p>
          <a:p>
            <a:pPr defTabSz="182879">
              <a:spcBef>
                <a:spcPts val="0"/>
              </a:spcBef>
              <a:defRPr b="0" spc="0" sz="2700">
                <a:solidFill>
                  <a:srgbClr val="202124"/>
                </a:solidFill>
                <a:latin typeface="Arial"/>
                <a:ea typeface="Arial"/>
                <a:cs typeface="Arial"/>
                <a:sym typeface="Arial"/>
              </a:defRPr>
            </a:pPr>
            <a:r>
              <a:rPr>
                <a:solidFill>
                  <a:srgbClr val="0000FF"/>
                </a:solidFill>
                <a:uFill>
                  <a:solidFill>
                    <a:srgbClr val="0000FF"/>
                  </a:solidFill>
                </a:uFill>
                <a:hlinkClick r:id="rId3" invalidUrl="" action="" tgtFrame="" tooltip="" history="1" highlightClick="0" endSnd="0"/>
              </a:rPr>
              <a:t>pi-star@lavendel1.asuscomm.com</a:t>
            </a:r>
            <a:r>
              <a:rPr u="none"/>
              <a:t> </a:t>
            </a:r>
            <a:endParaRPr u="none"/>
          </a:p>
          <a:p>
            <a:pPr defTabSz="182879">
              <a:spcBef>
                <a:spcPts val="0"/>
              </a:spcBef>
              <a:defRPr b="0" spc="0" sz="2700" u="none">
                <a:solidFill>
                  <a:srgbClr val="202124"/>
                </a:solidFill>
                <a:latin typeface="Arial"/>
                <a:ea typeface="Arial"/>
                <a:cs typeface="Arial"/>
                <a:sym typeface="Arial"/>
              </a:defRPr>
            </a:pPr>
          </a:p>
          <a:p>
            <a:pPr defTabSz="182879">
              <a:spcBef>
                <a:spcPts val="0"/>
              </a:spcBef>
              <a:defRPr b="0" spc="0" sz="2700" u="none">
                <a:solidFill>
                  <a:srgbClr val="202124"/>
                </a:solidFill>
                <a:latin typeface="Arial"/>
                <a:ea typeface="Arial"/>
                <a:cs typeface="Arial"/>
                <a:sym typeface="Arial"/>
              </a:defRPr>
            </a:pPr>
            <a:r>
              <a:t>Denna gång kommer ni rakt in i hjärtat på min lilla Raspberry PI på lanvdelvägen utan att behöva ange lösenord,</a:t>
            </a:r>
          </a:p>
          <a:p>
            <a:pPr defTabSz="182879">
              <a:spcBef>
                <a:spcPts val="0"/>
              </a:spcBef>
              <a:defRPr b="0" spc="0" sz="2700" u="none">
                <a:solidFill>
                  <a:srgbClr val="202124"/>
                </a:solidFill>
                <a:latin typeface="Arial"/>
                <a:ea typeface="Arial"/>
                <a:cs typeface="Arial"/>
                <a:sym typeface="Arial"/>
              </a:defRPr>
            </a:pPr>
            <a:r>
              <a:t>ni har nu en fungerande Public-Key authentication mellan er dator i era hem och min server i Bälgviken </a:t>
            </a:r>
          </a:p>
          <a:p>
            <a:pPr defTabSz="182879">
              <a:spcBef>
                <a:spcPts val="0"/>
              </a:spcBef>
              <a:defRPr b="0" spc="0" sz="2700" u="none">
                <a:solidFill>
                  <a:srgbClr val="202124"/>
                </a:solidFill>
                <a:latin typeface="Arial"/>
                <a:ea typeface="Arial"/>
                <a:cs typeface="Arial"/>
                <a:sym typeface="Arial"/>
              </a:defRPr>
            </a:pPr>
          </a:p>
          <a:p>
            <a:pPr defTabSz="182879">
              <a:spcBef>
                <a:spcPts val="0"/>
              </a:spcBef>
              <a:defRPr b="0" spc="0" sz="2700" u="none">
                <a:solidFill>
                  <a:srgbClr val="202124"/>
                </a:solidFill>
                <a:latin typeface="Arial"/>
                <a:ea typeface="Arial"/>
                <a:cs typeface="Arial"/>
                <a:sym typeface="Arial"/>
              </a:defRPr>
            </a:pPr>
            <a:r>
              <a:t>Grattis till : Passwordless SSH svårare än så här var det inte </a:t>
            </a:r>
          </a:p>
        </p:txBody>
      </p:sp>
      <p:sp>
        <p:nvSpPr>
          <p:cNvPr id="208" name="SSH"/>
          <p:cNvSpPr txBox="1"/>
          <p:nvPr>
            <p:ph type="title"/>
          </p:nvPr>
        </p:nvSpPr>
        <p:spPr>
          <a:prstGeom prst="rect">
            <a:avLst/>
          </a:prstGeom>
        </p:spPr>
        <p:txBody>
          <a:bodyPr/>
          <a:lstStyle>
            <a:lvl1pPr defTabSz="560830">
              <a:defRPr sz="9600"/>
            </a:lvl1pPr>
          </a:lstStyle>
          <a:p>
            <a:pPr/>
            <a:r>
              <a:t>SSH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7_Showcase">
  <a:themeElements>
    <a:clrScheme name="27_Showcase">
      <a:dk1>
        <a:srgbClr val="000000"/>
      </a:dk1>
      <a:lt1>
        <a:srgbClr val="FFFFFF"/>
      </a:lt1>
      <a:dk2>
        <a:srgbClr val="A7A7A7"/>
      </a:dk2>
      <a:lt2>
        <a:srgbClr val="535353"/>
      </a:lt2>
      <a:accent1>
        <a:srgbClr val="599DFF"/>
      </a:accent1>
      <a:accent2>
        <a:srgbClr val="00D4D2"/>
      </a:accent2>
      <a:accent3>
        <a:srgbClr val="38E53A"/>
      </a:accent3>
      <a:accent4>
        <a:srgbClr val="FFFA00"/>
      </a:accent4>
      <a:accent5>
        <a:srgbClr val="FF7D74"/>
      </a:accent5>
      <a:accent6>
        <a:srgbClr val="FF80E9"/>
      </a:accent6>
      <a:hlink>
        <a:srgbClr val="0000FF"/>
      </a:hlink>
      <a:folHlink>
        <a:srgbClr val="FF00FF"/>
      </a:folHlink>
    </a:clrScheme>
    <a:fontScheme name="27_Showcase">
      <a:majorFont>
        <a:latin typeface="Helvetica"/>
        <a:ea typeface="Helvetica"/>
        <a:cs typeface="Helvetica"/>
      </a:majorFont>
      <a:minorFont>
        <a:latin typeface="Helvetica Neue"/>
        <a:ea typeface="Helvetica Neue"/>
        <a:cs typeface="Helvetica Neue"/>
      </a:minorFont>
    </a:fontScheme>
    <a:fmtScheme name="27_Showcas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1530"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1530"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7_Showcase">
  <a:themeElements>
    <a:clrScheme name="27_Showcase">
      <a:dk1>
        <a:srgbClr val="000000"/>
      </a:dk1>
      <a:lt1>
        <a:srgbClr val="FFFFFF"/>
      </a:lt1>
      <a:dk2>
        <a:srgbClr val="A7A7A7"/>
      </a:dk2>
      <a:lt2>
        <a:srgbClr val="535353"/>
      </a:lt2>
      <a:accent1>
        <a:srgbClr val="599DFF"/>
      </a:accent1>
      <a:accent2>
        <a:srgbClr val="00D4D2"/>
      </a:accent2>
      <a:accent3>
        <a:srgbClr val="38E53A"/>
      </a:accent3>
      <a:accent4>
        <a:srgbClr val="FFFA00"/>
      </a:accent4>
      <a:accent5>
        <a:srgbClr val="FF7D74"/>
      </a:accent5>
      <a:accent6>
        <a:srgbClr val="FF80E9"/>
      </a:accent6>
      <a:hlink>
        <a:srgbClr val="0000FF"/>
      </a:hlink>
      <a:folHlink>
        <a:srgbClr val="FF00FF"/>
      </a:folHlink>
    </a:clrScheme>
    <a:fontScheme name="27_Showcase">
      <a:majorFont>
        <a:latin typeface="Helvetica"/>
        <a:ea typeface="Helvetica"/>
        <a:cs typeface="Helvetica"/>
      </a:majorFont>
      <a:minorFont>
        <a:latin typeface="Helvetica Neue"/>
        <a:ea typeface="Helvetica Neue"/>
        <a:cs typeface="Helvetica Neue"/>
      </a:minorFont>
    </a:fontScheme>
    <a:fmtScheme name="27_Showcas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1530"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1530"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