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8d3ce"/>
            </a:gs>
            <a:gs pos="100000">
              <a:srgbClr val="42386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1514880" y="3407760"/>
            <a:ext cx="70444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2;p2" descr=""/>
          <p:cNvPicPr/>
          <p:nvPr/>
        </p:nvPicPr>
        <p:blipFill>
          <a:blip r:embed="rId2"/>
          <a:stretch/>
        </p:blipFill>
        <p:spPr>
          <a:xfrm>
            <a:off x="0" y="-439920"/>
            <a:ext cx="10076040" cy="48150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latin typeface="Arial"/>
              </a:rPr>
              <a:t>Click to edit the title text format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3200" spc="-1" strike="noStrike">
                <a:latin typeface="Arial"/>
              </a:rPr>
              <a:t>Click to edit the outline text format</a:t>
            </a:r>
            <a:endParaRPr b="0" lang="nl-N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latin typeface="Arial"/>
              </a:rPr>
              <a:t>Second Outline Level</a:t>
            </a:r>
            <a:endParaRPr b="0" lang="nl-N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latin typeface="Arial"/>
              </a:rPr>
              <a:t>Third Outline Level</a:t>
            </a:r>
            <a:endParaRPr b="0" lang="nl-N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latin typeface="Arial"/>
              </a:rPr>
              <a:t>Fourth Outline Level</a:t>
            </a:r>
            <a:endParaRPr b="0" lang="nl-N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Fifth Outline Level</a:t>
            </a:r>
            <a:endParaRPr b="0" lang="nl-N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Sixth Outline Level</a:t>
            </a:r>
            <a:endParaRPr b="0" lang="nl-N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latin typeface="Arial"/>
              </a:rPr>
              <a:t>Seventh Outline Level</a:t>
            </a:r>
            <a:endParaRPr b="0" lang="nl-N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231720"/>
            <a:ext cx="906840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ffffff"/>
                </a:solidFill>
                <a:latin typeface="Squada One"/>
                <a:ea typeface="Squada One"/>
              </a:rPr>
              <a:t>Eindproject Groep 5</a:t>
            </a:r>
            <a:endParaRPr b="0" lang="nl-NL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4568760"/>
            <a:ext cx="906840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Roboto Condensed Light"/>
                <a:ea typeface="Roboto Condensed Light"/>
              </a:rPr>
              <a:t>Groepslid1, groepslid 2</a:t>
            </a:r>
            <a:endParaRPr b="0" lang="nl-N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-360"/>
            <a:ext cx="90684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Probleem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4000" y="1080000"/>
            <a:ext cx="4536000" cy="2098800"/>
          </a:xfrm>
          <a:prstGeom prst="rect">
            <a:avLst/>
          </a:prstGeom>
          <a:solidFill>
            <a:srgbClr val="1c1c1c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3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</a:rPr>
              <a:t>Radio communcatie tussen microbits wordt door iedereen op hetzelfde kanaal ontvangen. Dat is niet altijd wenselijk.</a:t>
            </a:r>
            <a:endParaRPr b="0" lang="nl-NL" sz="22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192000" y="2676960"/>
            <a:ext cx="871236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Oplossing: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864000" y="3528000"/>
            <a:ext cx="2789280" cy="163584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5616000" y="3816000"/>
            <a:ext cx="4205880" cy="1188360"/>
          </a:xfrm>
          <a:prstGeom prst="rect">
            <a:avLst/>
          </a:prstGeom>
          <a:solidFill>
            <a:srgbClr val="0c3561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bf00"/>
                </a:solidFill>
                <a:latin typeface="Chandas"/>
              </a:rPr>
              <a:t>Gebruik versleuteling met een geheime code die alleen bij zender / ontvanger bekend is.</a:t>
            </a:r>
            <a:endParaRPr b="0" lang="nl-NL" sz="2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759640" y="720000"/>
            <a:ext cx="3744360" cy="1872000"/>
          </a:xfrm>
          <a:prstGeom prst="rect">
            <a:avLst/>
          </a:prstGeom>
          <a:ln>
            <a:noFill/>
          </a:ln>
        </p:spPr>
      </p:pic>
      <p:sp>
        <p:nvSpPr>
          <p:cNvPr id="86" name="Line 5"/>
          <p:cNvSpPr/>
          <p:nvPr/>
        </p:nvSpPr>
        <p:spPr>
          <a:xfrm>
            <a:off x="5112000" y="288000"/>
            <a:ext cx="0" cy="5040000"/>
          </a:xfrm>
          <a:prstGeom prst="line">
            <a:avLst/>
          </a:prstGeom>
          <a:ln w="180000">
            <a:solidFill>
              <a:srgbClr val="ffffa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640" y="-360"/>
            <a:ext cx="90684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D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e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 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o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p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z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e</a:t>
            </a:r>
            <a:r>
              <a:rPr b="1" lang="en-US" sz="4400" spc="-1" strike="noStrike">
                <a:solidFill>
                  <a:srgbClr val="ffffd7"/>
                </a:solidFill>
                <a:latin typeface="Chandas"/>
              </a:rPr>
              <a:t>t</a:t>
            </a:r>
            <a:endParaRPr b="0" lang="nl-NL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192000" y="2676960"/>
            <a:ext cx="871236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rcRect l="0" t="0" r="7951" b="0"/>
          <a:stretch/>
        </p:blipFill>
        <p:spPr>
          <a:xfrm>
            <a:off x="503640" y="1219320"/>
            <a:ext cx="2016000" cy="15886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464000" y="1800360"/>
            <a:ext cx="460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nl-NL" sz="1800" spc="-1" strike="noStrike">
                <a:latin typeface="Arial"/>
              </a:rPr>
              <a:t>bericht  = “Welcome to Eden”</a:t>
            </a:r>
            <a:endParaRPr b="0" lang="nl-NL" sz="1800" spc="-1" strike="noStrike">
              <a:latin typeface="Arial"/>
            </a:endParaRPr>
          </a:p>
          <a:p>
            <a:pPr algn="ctr"/>
            <a:r>
              <a:rPr b="0" lang="nl-NL" sz="1800" spc="-1" strike="noStrike">
                <a:latin typeface="Arial"/>
              </a:rPr>
              <a:t>Verstuur ( versleutel(bericht))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464000" y="792000"/>
            <a:ext cx="460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nl-NL" sz="1800" spc="-1" strike="noStrike">
                <a:latin typeface="Arial"/>
              </a:rPr>
              <a:t>Bericht = ontvangen_radiotekst</a:t>
            </a:r>
            <a:endParaRPr b="0" lang="nl-NL" sz="1800" spc="-1" strike="noStrike">
              <a:latin typeface="Arial"/>
            </a:endParaRPr>
          </a:p>
          <a:p>
            <a:pPr algn="ctr"/>
            <a:r>
              <a:rPr b="0" lang="nl-NL" sz="1800" spc="-1" strike="noStrike">
                <a:latin typeface="Arial"/>
              </a:rPr>
              <a:t>toon ( ontsleutel(bericht))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464000" y="2808360"/>
            <a:ext cx="460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Functie versleutel(letter_reeks)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Verander elke letter met X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464000" y="3816000"/>
            <a:ext cx="460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Functie ontsleutel(letter_reeks)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latin typeface="Arial"/>
              </a:rPr>
              <a:t>Verander elke letter terug met X</a:t>
            </a:r>
            <a:endParaRPr b="0" lang="nl-NL" sz="1800" spc="-1" strike="noStrike">
              <a:latin typeface="Arial"/>
            </a:endParaRPr>
          </a:p>
        </p:txBody>
      </p:sp>
      <p:cxnSp>
        <p:nvCxnSpPr>
          <p:cNvPr id="94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</p:cxnSp>
      <p:sp>
        <p:nvSpPr>
          <p:cNvPr id="95" name="Line 8"/>
          <p:cNvSpPr/>
          <p:nvPr/>
        </p:nvSpPr>
        <p:spPr>
          <a:xfrm>
            <a:off x="864000" y="2052360"/>
            <a:ext cx="0" cy="152676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 flipV="1">
            <a:off x="2016000" y="1008000"/>
            <a:ext cx="2448000" cy="504000"/>
          </a:xfrm>
          <a:prstGeom prst="line">
            <a:avLst/>
          </a:prstGeom>
          <a:ln w="72000">
            <a:solidFill>
              <a:srgbClr val="f6f9d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3640" y="-360"/>
            <a:ext cx="90684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d281e"/>
                </a:solidFill>
                <a:latin typeface="Chandas"/>
              </a:rPr>
              <a:t>Micro:bit Code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rcRect l="3411" t="33755" r="43042" b="19452"/>
          <a:stretch/>
        </p:blipFill>
        <p:spPr>
          <a:xfrm>
            <a:off x="510120" y="1005840"/>
            <a:ext cx="8633520" cy="42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3640" y="-360"/>
            <a:ext cx="9068400" cy="13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d281e"/>
                </a:solidFill>
                <a:latin typeface="Chandas"/>
              </a:rPr>
              <a:t>Demo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57200" y="1120320"/>
            <a:ext cx="9238680" cy="39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926080" y="1540080"/>
            <a:ext cx="42220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5ce"/>
                </a:solidFill>
                <a:latin typeface="Chandas"/>
              </a:rPr>
              <a:t>Vragen ?</a:t>
            </a:r>
            <a:endParaRPr b="0" lang="nl-NL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2022-05-17T21:52:53Z</dcterms:created>
  <dc:creator/>
  <dc:description/>
  <dc:language>en-US</dc:language>
  <cp:lastModifiedBy/>
  <dcterms:modified xsi:type="dcterms:W3CDTF">2022-05-19T14:17:32Z</dcterms:modified>
  <cp:revision>2</cp:revision>
  <dc:subject/>
  <dc:title/>
</cp:coreProperties>
</file>