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77450" cy="56689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04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04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1514160" y="3407760"/>
            <a:ext cx="7044120" cy="73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oogle Shape;12;p2" descr=""/>
          <p:cNvPicPr/>
          <p:nvPr/>
        </p:nvPicPr>
        <p:blipFill>
          <a:blip r:embed="rId2"/>
          <a:stretch/>
        </p:blipFill>
        <p:spPr>
          <a:xfrm>
            <a:off x="0" y="-439920"/>
            <a:ext cx="10075680" cy="48146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3640" y="3231720"/>
            <a:ext cx="9068040" cy="5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6000" spc="-1" strike="noStrike">
                <a:solidFill>
                  <a:srgbClr val="ffffff"/>
                </a:solidFill>
                <a:latin typeface="Squada One"/>
                <a:ea typeface="Squada One"/>
              </a:rPr>
              <a:t>Eindproject Groep 5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4568760"/>
            <a:ext cx="906804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Roboto Condensed Light"/>
                <a:ea typeface="Roboto Condensed Light"/>
              </a:rPr>
              <a:t>Groepslid1, groepslid 2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3640" y="-360"/>
            <a:ext cx="9068040" cy="13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d7"/>
                </a:solidFill>
                <a:latin typeface="Chandas"/>
                <a:ea typeface="DejaVu Sans"/>
              </a:rPr>
              <a:t>Probleem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44000" y="1080000"/>
            <a:ext cx="4535640" cy="2098440"/>
          </a:xfrm>
          <a:prstGeom prst="rect">
            <a:avLst/>
          </a:prstGeom>
          <a:solidFill>
            <a:srgbClr val="1c1c1c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5000"/>
          </a:bodyPr>
          <a:p>
            <a:pPr marL="432000" indent="-323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bf00"/>
                </a:solidFill>
                <a:latin typeface="Chandas"/>
                <a:ea typeface="DejaVu Sans"/>
              </a:rPr>
              <a:t>Radio communcatie tussen microbits wordt door iedereen op hetzelfde kanaal ontvangen. Dat is niet altijd wenselijk.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6192000" y="2676960"/>
            <a:ext cx="8712000" cy="13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d7"/>
                </a:solidFill>
                <a:latin typeface="Chandas"/>
                <a:ea typeface="DejaVu Sans"/>
              </a:rPr>
              <a:t>Oplossing: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864000" y="3528000"/>
            <a:ext cx="2788920" cy="1635480"/>
          </a:xfrm>
          <a:prstGeom prst="rect">
            <a:avLst/>
          </a:prstGeom>
          <a:ln>
            <a:noFill/>
          </a:ln>
        </p:spPr>
      </p:pic>
      <p:sp>
        <p:nvSpPr>
          <p:cNvPr id="84" name="CustomShape 4"/>
          <p:cNvSpPr/>
          <p:nvPr/>
        </p:nvSpPr>
        <p:spPr>
          <a:xfrm>
            <a:off x="5616000" y="3816000"/>
            <a:ext cx="4205520" cy="1188000"/>
          </a:xfrm>
          <a:prstGeom prst="rect">
            <a:avLst/>
          </a:prstGeom>
          <a:solidFill>
            <a:srgbClr val="0c3561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7000"/>
          </a:bodyPr>
          <a:p>
            <a:pPr marL="432000" indent="-323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bf00"/>
                </a:solidFill>
                <a:latin typeface="Chandas"/>
                <a:ea typeface="DejaVu Sans"/>
              </a:rPr>
              <a:t>Gebruik versleuteling met een geheime code die alleen bij zender / ontvanger bekend is.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5759640" y="720000"/>
            <a:ext cx="3744000" cy="1871640"/>
          </a:xfrm>
          <a:prstGeom prst="rect">
            <a:avLst/>
          </a:prstGeom>
          <a:ln>
            <a:noFill/>
          </a:ln>
        </p:spPr>
      </p:pic>
      <p:sp>
        <p:nvSpPr>
          <p:cNvPr id="86" name="Line 5"/>
          <p:cNvSpPr/>
          <p:nvPr/>
        </p:nvSpPr>
        <p:spPr>
          <a:xfrm>
            <a:off x="5112000" y="288000"/>
            <a:ext cx="0" cy="5040000"/>
          </a:xfrm>
          <a:prstGeom prst="line">
            <a:avLst/>
          </a:prstGeom>
          <a:ln w="180000">
            <a:solidFill>
              <a:srgbClr val="ffffa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3640" y="-360"/>
            <a:ext cx="9068040" cy="13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d7"/>
                </a:solidFill>
                <a:latin typeface="Chandas"/>
                <a:ea typeface="DejaVu Sans"/>
              </a:rPr>
              <a:t>D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  <a:ea typeface="DejaVu Sans"/>
              </a:rPr>
              <a:t>e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  <a:ea typeface="DejaVu Sans"/>
              </a:rPr>
              <a:t> 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  <a:ea typeface="DejaVu Sans"/>
              </a:rPr>
              <a:t>a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  <a:ea typeface="DejaVu Sans"/>
              </a:rPr>
              <a:t>f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  <a:ea typeface="DejaVu Sans"/>
              </a:rPr>
              <a:t>l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  <a:ea typeface="DejaVu Sans"/>
              </a:rPr>
              <a:t>u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  <a:ea typeface="DejaVu Sans"/>
              </a:rPr>
              <a:t>i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  <a:ea typeface="DejaVu Sans"/>
              </a:rPr>
              <a:t>s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  <a:ea typeface="DejaVu Sans"/>
              </a:rPr>
              <a:t>t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  <a:ea typeface="DejaVu Sans"/>
              </a:rPr>
              <a:t>e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  <a:ea typeface="DejaVu Sans"/>
              </a:rPr>
              <a:t>r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  <a:ea typeface="DejaVu Sans"/>
              </a:rPr>
              <a:t> 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  <a:ea typeface="DejaVu Sans"/>
              </a:rPr>
              <a:t>m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  <a:ea typeface="DejaVu Sans"/>
              </a:rPr>
              <a:t>o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  <a:ea typeface="DejaVu Sans"/>
              </a:rPr>
              <a:t>d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  <a:ea typeface="DejaVu Sans"/>
              </a:rPr>
              <a:t>u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  <a:ea typeface="DejaVu Sans"/>
              </a:rPr>
              <a:t>l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  <a:ea typeface="DejaVu Sans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192000" y="2676960"/>
            <a:ext cx="8712000" cy="13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2"/>
          <a:srcRect l="0" t="0" r="7951" b="0"/>
          <a:stretch/>
        </p:blipFill>
        <p:spPr>
          <a:xfrm>
            <a:off x="395640" y="1651320"/>
            <a:ext cx="2015640" cy="158832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3366720" y="1254960"/>
            <a:ext cx="3399840" cy="64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Bericht = ontvangen_radiotekst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toon (bericht)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1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72000">
            <a:solidFill>
              <a:srgbClr val="f6f9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5"/>
          <p:cNvSpPr/>
          <p:nvPr/>
        </p:nvSpPr>
        <p:spPr>
          <a:xfrm flipV="1">
            <a:off x="1908000" y="1620720"/>
            <a:ext cx="1458720" cy="323280"/>
          </a:xfrm>
          <a:prstGeom prst="line">
            <a:avLst/>
          </a:prstGeom>
          <a:ln w="72000">
            <a:solidFill>
              <a:srgbClr val="f6f9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6"/>
          <p:cNvSpPr/>
          <p:nvPr/>
        </p:nvSpPr>
        <p:spPr>
          <a:xfrm>
            <a:off x="6858000" y="3749040"/>
            <a:ext cx="3017520" cy="1645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De afluister module toont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alle tekstberichten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3640" y="-360"/>
            <a:ext cx="9068040" cy="13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d7"/>
                </a:solidFill>
                <a:latin typeface="Chandas"/>
                <a:ea typeface="DejaVu Sans"/>
              </a:rPr>
              <a:t>De opzet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192000" y="2676960"/>
            <a:ext cx="8712000" cy="13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2"/>
          <a:srcRect l="0" t="0" r="7951" b="0"/>
          <a:stretch/>
        </p:blipFill>
        <p:spPr>
          <a:xfrm>
            <a:off x="395640" y="1651320"/>
            <a:ext cx="2015640" cy="158832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3366720" y="2263320"/>
            <a:ext cx="3399840" cy="64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bericht  = “His name is Peter”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Verstuur ( versleutel(bericht))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3366720" y="1254960"/>
            <a:ext cx="3399840" cy="64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Bericht = ontvangen_radiotekst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toon ( ontsleutel(bericht))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3366720" y="3271320"/>
            <a:ext cx="3399840" cy="64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Functie versleutel(letter_reeks)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Verander elke letter heen met code x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3366720" y="4278960"/>
            <a:ext cx="3399840" cy="64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Functie ontsleutel(letter_reeks)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Verander elke letter terug met code x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1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72000">
            <a:solidFill>
              <a:srgbClr val="f6f9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8"/>
          <p:cNvSpPr/>
          <p:nvPr/>
        </p:nvSpPr>
        <p:spPr>
          <a:xfrm>
            <a:off x="756000" y="2484360"/>
            <a:ext cx="0" cy="1526760"/>
          </a:xfrm>
          <a:prstGeom prst="line">
            <a:avLst/>
          </a:prstGeom>
          <a:ln w="72000">
            <a:solidFill>
              <a:srgbClr val="f6f9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9"/>
          <p:cNvSpPr/>
          <p:nvPr/>
        </p:nvSpPr>
        <p:spPr>
          <a:xfrm flipV="1">
            <a:off x="1908000" y="1620720"/>
            <a:ext cx="1458720" cy="323280"/>
          </a:xfrm>
          <a:prstGeom prst="line">
            <a:avLst/>
          </a:prstGeom>
          <a:ln w="72000">
            <a:solidFill>
              <a:srgbClr val="f6f9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10"/>
          <p:cNvSpPr/>
          <p:nvPr/>
        </p:nvSpPr>
        <p:spPr>
          <a:xfrm>
            <a:off x="742680" y="3985200"/>
            <a:ext cx="1526760" cy="12960"/>
          </a:xfrm>
          <a:prstGeom prst="line">
            <a:avLst/>
          </a:prstGeom>
          <a:ln w="72000">
            <a:solidFill>
              <a:srgbClr val="f6f9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11"/>
          <p:cNvSpPr/>
          <p:nvPr/>
        </p:nvSpPr>
        <p:spPr>
          <a:xfrm flipV="1">
            <a:off x="2241720" y="2613600"/>
            <a:ext cx="667800" cy="1384560"/>
          </a:xfrm>
          <a:prstGeom prst="line">
            <a:avLst/>
          </a:prstGeom>
          <a:ln w="72000">
            <a:solidFill>
              <a:srgbClr val="f6f9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12"/>
          <p:cNvSpPr/>
          <p:nvPr/>
        </p:nvSpPr>
        <p:spPr>
          <a:xfrm>
            <a:off x="2909520" y="2613600"/>
            <a:ext cx="457200" cy="0"/>
          </a:xfrm>
          <a:prstGeom prst="line">
            <a:avLst/>
          </a:prstGeom>
          <a:ln w="72000">
            <a:solidFill>
              <a:srgbClr val="f6f9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3"/>
          <p:cNvSpPr/>
          <p:nvPr/>
        </p:nvSpPr>
        <p:spPr>
          <a:xfrm>
            <a:off x="6858000" y="3749040"/>
            <a:ext cx="3017520" cy="1645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en-US" sz="1800" spc="-1" strike="noStrike">
                <a:latin typeface="Arial"/>
              </a:rPr>
              <a:t>De zender is ook ontvanger.</a:t>
            </a:r>
            <a:br/>
            <a:r>
              <a:rPr b="0" lang="en-US" sz="1800" spc="-1" strike="noStrike">
                <a:latin typeface="Arial"/>
              </a:rPr>
              <a:t>Voor verzending wordt </a:t>
            </a:r>
            <a:br/>
            <a:r>
              <a:rPr b="0" lang="en-US" sz="1800" spc="-1" strike="noStrike">
                <a:latin typeface="Arial"/>
              </a:rPr>
              <a:t>een bericht versleuteld. Na </a:t>
            </a:r>
            <a:br/>
            <a:r>
              <a:rPr b="0" lang="en-US" sz="1800" spc="-1" strike="noStrike">
                <a:latin typeface="Arial"/>
              </a:rPr>
              <a:t>ontvangst ontsleuteld.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3640" y="-360"/>
            <a:ext cx="9068040" cy="13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d281e"/>
                </a:solidFill>
                <a:latin typeface="Chandas"/>
                <a:ea typeface="DejaVu Sans"/>
              </a:rPr>
              <a:t>Micro:bit Code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rcRect l="3411" t="33750" r="43037" b="19452"/>
          <a:stretch/>
        </p:blipFill>
        <p:spPr>
          <a:xfrm>
            <a:off x="510120" y="1005840"/>
            <a:ext cx="8633160" cy="424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3640" y="-360"/>
            <a:ext cx="9068040" cy="13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d281e"/>
                </a:solidFill>
                <a:latin typeface="Chandas"/>
                <a:ea typeface="DejaVu Sans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457200" y="1120320"/>
            <a:ext cx="9238320" cy="399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926080" y="1540080"/>
            <a:ext cx="422172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5ce"/>
                </a:solidFill>
                <a:latin typeface="Chandas"/>
                <a:ea typeface="DejaVu Sans"/>
              </a:rPr>
              <a:t>Vragen ?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2022-05-17T21:52:53Z</dcterms:created>
  <dc:creator/>
  <dc:description/>
  <dc:language>en-US</dc:language>
  <cp:lastModifiedBy/>
  <dcterms:modified xsi:type="dcterms:W3CDTF">2022-05-20T22:39:48Z</dcterms:modified>
  <cp:revision>3</cp:revision>
  <dc:subject/>
  <dc:title/>
</cp:coreProperties>
</file>