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5E2659-53E8-4832-A42C-F296A75CC9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9336600" y="5139360"/>
            <a:ext cx="60408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42FA2C-5329-45A0-9468-01833D733DC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" name="CustomShape 2"/>
          <p:cNvSpPr/>
          <p:nvPr/>
        </p:nvSpPr>
        <p:spPr>
          <a:xfrm flipH="1">
            <a:off x="1514880" y="3407760"/>
            <a:ext cx="7044840" cy="7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2;p2" descr=""/>
          <p:cNvPicPr/>
          <p:nvPr/>
        </p:nvPicPr>
        <p:blipFill>
          <a:blip r:embed="rId2"/>
          <a:stretch/>
        </p:blipFill>
        <p:spPr>
          <a:xfrm>
            <a:off x="0" y="-439920"/>
            <a:ext cx="10076400" cy="48153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3640" y="3232080"/>
            <a:ext cx="9068760" cy="562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/>
          </p:nvPr>
        </p:nvSpPr>
        <p:spPr>
          <a:xfrm>
            <a:off x="9336600" y="5139360"/>
            <a:ext cx="60408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F28AD6-5404-41C3-B24E-D9015432F8C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3640" y="3231720"/>
            <a:ext cx="9068760" cy="562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Squada One"/>
                <a:ea typeface="Squada One"/>
              </a:rPr>
              <a:t>Eindproject Groep 5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4568760"/>
            <a:ext cx="9068760" cy="46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Groepslid1, groepslid 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0" y="-36000"/>
            <a:ext cx="11204280" cy="56692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503640" y="-360"/>
            <a:ext cx="9068760" cy="13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Probleem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009800"/>
            <a:ext cx="4754880" cy="2099160"/>
          </a:xfrm>
          <a:prstGeom prst="rect">
            <a:avLst/>
          </a:prstGeom>
          <a:solidFill>
            <a:srgbClr val="0c3561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</a:rPr>
              <a:t>Radio communcatie tussen microbits is voor iedereen op hetzelfde kanaal te lezen.</a:t>
            </a:r>
            <a:endParaRPr b="0" lang="en-US" sz="2200" spc="-1" strike="noStrike">
              <a:solidFill>
                <a:srgbClr val="ffbf00"/>
              </a:solidFill>
              <a:latin typeface="Chandas"/>
              <a:ea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1635120" y="3265200"/>
            <a:ext cx="4389480" cy="219456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5835960" y="3108960"/>
            <a:ext cx="9068760" cy="13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Oplossing: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5760720" y="832680"/>
            <a:ext cx="2789640" cy="1636200"/>
          </a:xfrm>
          <a:prstGeom prst="rect">
            <a:avLst/>
          </a:prstGeom>
          <a:ln>
            <a:noFill/>
          </a:ln>
        </p:spPr>
      </p:pic>
      <p:sp>
        <p:nvSpPr>
          <p:cNvPr id="129" name="TextShape 4"/>
          <p:cNvSpPr txBox="1"/>
          <p:nvPr/>
        </p:nvSpPr>
        <p:spPr>
          <a:xfrm>
            <a:off x="6024600" y="4023360"/>
            <a:ext cx="4206240" cy="1188720"/>
          </a:xfrm>
          <a:prstGeom prst="rect">
            <a:avLst/>
          </a:prstGeom>
          <a:solidFill>
            <a:srgbClr val="0c3561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</a:rPr>
              <a:t>Gebruik versleuteling met een geheime code.</a:t>
            </a:r>
            <a:endParaRPr b="0" lang="en-US" sz="2200" spc="-1" strike="noStrike">
              <a:solidFill>
                <a:srgbClr val="ffbf00"/>
              </a:solidFill>
              <a:latin typeface="Chandas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3640" y="-360"/>
            <a:ext cx="9068760" cy="13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8d281e"/>
                </a:solidFill>
                <a:latin typeface="Chandas"/>
              </a:rPr>
              <a:t>Micro:bit Code</a:t>
            </a:r>
            <a:endParaRPr b="0" lang="en-US" sz="4400" spc="-1" strike="noStrike">
              <a:solidFill>
                <a:srgbClr val="8d281e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rcRect l="3411" t="33759" r="43047" b="19452"/>
          <a:stretch/>
        </p:blipFill>
        <p:spPr>
          <a:xfrm>
            <a:off x="510120" y="1005840"/>
            <a:ext cx="8633880" cy="42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3640" y="-360"/>
            <a:ext cx="9068760" cy="13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8d281e"/>
                </a:solidFill>
                <a:latin typeface="Chandas"/>
              </a:rPr>
              <a:t>Demo</a:t>
            </a:r>
            <a:endParaRPr b="0" lang="en-US" sz="4400" spc="-1" strike="noStrike">
              <a:solidFill>
                <a:srgbClr val="8d281e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57200" y="1120320"/>
            <a:ext cx="923904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26080" y="1540080"/>
            <a:ext cx="4222440" cy="152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800" spc="-1" strike="noStrike">
                <a:solidFill>
                  <a:srgbClr val="fff5ce"/>
                </a:solidFill>
                <a:latin typeface="Chandas"/>
              </a:rPr>
              <a:t>Vragen ?</a:t>
            </a:r>
            <a:endParaRPr b="0" lang="en-US" sz="4800" spc="-1" strike="noStrike">
              <a:solidFill>
                <a:srgbClr val="fff5ce"/>
              </a:solidFill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2022-05-17T21:52:53Z</dcterms:created>
  <dc:creator/>
  <dc:description/>
  <dc:language>en-US</dc:language>
  <cp:lastModifiedBy/>
  <dcterms:modified xsi:type="dcterms:W3CDTF">2022-05-17T23:10:39Z</dcterms:modified>
  <cp:revision>1</cp:revision>
  <dc:subject/>
  <dc:title/>
</cp:coreProperties>
</file>