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21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3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9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23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8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6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2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8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2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7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76B-023E-7C4A-BF31-28D69E828FDF}" type="datetimeFigureOut">
              <a:rPr lang="nl-NL" smtClean="0"/>
              <a:t>14/08/14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D3EB-1FC9-6B48-9EFC-8FF48E6CC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0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Teststrategy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datamodel 4.2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Jump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7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Different types of tests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Test DROOLS </a:t>
            </a:r>
            <a:r>
              <a:rPr lang="nl-NL" dirty="0" err="1" smtClean="0"/>
              <a:t>rules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product </a:t>
            </a:r>
            <a:r>
              <a:rPr lang="nl-NL" dirty="0" err="1" smtClean="0"/>
              <a:t>definition</a:t>
            </a:r>
            <a:endParaRPr lang="nl-NL" dirty="0" smtClean="0"/>
          </a:p>
          <a:p>
            <a:pPr lvl="1"/>
            <a:r>
              <a:rPr lang="nl-NL" dirty="0" smtClean="0"/>
              <a:t>Test </a:t>
            </a:r>
            <a:r>
              <a:rPr lang="nl-NL" dirty="0" err="1" smtClean="0"/>
              <a:t>if</a:t>
            </a:r>
            <a:r>
              <a:rPr lang="nl-NL" dirty="0" smtClean="0"/>
              <a:t> the </a:t>
            </a:r>
            <a:r>
              <a:rPr lang="nl-NL" dirty="0" err="1" smtClean="0"/>
              <a:t>rules</a:t>
            </a:r>
            <a:r>
              <a:rPr lang="nl-NL" dirty="0" smtClean="0"/>
              <a:t> are ok </a:t>
            </a:r>
            <a:r>
              <a:rPr lang="nl-NL" dirty="0" err="1" smtClean="0"/>
              <a:t>to</a:t>
            </a:r>
            <a:r>
              <a:rPr lang="nl-NL" dirty="0" smtClean="0"/>
              <a:t> support </a:t>
            </a:r>
            <a:r>
              <a:rPr lang="nl-NL" dirty="0" err="1" smtClean="0"/>
              <a:t>products</a:t>
            </a:r>
            <a:endParaRPr lang="nl-NL" dirty="0" smtClean="0"/>
          </a:p>
          <a:p>
            <a:r>
              <a:rPr lang="nl-NL" dirty="0" smtClean="0"/>
              <a:t>Test </a:t>
            </a:r>
            <a:r>
              <a:rPr lang="nl-NL" dirty="0" err="1" smtClean="0"/>
              <a:t>for</a:t>
            </a:r>
            <a:r>
              <a:rPr lang="nl-NL" dirty="0" smtClean="0"/>
              <a:t> datamodel support</a:t>
            </a:r>
          </a:p>
          <a:p>
            <a:pPr lvl="1"/>
            <a:r>
              <a:rPr lang="nl-NL" dirty="0" smtClean="0"/>
              <a:t>Test of </a:t>
            </a:r>
            <a:r>
              <a:rPr lang="nl-NL" dirty="0" err="1" smtClean="0"/>
              <a:t>validation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handle the different </a:t>
            </a:r>
            <a:r>
              <a:rPr lang="nl-NL" dirty="0" err="1" smtClean="0"/>
              <a:t>datamodels</a:t>
            </a:r>
            <a:r>
              <a:rPr lang="nl-NL" dirty="0" smtClean="0"/>
              <a:t> </a:t>
            </a:r>
            <a:r>
              <a:rPr lang="nl-NL" dirty="0" err="1" smtClean="0"/>
              <a:t>correctly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40632" y="2165684"/>
            <a:ext cx="8622631" cy="1189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8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4" name="Tijdelijke aanduiding voor inhoud 13" descr="Overview test strategy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9" t="-6903" r="1949" b="-3055"/>
          <a:stretch/>
        </p:blipFill>
        <p:spPr>
          <a:xfrm>
            <a:off x="296779" y="651042"/>
            <a:ext cx="8229600" cy="6206958"/>
          </a:xfrm>
        </p:spPr>
      </p:pic>
    </p:spTree>
    <p:extLst>
      <p:ext uri="{BB962C8B-B14F-4D97-AF65-F5344CB8AC3E}">
        <p14:creationId xmlns:p14="http://schemas.microsoft.com/office/powerpoint/2010/main" val="2429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Macintosh PowerPoint</Application>
  <PresentationFormat>Diavoorstelling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Teststrategy for datamodel 4.2 and Jump</vt:lpstr>
      <vt:lpstr>Different types of tests</vt:lpstr>
      <vt:lpstr>PowerPoint-presentatie</vt:lpstr>
    </vt:vector>
  </TitlesOfParts>
  <Company>ArchiWise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Teststrategy for datamodel 4.2 and Jump</dc:title>
  <dc:creator>Nelis Boucké</dc:creator>
  <cp:lastModifiedBy>Nelis Boucké</cp:lastModifiedBy>
  <cp:revision>2</cp:revision>
  <dcterms:created xsi:type="dcterms:W3CDTF">2014-08-14T06:38:37Z</dcterms:created>
  <dcterms:modified xsi:type="dcterms:W3CDTF">2014-08-14T07:04:55Z</dcterms:modified>
</cp:coreProperties>
</file>