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15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SimSun"/>
      </a:defRPr>
    </a:lvl1pPr>
    <a:lvl2pPr indent="228600" latinLnBrk="0">
      <a:defRPr sz="1200">
        <a:latin typeface="+mj-lt"/>
        <a:ea typeface="+mj-ea"/>
        <a:cs typeface="+mj-cs"/>
        <a:sym typeface="SimSun"/>
      </a:defRPr>
    </a:lvl2pPr>
    <a:lvl3pPr indent="457200" latinLnBrk="0">
      <a:defRPr sz="1200">
        <a:latin typeface="+mj-lt"/>
        <a:ea typeface="+mj-ea"/>
        <a:cs typeface="+mj-cs"/>
        <a:sym typeface="SimSun"/>
      </a:defRPr>
    </a:lvl3pPr>
    <a:lvl4pPr indent="685800" latinLnBrk="0">
      <a:defRPr sz="1200">
        <a:latin typeface="+mj-lt"/>
        <a:ea typeface="+mj-ea"/>
        <a:cs typeface="+mj-cs"/>
        <a:sym typeface="SimSun"/>
      </a:defRPr>
    </a:lvl4pPr>
    <a:lvl5pPr indent="914400" latinLnBrk="0">
      <a:defRPr sz="1200">
        <a:latin typeface="+mj-lt"/>
        <a:ea typeface="+mj-ea"/>
        <a:cs typeface="+mj-cs"/>
        <a:sym typeface="SimSun"/>
      </a:defRPr>
    </a:lvl5pPr>
    <a:lvl6pPr indent="1143000" latinLnBrk="0">
      <a:defRPr sz="1200">
        <a:latin typeface="+mj-lt"/>
        <a:ea typeface="+mj-ea"/>
        <a:cs typeface="+mj-cs"/>
        <a:sym typeface="SimSun"/>
      </a:defRPr>
    </a:lvl6pPr>
    <a:lvl7pPr indent="1371600" latinLnBrk="0">
      <a:defRPr sz="1200">
        <a:latin typeface="+mj-lt"/>
        <a:ea typeface="+mj-ea"/>
        <a:cs typeface="+mj-cs"/>
        <a:sym typeface="SimSun"/>
      </a:defRPr>
    </a:lvl7pPr>
    <a:lvl8pPr indent="1600200" latinLnBrk="0">
      <a:defRPr sz="1200">
        <a:latin typeface="+mj-lt"/>
        <a:ea typeface="+mj-ea"/>
        <a:cs typeface="+mj-cs"/>
        <a:sym typeface="SimSun"/>
      </a:defRPr>
    </a:lvl8pPr>
    <a:lvl9pPr indent="1828800" latinLnBrk="0">
      <a:defRPr sz="1200">
        <a:latin typeface="+mj-lt"/>
        <a:ea typeface="+mj-ea"/>
        <a:cs typeface="+mj-cs"/>
        <a:sym typeface="SimSu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19" indent="-274319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ctr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/>
          <a:lstStyle/>
          <a:p>
            <a:r>
              <a:t>Python Template</a:t>
            </a:r>
          </a:p>
        </p:txBody>
      </p:sp>
      <p:sp>
        <p:nvSpPr>
          <p:cNvPr id="9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Hello</a:t>
            </a:r>
            <a:r>
              <a:rPr lang="nl-BE" dirty="0"/>
              <a:t>, member of {{ project }}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How many snake? </a:t>
            </a:r>
            <a:r>
              <a:t>snake</a:t>
            </a:r>
            <a:endParaRPr dirty="0"/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4" y="1825625"/>
            <a:ext cx="4866642" cy="3649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04" y="1763395"/>
            <a:ext cx="2461261" cy="1845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09" y="4961254"/>
            <a:ext cx="993776" cy="7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{{ logo }}">
            <a:extLst>
              <a:ext uri="{FF2B5EF4-FFF2-40B4-BE49-F238E27FC236}">
                <a16:creationId xmlns:a16="http://schemas.microsoft.com/office/drawing/2014/main" id="{7CF89605-8365-94A0-2CA4-3695917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485" y="1694338"/>
            <a:ext cx="2461261" cy="1845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nl-BE"/>
              <a:t>Ticket</a:t>
            </a:r>
            <a:endParaRPr dirty="0"/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splitslide</a:t>
            </a:r>
            <a:r>
              <a:rPr lang="en-US" dirty="0"/>
              <a:t> ticket in "tickets" %}</a:t>
            </a:r>
          </a:p>
          <a:p>
            <a:pPr marL="0" indent="0">
              <a:buNone/>
            </a:pPr>
            <a:r>
              <a:rPr lang="en-US" dirty="0"/>
              <a:t>  {{ </a:t>
            </a:r>
            <a:r>
              <a:rPr lang="en-US" dirty="0" err="1"/>
              <a:t>ticket.key</a:t>
            </a:r>
            <a:r>
              <a:rPr lang="en-US" dirty="0"/>
              <a:t> }} </a:t>
            </a:r>
            <a:r>
              <a:rPr lang="en-US"/>
              <a:t>- {{ ticket</a:t>
            </a:r>
            <a:r>
              <a:rPr lang="en-US" dirty="0" err="1"/>
              <a:t>.summary</a:t>
            </a:r>
            <a:r>
              <a:rPr lang="en-US" dirty="0"/>
              <a:t> }}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endsplitslide</a:t>
            </a:r>
            <a:r>
              <a:rPr lang="en-US" dirty="0"/>
              <a:t> %}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60BE-3E90-0C8B-88B0-B6C33645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CBF9-F391-1DAF-1C40-FC0D98CC5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98563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C19BC-0E35-8C5D-4048-0B87ADEA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12D0-3853-A244-D04A-4AE41E6D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FE2BE-936A-B075-0232-55352474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57629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0CBDD-4599-9F23-BF22-04E43D54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6BA2-7A7F-BC14-8F2E-DEDDB4C4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AF13-83BC-AE2F-31AF-08BD2F1EA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3768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SimSun"/>
        <a:ea typeface="SimSun"/>
        <a:cs typeface="SimSu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SimSun"/>
        <a:ea typeface="SimSun"/>
        <a:cs typeface="SimSu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SimSun</vt:lpstr>
      <vt:lpstr>Arial</vt:lpstr>
      <vt:lpstr>Arial Black</vt:lpstr>
      <vt:lpstr>Office Theme</vt:lpstr>
      <vt:lpstr>Python Template</vt:lpstr>
      <vt:lpstr>How many snake? snake</vt:lpstr>
      <vt:lpstr>Ticket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Johan Tre</cp:lastModifiedBy>
  <cp:revision>22</cp:revision>
  <dcterms:modified xsi:type="dcterms:W3CDTF">2025-06-26T14:51:28Z</dcterms:modified>
</cp:coreProperties>
</file>