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B4C280-49A0-4F7D-B3FB-40F424047B18}" type="datetimeFigureOut">
              <a:rPr lang="es-VE" smtClean="0"/>
              <a:pPr/>
              <a:t>02/05/2021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D6F970-F378-466C-9612-0E008A75D1CA}" type="slidenum">
              <a:rPr lang="es-VE" smtClean="0"/>
              <a:pPr/>
              <a:t>‹Nº›</a:t>
            </a:fld>
            <a:endParaRPr lang="es-VE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ideal self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Johan Nieto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ideal self hardly ever procrastinates</a:t>
            </a:r>
            <a:endParaRPr lang="en-US" dirty="0"/>
          </a:p>
        </p:txBody>
      </p:sp>
      <p:pic>
        <p:nvPicPr>
          <p:cNvPr id="4" name="3 Marcador de contenido" descr="procrasti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85" y="1935163"/>
            <a:ext cx="5819629" cy="438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21443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ideal self always plays with his dog</a:t>
            </a:r>
            <a:endParaRPr lang="en-US" dirty="0"/>
          </a:p>
        </p:txBody>
      </p:sp>
      <p:pic>
        <p:nvPicPr>
          <p:cNvPr id="4" name="3 Marcador de contenido" descr="jugar-con-tu-perr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857341"/>
            <a:ext cx="3810000" cy="254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ideal self checks the news every day</a:t>
            </a:r>
            <a:endParaRPr lang="en-US" dirty="0"/>
          </a:p>
        </p:txBody>
      </p:sp>
      <p:pic>
        <p:nvPicPr>
          <p:cNvPr id="4" name="3 Marcador de contenido" descr="BBC-News-coronavirus-page-e158643153270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27" y="1935163"/>
            <a:ext cx="6728545" cy="438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ideal self early goes to bed </a:t>
            </a:r>
            <a:endParaRPr lang="en-US" dirty="0"/>
          </a:p>
        </p:txBody>
      </p:sp>
      <p:pic>
        <p:nvPicPr>
          <p:cNvPr id="6" name="5 Marcador de contenido" descr="b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40" y="2788761"/>
            <a:ext cx="4770120" cy="2682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ideal self gets up early</a:t>
            </a:r>
            <a:endParaRPr lang="en-US" dirty="0"/>
          </a:p>
        </p:txBody>
      </p:sp>
      <p:pic>
        <p:nvPicPr>
          <p:cNvPr id="4" name="3 Marcador de contenido" descr="tempran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385" y="2214554"/>
            <a:ext cx="3909231" cy="3909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ideal self does not consume a lot of sugar or a lot of salt</a:t>
            </a:r>
            <a:endParaRPr lang="en-US" dirty="0"/>
          </a:p>
        </p:txBody>
      </p:sp>
      <p:pic>
        <p:nvPicPr>
          <p:cNvPr id="4" name="3 Marcador de contenido" descr="s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0" y="2163921"/>
            <a:ext cx="5242560" cy="3931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ideal self </a:t>
            </a:r>
            <a:r>
              <a:rPr lang="en-US" dirty="0" smtClean="0"/>
              <a:t>does </a:t>
            </a:r>
            <a:r>
              <a:rPr lang="en-US" dirty="0" smtClean="0"/>
              <a:t>not waste much time in the bathroom</a:t>
            </a:r>
            <a:endParaRPr lang="en-US" dirty="0"/>
          </a:p>
        </p:txBody>
      </p:sp>
      <p:pic>
        <p:nvPicPr>
          <p:cNvPr id="4" name="3 Marcador de contenido" descr="bathroo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806" y="1935163"/>
            <a:ext cx="8008388" cy="438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ideal self </a:t>
            </a:r>
            <a:r>
              <a:rPr lang="en-US" dirty="0" smtClean="0"/>
              <a:t>practices English </a:t>
            </a:r>
            <a:r>
              <a:rPr lang="en-US" dirty="0" smtClean="0"/>
              <a:t>everyday</a:t>
            </a:r>
            <a:endParaRPr lang="en-US" dirty="0"/>
          </a:p>
        </p:txBody>
      </p:sp>
      <p:pic>
        <p:nvPicPr>
          <p:cNvPr id="4" name="3 Marcador de contenido" descr="aprender-ingl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434431"/>
            <a:ext cx="6096000" cy="339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 ideal self has control over anger</a:t>
            </a:r>
            <a:endParaRPr lang="en-US" dirty="0"/>
          </a:p>
        </p:txBody>
      </p:sp>
      <p:pic>
        <p:nvPicPr>
          <p:cNvPr id="4" name="3 Marcador de contenido" descr="angryCal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1620"/>
            <a:ext cx="8229600" cy="4176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ideal self often exercises</a:t>
            </a:r>
            <a:endParaRPr lang="en-US" dirty="0"/>
          </a:p>
        </p:txBody>
      </p:sp>
      <p:pic>
        <p:nvPicPr>
          <p:cNvPr id="4" name="3 Marcador de contenido" descr="exercis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40" y="2544921"/>
            <a:ext cx="4770120" cy="3169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My ideal self always eats fruits and vegetables</a:t>
            </a:r>
            <a:endParaRPr lang="en-US" dirty="0"/>
          </a:p>
        </p:txBody>
      </p:sp>
      <p:pic>
        <p:nvPicPr>
          <p:cNvPr id="4" name="3 Marcador de contenido" descr="fruta_verdura_-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2739231"/>
            <a:ext cx="4648200" cy="278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ideal self is a kind person</a:t>
            </a:r>
            <a:endParaRPr lang="en-US" dirty="0"/>
          </a:p>
        </p:txBody>
      </p:sp>
      <p:pic>
        <p:nvPicPr>
          <p:cNvPr id="4" name="3 Marcador de contenido" descr="manosSalud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589" y="1935163"/>
            <a:ext cx="5858822" cy="438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92</Words>
  <Application>Microsoft Office PowerPoint</Application>
  <PresentationFormat>Presentación en pantalla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Flujo</vt:lpstr>
      <vt:lpstr>My ideal self</vt:lpstr>
      <vt:lpstr>My ideal self gets up early</vt:lpstr>
      <vt:lpstr>My ideal self does not consume a lot of sugar or a lot of salt</vt:lpstr>
      <vt:lpstr>My ideal self does not waste much time in the bathroom</vt:lpstr>
      <vt:lpstr>My ideal self practices English everyday</vt:lpstr>
      <vt:lpstr> My ideal self has control over anger</vt:lpstr>
      <vt:lpstr>My ideal self often exercises</vt:lpstr>
      <vt:lpstr>My ideal self always eats fruits and vegetables</vt:lpstr>
      <vt:lpstr>My ideal self is a kind person</vt:lpstr>
      <vt:lpstr>My ideal self hardly ever procrastinates</vt:lpstr>
      <vt:lpstr>My ideal self always plays with his dog</vt:lpstr>
      <vt:lpstr>My ideal self checks the news every day</vt:lpstr>
      <vt:lpstr>My ideal self early goes to bed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ideal self</dc:title>
  <dc:creator>Johan</dc:creator>
  <cp:lastModifiedBy>Johan</cp:lastModifiedBy>
  <cp:revision>11</cp:revision>
  <dcterms:created xsi:type="dcterms:W3CDTF">2021-05-01T22:41:08Z</dcterms:created>
  <dcterms:modified xsi:type="dcterms:W3CDTF">2021-05-02T22:08:22Z</dcterms:modified>
</cp:coreProperties>
</file>