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7" r:id="rId4"/>
    <p:sldId id="349" r:id="rId5"/>
    <p:sldId id="409" r:id="rId6"/>
    <p:sldId id="410" r:id="rId7"/>
    <p:sldId id="411" r:id="rId8"/>
    <p:sldId id="412" r:id="rId9"/>
    <p:sldId id="413" r:id="rId10"/>
    <p:sldId id="414" r:id="rId11"/>
    <p:sldId id="357" r:id="rId12"/>
    <p:sldId id="416" r:id="rId13"/>
    <p:sldId id="417" r:id="rId14"/>
    <p:sldId id="41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74445-5651-4AB4-954B-F6D0CABA8E59}" type="datetimeFigureOut">
              <a:rPr lang="en-US" smtClean="0"/>
              <a:t>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C9AF4-9311-4651-BC98-C1AA18F1AFE6}" type="slidenum">
              <a:rPr lang="en-US" smtClean="0"/>
              <a:t>‹#›</a:t>
            </a:fld>
            <a:endParaRPr lang="en-US"/>
          </a:p>
        </p:txBody>
      </p:sp>
    </p:spTree>
    <p:extLst>
      <p:ext uri="{BB962C8B-B14F-4D97-AF65-F5344CB8AC3E}">
        <p14:creationId xmlns:p14="http://schemas.microsoft.com/office/powerpoint/2010/main" val="4037815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9D55F744-C0DE-4F6F-B068-8042761C60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a:extLst>
              <a:ext uri="{FF2B5EF4-FFF2-40B4-BE49-F238E27FC236}">
                <a16:creationId xmlns:a16="http://schemas.microsoft.com/office/drawing/2014/main" id="{B5FDC251-AF60-4C88-B24A-00C94AFEEC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44" name="Slide Number Placeholder 3">
            <a:extLst>
              <a:ext uri="{FF2B5EF4-FFF2-40B4-BE49-F238E27FC236}">
                <a16:creationId xmlns:a16="http://schemas.microsoft.com/office/drawing/2014/main" id="{D667C872-C8B8-471A-B662-AEC51B0901A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54BF68F-9873-4CE3-9627-F8EA482AEB25}"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4B55A489-EE0C-42F9-AF63-FF9857D216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a:extLst>
              <a:ext uri="{FF2B5EF4-FFF2-40B4-BE49-F238E27FC236}">
                <a16:creationId xmlns:a16="http://schemas.microsoft.com/office/drawing/2014/main" id="{EE971C92-A232-4281-9FBD-898ADEEC41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0836" name="Slide Number Placeholder 3">
            <a:extLst>
              <a:ext uri="{FF2B5EF4-FFF2-40B4-BE49-F238E27FC236}">
                <a16:creationId xmlns:a16="http://schemas.microsoft.com/office/drawing/2014/main" id="{36BB873A-6C25-42C0-865B-1912DF1009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C6119A2-5274-40AB-BDA8-275E0923EC19}"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3D81-C752-4AD1-8B33-9C7EE8F802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7766CF-A11E-4F4D-AFDF-924675186E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6C9FE8-F690-4903-B353-148BAE99D9AF}"/>
              </a:ext>
            </a:extLst>
          </p:cNvPr>
          <p:cNvSpPr>
            <a:spLocks noGrp="1"/>
          </p:cNvSpPr>
          <p:nvPr>
            <p:ph type="dt" sz="half" idx="10"/>
          </p:nvPr>
        </p:nvSpPr>
        <p:spPr/>
        <p:txBody>
          <a:bodyPr/>
          <a:lstStyle/>
          <a:p>
            <a:fld id="{CA4B4E1E-10A0-4180-BE7D-5DAE0EC0F546}" type="datetimeFigureOut">
              <a:rPr lang="en-US" smtClean="0"/>
              <a:t>2/3/2021</a:t>
            </a:fld>
            <a:endParaRPr lang="en-US"/>
          </a:p>
        </p:txBody>
      </p:sp>
      <p:sp>
        <p:nvSpPr>
          <p:cNvPr id="5" name="Footer Placeholder 4">
            <a:extLst>
              <a:ext uri="{FF2B5EF4-FFF2-40B4-BE49-F238E27FC236}">
                <a16:creationId xmlns:a16="http://schemas.microsoft.com/office/drawing/2014/main" id="{74BA5D78-FB90-4ACA-B1BA-C9536B9FA2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A9FB6-436E-4FDA-8BDC-D99A1CDE4E07}"/>
              </a:ext>
            </a:extLst>
          </p:cNvPr>
          <p:cNvSpPr>
            <a:spLocks noGrp="1"/>
          </p:cNvSpPr>
          <p:nvPr>
            <p:ph type="sldNum" sz="quarter" idx="12"/>
          </p:nvPr>
        </p:nvSpPr>
        <p:spPr/>
        <p:txBody>
          <a:bodyPr/>
          <a:lstStyle/>
          <a:p>
            <a:fld id="{C59ED7B5-E9D1-4220-91B6-51C33D3C8D35}" type="slidenum">
              <a:rPr lang="en-US" smtClean="0"/>
              <a:t>‹#›</a:t>
            </a:fld>
            <a:endParaRPr lang="en-US"/>
          </a:p>
        </p:txBody>
      </p:sp>
    </p:spTree>
    <p:extLst>
      <p:ext uri="{BB962C8B-B14F-4D97-AF65-F5344CB8AC3E}">
        <p14:creationId xmlns:p14="http://schemas.microsoft.com/office/powerpoint/2010/main" val="212886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FBEE6-9B9A-463E-AC24-65C2465464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035D0A-2839-4A67-833B-255FFA48FB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3D766-4AD2-456D-9DC6-342AB5093DB0}"/>
              </a:ext>
            </a:extLst>
          </p:cNvPr>
          <p:cNvSpPr>
            <a:spLocks noGrp="1"/>
          </p:cNvSpPr>
          <p:nvPr>
            <p:ph type="dt" sz="half" idx="10"/>
          </p:nvPr>
        </p:nvSpPr>
        <p:spPr/>
        <p:txBody>
          <a:bodyPr/>
          <a:lstStyle/>
          <a:p>
            <a:fld id="{CA4B4E1E-10A0-4180-BE7D-5DAE0EC0F546}" type="datetimeFigureOut">
              <a:rPr lang="en-US" smtClean="0"/>
              <a:t>2/3/2021</a:t>
            </a:fld>
            <a:endParaRPr lang="en-US"/>
          </a:p>
        </p:txBody>
      </p:sp>
      <p:sp>
        <p:nvSpPr>
          <p:cNvPr id="5" name="Footer Placeholder 4">
            <a:extLst>
              <a:ext uri="{FF2B5EF4-FFF2-40B4-BE49-F238E27FC236}">
                <a16:creationId xmlns:a16="http://schemas.microsoft.com/office/drawing/2014/main" id="{4576A043-3602-4277-94D2-E40E69736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97565-D97D-4FD7-A194-75693DBC0962}"/>
              </a:ext>
            </a:extLst>
          </p:cNvPr>
          <p:cNvSpPr>
            <a:spLocks noGrp="1"/>
          </p:cNvSpPr>
          <p:nvPr>
            <p:ph type="sldNum" sz="quarter" idx="12"/>
          </p:nvPr>
        </p:nvSpPr>
        <p:spPr/>
        <p:txBody>
          <a:bodyPr/>
          <a:lstStyle/>
          <a:p>
            <a:fld id="{C59ED7B5-E9D1-4220-91B6-51C33D3C8D35}" type="slidenum">
              <a:rPr lang="en-US" smtClean="0"/>
              <a:t>‹#›</a:t>
            </a:fld>
            <a:endParaRPr lang="en-US"/>
          </a:p>
        </p:txBody>
      </p:sp>
    </p:spTree>
    <p:extLst>
      <p:ext uri="{BB962C8B-B14F-4D97-AF65-F5344CB8AC3E}">
        <p14:creationId xmlns:p14="http://schemas.microsoft.com/office/powerpoint/2010/main" val="2091200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069218-E2E4-47E3-AAF6-224AFB8587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DD4802-C4C4-4DF8-824C-FD70EB4F87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D4A3B-A60A-470C-83EB-2050322B32F2}"/>
              </a:ext>
            </a:extLst>
          </p:cNvPr>
          <p:cNvSpPr>
            <a:spLocks noGrp="1"/>
          </p:cNvSpPr>
          <p:nvPr>
            <p:ph type="dt" sz="half" idx="10"/>
          </p:nvPr>
        </p:nvSpPr>
        <p:spPr/>
        <p:txBody>
          <a:bodyPr/>
          <a:lstStyle/>
          <a:p>
            <a:fld id="{CA4B4E1E-10A0-4180-BE7D-5DAE0EC0F546}" type="datetimeFigureOut">
              <a:rPr lang="en-US" smtClean="0"/>
              <a:t>2/3/2021</a:t>
            </a:fld>
            <a:endParaRPr lang="en-US"/>
          </a:p>
        </p:txBody>
      </p:sp>
      <p:sp>
        <p:nvSpPr>
          <p:cNvPr id="5" name="Footer Placeholder 4">
            <a:extLst>
              <a:ext uri="{FF2B5EF4-FFF2-40B4-BE49-F238E27FC236}">
                <a16:creationId xmlns:a16="http://schemas.microsoft.com/office/drawing/2014/main" id="{76FACE4F-326B-4860-B037-0B7F921FB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002F7-020F-4F65-841E-BB3CC2B592A2}"/>
              </a:ext>
            </a:extLst>
          </p:cNvPr>
          <p:cNvSpPr>
            <a:spLocks noGrp="1"/>
          </p:cNvSpPr>
          <p:nvPr>
            <p:ph type="sldNum" sz="quarter" idx="12"/>
          </p:nvPr>
        </p:nvSpPr>
        <p:spPr/>
        <p:txBody>
          <a:bodyPr/>
          <a:lstStyle/>
          <a:p>
            <a:fld id="{C59ED7B5-E9D1-4220-91B6-51C33D3C8D35}" type="slidenum">
              <a:rPr lang="en-US" smtClean="0"/>
              <a:t>‹#›</a:t>
            </a:fld>
            <a:endParaRPr lang="en-US"/>
          </a:p>
        </p:txBody>
      </p:sp>
    </p:spTree>
    <p:extLst>
      <p:ext uri="{BB962C8B-B14F-4D97-AF65-F5344CB8AC3E}">
        <p14:creationId xmlns:p14="http://schemas.microsoft.com/office/powerpoint/2010/main" val="1120287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3E6791DD-595E-43D4-8B28-35CD2F3E4625}"/>
              </a:ext>
            </a:extLst>
          </p:cNvPr>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nvGrpSpPr>
          <p:cNvPr id="5" name="Group 18">
            <a:extLst>
              <a:ext uri="{FF2B5EF4-FFF2-40B4-BE49-F238E27FC236}">
                <a16:creationId xmlns:a16="http://schemas.microsoft.com/office/drawing/2014/main" id="{7BFC7BE4-D9D7-430D-A3DD-F7CA6430B2F3}"/>
              </a:ext>
            </a:extLst>
          </p:cNvPr>
          <p:cNvGrpSpPr>
            <a:grpSpLocks/>
          </p:cNvGrpSpPr>
          <p:nvPr/>
        </p:nvGrpSpPr>
        <p:grpSpPr bwMode="auto">
          <a:xfrm>
            <a:off x="-4233" y="4953000"/>
            <a:ext cx="12196233" cy="1911350"/>
            <a:chOff x="-3765" y="4832896"/>
            <a:chExt cx="9147765" cy="2032192"/>
          </a:xfrm>
        </p:grpSpPr>
        <p:sp>
          <p:nvSpPr>
            <p:cNvPr id="6" name="Freeform 19">
              <a:extLst>
                <a:ext uri="{FF2B5EF4-FFF2-40B4-BE49-F238E27FC236}">
                  <a16:creationId xmlns:a16="http://schemas.microsoft.com/office/drawing/2014/main" id="{F0E5135B-54A6-4D82-A654-868B4E5B0CE0}"/>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7" name="Freeform 20">
              <a:extLst>
                <a:ext uri="{FF2B5EF4-FFF2-40B4-BE49-F238E27FC236}">
                  <a16:creationId xmlns:a16="http://schemas.microsoft.com/office/drawing/2014/main" id="{FA11A519-DF49-4CBA-A2C3-801703D07EC3}"/>
                </a:ext>
              </a:extLst>
            </p:cNvPr>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8" name="Freeform 22">
              <a:extLst>
                <a:ext uri="{FF2B5EF4-FFF2-40B4-BE49-F238E27FC236}">
                  <a16:creationId xmlns:a16="http://schemas.microsoft.com/office/drawing/2014/main" id="{129DFDE2-3398-49AC-8AD6-CDFDAAD4CBF6}"/>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cxnSp>
          <p:nvCxnSpPr>
            <p:cNvPr id="10" name="Straight Connector 9">
              <a:extLst>
                <a:ext uri="{FF2B5EF4-FFF2-40B4-BE49-F238E27FC236}">
                  <a16:creationId xmlns:a16="http://schemas.microsoft.com/office/drawing/2014/main" id="{99909D1A-4A2E-4978-89CB-27E916C732B3}"/>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24">
            <a:hlinkClick r:id="" action="ppaction://hlinkshowjump?jump=nextslide" highlightClick="1"/>
            <a:extLst>
              <a:ext uri="{FF2B5EF4-FFF2-40B4-BE49-F238E27FC236}">
                <a16:creationId xmlns:a16="http://schemas.microsoft.com/office/drawing/2014/main" id="{E93CA859-5990-4F35-B1C2-86A8E82E38E0}"/>
              </a:ext>
            </a:extLst>
          </p:cNvPr>
          <p:cNvSpPr/>
          <p:nvPr/>
        </p:nvSpPr>
        <p:spPr>
          <a:xfrm>
            <a:off x="11582400" y="152400"/>
            <a:ext cx="4064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sz="1800"/>
          </a:p>
        </p:txBody>
      </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a:extLst>
              <a:ext uri="{FF2B5EF4-FFF2-40B4-BE49-F238E27FC236}">
                <a16:creationId xmlns:a16="http://schemas.microsoft.com/office/drawing/2014/main" id="{189D0D62-505D-4756-A68A-E783D0EDA122}"/>
              </a:ext>
            </a:extLst>
          </p:cNvPr>
          <p:cNvSpPr>
            <a:spLocks noGrp="1"/>
          </p:cNvSpPr>
          <p:nvPr>
            <p:ph type="dt" sz="half" idx="10"/>
          </p:nvPr>
        </p:nvSpPr>
        <p:spPr/>
        <p:txBody>
          <a:bodyPr/>
          <a:lstStyle>
            <a:lvl1pPr>
              <a:defRPr>
                <a:solidFill>
                  <a:srgbClr val="FFFFFF"/>
                </a:solidFill>
              </a:defRPr>
            </a:lvl1pPr>
            <a:extLst/>
          </a:lstStyle>
          <a:p>
            <a:pPr>
              <a:defRPr/>
            </a:pPr>
            <a:fld id="{EADE1595-052B-4D26-AAA8-6E74BE1964BE}" type="datetime1">
              <a:rPr lang="en-US"/>
              <a:pPr>
                <a:defRPr/>
              </a:pPr>
              <a:t>2/3/2021</a:t>
            </a:fld>
            <a:endParaRPr lang="en-US"/>
          </a:p>
        </p:txBody>
      </p:sp>
      <p:sp>
        <p:nvSpPr>
          <p:cNvPr id="13" name="Slide Number Placeholder 26">
            <a:extLst>
              <a:ext uri="{FF2B5EF4-FFF2-40B4-BE49-F238E27FC236}">
                <a16:creationId xmlns:a16="http://schemas.microsoft.com/office/drawing/2014/main" id="{2DE88561-96D7-4D46-A155-3D8C2538FF89}"/>
              </a:ext>
            </a:extLst>
          </p:cNvPr>
          <p:cNvSpPr>
            <a:spLocks noGrp="1"/>
          </p:cNvSpPr>
          <p:nvPr>
            <p:ph type="sldNum" sz="quarter" idx="11"/>
          </p:nvPr>
        </p:nvSpPr>
        <p:spPr/>
        <p:txBody>
          <a:bodyPr/>
          <a:lstStyle>
            <a:lvl1pPr>
              <a:defRPr>
                <a:solidFill>
                  <a:srgbClr val="FFFFFF"/>
                </a:solidFill>
              </a:defRPr>
            </a:lvl1pPr>
          </a:lstStyle>
          <a:p>
            <a:fld id="{2A7B5FB1-6F25-4EA7-A55D-482DEF73A75A}" type="slidenum">
              <a:rPr lang="en-US" altLang="en-US"/>
              <a:pPr/>
              <a:t>‹#›</a:t>
            </a:fld>
            <a:endParaRPr lang="en-US" altLang="en-US"/>
          </a:p>
        </p:txBody>
      </p:sp>
      <p:sp>
        <p:nvSpPr>
          <p:cNvPr id="14" name="Footer Placeholder 18">
            <a:extLst>
              <a:ext uri="{FF2B5EF4-FFF2-40B4-BE49-F238E27FC236}">
                <a16:creationId xmlns:a16="http://schemas.microsoft.com/office/drawing/2014/main" id="{9AC4881E-7768-4ECC-8D3F-EBC5227CAC96}"/>
              </a:ext>
            </a:extLst>
          </p:cNvPr>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pPr>
              <a:defRPr/>
            </a:pPr>
            <a:r>
              <a:rPr lang="en-US"/>
              <a:t>© Copyright 1992-2015 by Pearson Education, Inc. All Rights Reserved.</a:t>
            </a:r>
          </a:p>
        </p:txBody>
      </p:sp>
    </p:spTree>
    <p:extLst>
      <p:ext uri="{BB962C8B-B14F-4D97-AF65-F5344CB8AC3E}">
        <p14:creationId xmlns:p14="http://schemas.microsoft.com/office/powerpoint/2010/main" val="3949688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16">
            <a:hlinkClick r:id="" action="ppaction://hlinkshowjump?jump=previousslide" highlightClick="1"/>
            <a:extLst>
              <a:ext uri="{FF2B5EF4-FFF2-40B4-BE49-F238E27FC236}">
                <a16:creationId xmlns:a16="http://schemas.microsoft.com/office/drawing/2014/main" id="{CD73CE57-C1F0-460F-A97A-D11B5AE2E978}"/>
              </a:ext>
            </a:extLst>
          </p:cNvPr>
          <p:cNvSpPr/>
          <p:nvPr/>
        </p:nvSpPr>
        <p:spPr>
          <a:xfrm>
            <a:off x="11074400" y="152400"/>
            <a:ext cx="4064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sz="1800"/>
          </a:p>
        </p:txBody>
      </p:sp>
      <p:sp>
        <p:nvSpPr>
          <p:cNvPr id="5" name="Action Button: Forward or Next 18">
            <a:hlinkClick r:id="" action="ppaction://hlinkshowjump?jump=nextslide" highlightClick="1"/>
            <a:extLst>
              <a:ext uri="{FF2B5EF4-FFF2-40B4-BE49-F238E27FC236}">
                <a16:creationId xmlns:a16="http://schemas.microsoft.com/office/drawing/2014/main" id="{7165DD79-BED6-49BE-AD76-9165209F70E5}"/>
              </a:ext>
            </a:extLst>
          </p:cNvPr>
          <p:cNvSpPr/>
          <p:nvPr/>
        </p:nvSpPr>
        <p:spPr>
          <a:xfrm>
            <a:off x="11582400" y="152400"/>
            <a:ext cx="4064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sz="1800"/>
          </a:p>
        </p:txBody>
      </p:sp>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a:extLst>
              <a:ext uri="{FF2B5EF4-FFF2-40B4-BE49-F238E27FC236}">
                <a16:creationId xmlns:a16="http://schemas.microsoft.com/office/drawing/2014/main" id="{B9CD612F-5C7B-4035-A3EC-2925BADCE81A}"/>
              </a:ext>
            </a:extLst>
          </p:cNvPr>
          <p:cNvSpPr>
            <a:spLocks noGrp="1"/>
          </p:cNvSpPr>
          <p:nvPr>
            <p:ph type="dt" sz="half" idx="10"/>
          </p:nvPr>
        </p:nvSpPr>
        <p:spPr/>
        <p:txBody>
          <a:bodyPr/>
          <a:lstStyle>
            <a:lvl1pPr>
              <a:defRPr/>
            </a:lvl1pPr>
            <a:extLst/>
          </a:lstStyle>
          <a:p>
            <a:pPr>
              <a:defRPr/>
            </a:pPr>
            <a:fld id="{7C47F5BB-7AC0-4D9F-B312-CB0FFA6F673B}" type="datetime1">
              <a:rPr lang="en-US"/>
              <a:pPr>
                <a:defRPr/>
              </a:pPr>
              <a:t>2/3/2021</a:t>
            </a:fld>
            <a:endParaRPr lang="en-US"/>
          </a:p>
        </p:txBody>
      </p:sp>
      <p:sp>
        <p:nvSpPr>
          <p:cNvPr id="8" name="Footer Placeholder 4">
            <a:extLst>
              <a:ext uri="{FF2B5EF4-FFF2-40B4-BE49-F238E27FC236}">
                <a16:creationId xmlns:a16="http://schemas.microsoft.com/office/drawing/2014/main" id="{CC4F34A6-784A-40F3-B67B-B609A7113C61}"/>
              </a:ext>
            </a:extLst>
          </p:cNvPr>
          <p:cNvSpPr>
            <a:spLocks noGrp="1"/>
          </p:cNvSpPr>
          <p:nvPr>
            <p:ph type="ftr" sz="quarter" idx="11"/>
          </p:nvPr>
        </p:nvSpPr>
        <p:spPr>
          <a:xfrm>
            <a:off x="5486400" y="6408739"/>
            <a:ext cx="3488267" cy="365125"/>
          </a:xfrm>
        </p:spPr>
        <p:txBody>
          <a:bodyPr/>
          <a:lstStyle>
            <a:lvl1pPr>
              <a:defRPr/>
            </a:lvl1pPr>
            <a:extLst/>
          </a:lstStyle>
          <a:p>
            <a:pPr>
              <a:defRPr/>
            </a:pPr>
            <a:r>
              <a:rPr lang="en-US"/>
              <a:t>© Copyright 1992-2015 by Pearson Education, Inc. All Rights Reserved.</a:t>
            </a:r>
          </a:p>
        </p:txBody>
      </p:sp>
      <p:sp>
        <p:nvSpPr>
          <p:cNvPr id="9" name="Slide Number Placeholder 5">
            <a:extLst>
              <a:ext uri="{FF2B5EF4-FFF2-40B4-BE49-F238E27FC236}">
                <a16:creationId xmlns:a16="http://schemas.microsoft.com/office/drawing/2014/main" id="{8F5D6BE6-10B7-4B03-AD84-AD8302161803}"/>
              </a:ext>
            </a:extLst>
          </p:cNvPr>
          <p:cNvSpPr>
            <a:spLocks noGrp="1"/>
          </p:cNvSpPr>
          <p:nvPr>
            <p:ph type="sldNum" sz="quarter" idx="12"/>
          </p:nvPr>
        </p:nvSpPr>
        <p:spPr/>
        <p:txBody>
          <a:bodyPr/>
          <a:lstStyle>
            <a:lvl1pPr>
              <a:defRPr/>
            </a:lvl1pPr>
          </a:lstStyle>
          <a:p>
            <a:fld id="{875FAD8D-3C92-4247-98EC-A1A588A954C1}" type="slidenum">
              <a:rPr lang="en-US" altLang="en-US"/>
              <a:pPr/>
              <a:t>‹#›</a:t>
            </a:fld>
            <a:endParaRPr lang="en-US" altLang="en-US"/>
          </a:p>
        </p:txBody>
      </p:sp>
    </p:spTree>
    <p:extLst>
      <p:ext uri="{BB962C8B-B14F-4D97-AF65-F5344CB8AC3E}">
        <p14:creationId xmlns:p14="http://schemas.microsoft.com/office/powerpoint/2010/main" val="1345691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6">
            <a:extLst>
              <a:ext uri="{FF2B5EF4-FFF2-40B4-BE49-F238E27FC236}">
                <a16:creationId xmlns:a16="http://schemas.microsoft.com/office/drawing/2014/main" id="{C3759B04-7B87-4BFC-8A50-CB9242B2EFEC}"/>
              </a:ext>
            </a:extLst>
          </p:cNvPr>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800"/>
          </a:p>
        </p:txBody>
      </p:sp>
      <p:sp>
        <p:nvSpPr>
          <p:cNvPr id="5" name="Chevron 18">
            <a:extLst>
              <a:ext uri="{FF2B5EF4-FFF2-40B4-BE49-F238E27FC236}">
                <a16:creationId xmlns:a16="http://schemas.microsoft.com/office/drawing/2014/main" id="{3AEE0691-21EC-445D-9CA3-53B9349E69EA}"/>
              </a:ext>
            </a:extLst>
          </p:cNvPr>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800"/>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0E081AA4-11ED-41C6-B902-641072FCDC08}"/>
              </a:ext>
            </a:extLst>
          </p:cNvPr>
          <p:cNvSpPr>
            <a:spLocks noGrp="1"/>
          </p:cNvSpPr>
          <p:nvPr>
            <p:ph type="dt" sz="half" idx="10"/>
          </p:nvPr>
        </p:nvSpPr>
        <p:spPr/>
        <p:txBody>
          <a:bodyPr/>
          <a:lstStyle>
            <a:lvl1pPr>
              <a:defRPr/>
            </a:lvl1pPr>
            <a:extLst/>
          </a:lstStyle>
          <a:p>
            <a:pPr>
              <a:defRPr/>
            </a:pPr>
            <a:fld id="{657E3F09-F295-4720-A4B7-E315EF5B9A8A}" type="datetime1">
              <a:rPr lang="en-US"/>
              <a:pPr>
                <a:defRPr/>
              </a:pPr>
              <a:t>2/3/2021</a:t>
            </a:fld>
            <a:endParaRPr lang="en-US"/>
          </a:p>
        </p:txBody>
      </p:sp>
      <p:sp>
        <p:nvSpPr>
          <p:cNvPr id="7" name="Footer Placeholder 4">
            <a:extLst>
              <a:ext uri="{FF2B5EF4-FFF2-40B4-BE49-F238E27FC236}">
                <a16:creationId xmlns:a16="http://schemas.microsoft.com/office/drawing/2014/main" id="{75190E35-433D-4D01-9A3D-0D33724BF348}"/>
              </a:ext>
            </a:extLst>
          </p:cNvPr>
          <p:cNvSpPr>
            <a:spLocks noGrp="1"/>
          </p:cNvSpPr>
          <p:nvPr>
            <p:ph type="ftr" sz="quarter" idx="11"/>
          </p:nvPr>
        </p:nvSpPr>
        <p:spPr/>
        <p:txBody>
          <a:bodyPr/>
          <a:lstStyle>
            <a:lvl1pPr>
              <a:defRPr/>
            </a:lvl1pPr>
            <a:extLst/>
          </a:lstStyle>
          <a:p>
            <a:pPr>
              <a:defRPr/>
            </a:pPr>
            <a:r>
              <a:rPr lang="en-US"/>
              <a:t>© Copyright 1992-2015 by Pearson Education, Inc. All Rights Reserved.</a:t>
            </a:r>
          </a:p>
        </p:txBody>
      </p:sp>
      <p:sp>
        <p:nvSpPr>
          <p:cNvPr id="8" name="Slide Number Placeholder 5">
            <a:extLst>
              <a:ext uri="{FF2B5EF4-FFF2-40B4-BE49-F238E27FC236}">
                <a16:creationId xmlns:a16="http://schemas.microsoft.com/office/drawing/2014/main" id="{8558D56E-461B-4157-8227-4D480FE66325}"/>
              </a:ext>
            </a:extLst>
          </p:cNvPr>
          <p:cNvSpPr>
            <a:spLocks noGrp="1"/>
          </p:cNvSpPr>
          <p:nvPr>
            <p:ph type="sldNum" sz="quarter" idx="12"/>
          </p:nvPr>
        </p:nvSpPr>
        <p:spPr/>
        <p:txBody>
          <a:bodyPr/>
          <a:lstStyle>
            <a:lvl1pPr>
              <a:defRPr/>
            </a:lvl1pPr>
          </a:lstStyle>
          <a:p>
            <a:fld id="{9D3A6B84-2C29-4710-8FFF-069F6ED6AEC6}" type="slidenum">
              <a:rPr lang="en-US" altLang="en-US"/>
              <a:pPr/>
              <a:t>‹#›</a:t>
            </a:fld>
            <a:endParaRPr lang="en-US" altLang="en-US"/>
          </a:p>
        </p:txBody>
      </p:sp>
    </p:spTree>
    <p:extLst>
      <p:ext uri="{BB962C8B-B14F-4D97-AF65-F5344CB8AC3E}">
        <p14:creationId xmlns:p14="http://schemas.microsoft.com/office/powerpoint/2010/main" val="105909075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a:extLst>
              <a:ext uri="{FF2B5EF4-FFF2-40B4-BE49-F238E27FC236}">
                <a16:creationId xmlns:a16="http://schemas.microsoft.com/office/drawing/2014/main" id="{B16ED2F1-DB56-4B24-9A84-C9F310824287}"/>
              </a:ext>
            </a:extLst>
          </p:cNvPr>
          <p:cNvSpPr>
            <a:spLocks noGrp="1"/>
          </p:cNvSpPr>
          <p:nvPr>
            <p:ph type="dt" sz="half" idx="10"/>
          </p:nvPr>
        </p:nvSpPr>
        <p:spPr/>
        <p:txBody>
          <a:bodyPr/>
          <a:lstStyle>
            <a:lvl1pPr>
              <a:defRPr/>
            </a:lvl1pPr>
            <a:extLst/>
          </a:lstStyle>
          <a:p>
            <a:pPr>
              <a:defRPr/>
            </a:pPr>
            <a:fld id="{4062FDE0-3655-4CDD-8C22-788E01CAFD3F}" type="datetime1">
              <a:rPr lang="en-US"/>
              <a:pPr>
                <a:defRPr/>
              </a:pPr>
              <a:t>2/3/2021</a:t>
            </a:fld>
            <a:endParaRPr lang="en-US"/>
          </a:p>
        </p:txBody>
      </p:sp>
      <p:sp>
        <p:nvSpPr>
          <p:cNvPr id="6" name="Footer Placeholder 5">
            <a:extLst>
              <a:ext uri="{FF2B5EF4-FFF2-40B4-BE49-F238E27FC236}">
                <a16:creationId xmlns:a16="http://schemas.microsoft.com/office/drawing/2014/main" id="{B1B86F69-2347-46E5-B720-27FE5FA61E5A}"/>
              </a:ext>
            </a:extLst>
          </p:cNvPr>
          <p:cNvSpPr>
            <a:spLocks noGrp="1"/>
          </p:cNvSpPr>
          <p:nvPr>
            <p:ph type="ftr" sz="quarter" idx="11"/>
          </p:nvPr>
        </p:nvSpPr>
        <p:spPr/>
        <p:txBody>
          <a:bodyPr/>
          <a:lstStyle>
            <a:lvl1pPr>
              <a:defRPr/>
            </a:lvl1pPr>
            <a:extLst/>
          </a:lstStyle>
          <a:p>
            <a:pPr>
              <a:defRPr/>
            </a:pPr>
            <a:r>
              <a:rPr lang="en-US"/>
              <a:t>© Copyright 1992-2015 by Pearson Education, Inc. All Rights Reserved.</a:t>
            </a:r>
          </a:p>
        </p:txBody>
      </p:sp>
      <p:sp>
        <p:nvSpPr>
          <p:cNvPr id="7" name="Slide Number Placeholder 6">
            <a:extLst>
              <a:ext uri="{FF2B5EF4-FFF2-40B4-BE49-F238E27FC236}">
                <a16:creationId xmlns:a16="http://schemas.microsoft.com/office/drawing/2014/main" id="{B8F79033-BD19-4CF5-AFB1-841604BB8A5F}"/>
              </a:ext>
            </a:extLst>
          </p:cNvPr>
          <p:cNvSpPr>
            <a:spLocks noGrp="1"/>
          </p:cNvSpPr>
          <p:nvPr>
            <p:ph type="sldNum" sz="quarter" idx="12"/>
          </p:nvPr>
        </p:nvSpPr>
        <p:spPr/>
        <p:txBody>
          <a:bodyPr/>
          <a:lstStyle>
            <a:lvl1pPr>
              <a:defRPr/>
            </a:lvl1pPr>
          </a:lstStyle>
          <a:p>
            <a:fld id="{59FE0146-7EF4-4B39-825E-0AC9AF065730}" type="slidenum">
              <a:rPr lang="en-US" altLang="en-US"/>
              <a:pPr/>
              <a:t>‹#›</a:t>
            </a:fld>
            <a:endParaRPr lang="en-US" altLang="en-US"/>
          </a:p>
        </p:txBody>
      </p:sp>
    </p:spTree>
    <p:extLst>
      <p:ext uri="{BB962C8B-B14F-4D97-AF65-F5344CB8AC3E}">
        <p14:creationId xmlns:p14="http://schemas.microsoft.com/office/powerpoint/2010/main" val="133679556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0DD7A8-B40C-4D38-8D63-3485CCED2F80}"/>
              </a:ext>
            </a:extLst>
          </p:cNvPr>
          <p:cNvSpPr>
            <a:spLocks noGrp="1"/>
          </p:cNvSpPr>
          <p:nvPr>
            <p:ph type="dt" sz="half" idx="10"/>
          </p:nvPr>
        </p:nvSpPr>
        <p:spPr/>
        <p:txBody>
          <a:bodyPr/>
          <a:lstStyle>
            <a:lvl1pPr>
              <a:defRPr/>
            </a:lvl1pPr>
            <a:extLst/>
          </a:lstStyle>
          <a:p>
            <a:pPr>
              <a:defRPr/>
            </a:pPr>
            <a:fld id="{F3BFA724-2BA2-4464-A01A-FCF864F4E50D}" type="datetime1">
              <a:rPr lang="en-US"/>
              <a:pPr>
                <a:defRPr/>
              </a:pPr>
              <a:t>2/3/2021</a:t>
            </a:fld>
            <a:endParaRPr lang="en-US"/>
          </a:p>
        </p:txBody>
      </p:sp>
      <p:sp>
        <p:nvSpPr>
          <p:cNvPr id="8" name="Footer Placeholder 7">
            <a:extLst>
              <a:ext uri="{FF2B5EF4-FFF2-40B4-BE49-F238E27FC236}">
                <a16:creationId xmlns:a16="http://schemas.microsoft.com/office/drawing/2014/main" id="{C4AD7AC3-3DE0-4BEC-9CD2-ED4767F248A0}"/>
              </a:ext>
            </a:extLst>
          </p:cNvPr>
          <p:cNvSpPr>
            <a:spLocks noGrp="1"/>
          </p:cNvSpPr>
          <p:nvPr>
            <p:ph type="ftr" sz="quarter" idx="11"/>
          </p:nvPr>
        </p:nvSpPr>
        <p:spPr/>
        <p:txBody>
          <a:bodyPr/>
          <a:lstStyle>
            <a:lvl1pPr>
              <a:defRPr/>
            </a:lvl1pPr>
            <a:extLst/>
          </a:lstStyle>
          <a:p>
            <a:pPr>
              <a:defRPr/>
            </a:pPr>
            <a:r>
              <a:rPr lang="en-US"/>
              <a:t>© Copyright 1992-2015 by Pearson Education, Inc. All Rights Reserved.</a:t>
            </a:r>
          </a:p>
        </p:txBody>
      </p:sp>
      <p:sp>
        <p:nvSpPr>
          <p:cNvPr id="9" name="Slide Number Placeholder 8">
            <a:extLst>
              <a:ext uri="{FF2B5EF4-FFF2-40B4-BE49-F238E27FC236}">
                <a16:creationId xmlns:a16="http://schemas.microsoft.com/office/drawing/2014/main" id="{9F9C068E-4119-4E30-A917-262933D0AEBD}"/>
              </a:ext>
            </a:extLst>
          </p:cNvPr>
          <p:cNvSpPr>
            <a:spLocks noGrp="1"/>
          </p:cNvSpPr>
          <p:nvPr>
            <p:ph type="sldNum" sz="quarter" idx="12"/>
          </p:nvPr>
        </p:nvSpPr>
        <p:spPr/>
        <p:txBody>
          <a:bodyPr/>
          <a:lstStyle>
            <a:lvl1pPr>
              <a:defRPr/>
            </a:lvl1pPr>
          </a:lstStyle>
          <a:p>
            <a:fld id="{B1C7630B-7925-4DB1-BE57-AA41D58B9556}" type="slidenum">
              <a:rPr lang="en-US" altLang="en-US"/>
              <a:pPr/>
              <a:t>‹#›</a:t>
            </a:fld>
            <a:endParaRPr lang="en-US" altLang="en-US"/>
          </a:p>
        </p:txBody>
      </p:sp>
    </p:spTree>
    <p:extLst>
      <p:ext uri="{BB962C8B-B14F-4D97-AF65-F5344CB8AC3E}">
        <p14:creationId xmlns:p14="http://schemas.microsoft.com/office/powerpoint/2010/main" val="33879403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a:extLst>
              <a:ext uri="{FF2B5EF4-FFF2-40B4-BE49-F238E27FC236}">
                <a16:creationId xmlns:a16="http://schemas.microsoft.com/office/drawing/2014/main" id="{E970D20E-4CA2-4A96-8C78-0D9C5E05A482}"/>
              </a:ext>
            </a:extLst>
          </p:cNvPr>
          <p:cNvSpPr>
            <a:spLocks noGrp="1"/>
          </p:cNvSpPr>
          <p:nvPr>
            <p:ph type="dt" sz="half" idx="10"/>
          </p:nvPr>
        </p:nvSpPr>
        <p:spPr/>
        <p:txBody>
          <a:bodyPr/>
          <a:lstStyle>
            <a:lvl1pPr>
              <a:defRPr/>
            </a:lvl1pPr>
            <a:extLst/>
          </a:lstStyle>
          <a:p>
            <a:pPr>
              <a:defRPr/>
            </a:pPr>
            <a:fld id="{9E776876-CC52-47A2-AD72-8DC1A0D7C96C}" type="datetime1">
              <a:rPr lang="en-US"/>
              <a:pPr>
                <a:defRPr/>
              </a:pPr>
              <a:t>2/3/2021</a:t>
            </a:fld>
            <a:endParaRPr lang="en-US"/>
          </a:p>
        </p:txBody>
      </p:sp>
      <p:sp>
        <p:nvSpPr>
          <p:cNvPr id="4" name="Footer Placeholder 3">
            <a:extLst>
              <a:ext uri="{FF2B5EF4-FFF2-40B4-BE49-F238E27FC236}">
                <a16:creationId xmlns:a16="http://schemas.microsoft.com/office/drawing/2014/main" id="{500AE1AF-6662-47F8-B8DB-45230FC3872F}"/>
              </a:ext>
            </a:extLst>
          </p:cNvPr>
          <p:cNvSpPr>
            <a:spLocks noGrp="1"/>
          </p:cNvSpPr>
          <p:nvPr>
            <p:ph type="ftr" sz="quarter" idx="11"/>
          </p:nvPr>
        </p:nvSpPr>
        <p:spPr/>
        <p:txBody>
          <a:bodyPr/>
          <a:lstStyle>
            <a:lvl1pPr>
              <a:defRPr/>
            </a:lvl1pPr>
            <a:extLst/>
          </a:lstStyle>
          <a:p>
            <a:pPr>
              <a:defRPr/>
            </a:pPr>
            <a:r>
              <a:rPr lang="en-US"/>
              <a:t>© Copyright 1992-2015 by Pearson Education, Inc. All Rights Reserved.</a:t>
            </a:r>
          </a:p>
        </p:txBody>
      </p:sp>
      <p:sp>
        <p:nvSpPr>
          <p:cNvPr id="5" name="Slide Number Placeholder 4">
            <a:extLst>
              <a:ext uri="{FF2B5EF4-FFF2-40B4-BE49-F238E27FC236}">
                <a16:creationId xmlns:a16="http://schemas.microsoft.com/office/drawing/2014/main" id="{ABCF6A2A-76C7-4A94-BD21-33557CBB1DAC}"/>
              </a:ext>
            </a:extLst>
          </p:cNvPr>
          <p:cNvSpPr>
            <a:spLocks noGrp="1"/>
          </p:cNvSpPr>
          <p:nvPr>
            <p:ph type="sldNum" sz="quarter" idx="12"/>
          </p:nvPr>
        </p:nvSpPr>
        <p:spPr/>
        <p:txBody>
          <a:bodyPr/>
          <a:lstStyle>
            <a:lvl1pPr>
              <a:defRPr/>
            </a:lvl1pPr>
          </a:lstStyle>
          <a:p>
            <a:fld id="{707264B4-56CC-4EF2-9CFA-AFD5DDCF20A2}" type="slidenum">
              <a:rPr lang="en-US" altLang="en-US"/>
              <a:pPr/>
              <a:t>‹#›</a:t>
            </a:fld>
            <a:endParaRPr lang="en-US" altLang="en-US"/>
          </a:p>
        </p:txBody>
      </p:sp>
    </p:spTree>
    <p:extLst>
      <p:ext uri="{BB962C8B-B14F-4D97-AF65-F5344CB8AC3E}">
        <p14:creationId xmlns:p14="http://schemas.microsoft.com/office/powerpoint/2010/main" val="192280177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ED7F9C84-7C2F-4E00-97D8-D81EBE1DF103}"/>
              </a:ext>
            </a:extLst>
          </p:cNvPr>
          <p:cNvSpPr>
            <a:spLocks noGrp="1"/>
          </p:cNvSpPr>
          <p:nvPr>
            <p:ph type="dt" sz="half" idx="10"/>
          </p:nvPr>
        </p:nvSpPr>
        <p:spPr/>
        <p:txBody>
          <a:bodyPr/>
          <a:lstStyle>
            <a:lvl1pPr>
              <a:defRPr/>
            </a:lvl1pPr>
          </a:lstStyle>
          <a:p>
            <a:pPr>
              <a:defRPr/>
            </a:pPr>
            <a:fld id="{DF0CD7EB-B558-4E06-B5DA-7909D7584035}" type="datetime1">
              <a:rPr lang="en-US"/>
              <a:pPr>
                <a:defRPr/>
              </a:pPr>
              <a:t>2/3/2021</a:t>
            </a:fld>
            <a:endParaRPr lang="en-US"/>
          </a:p>
        </p:txBody>
      </p:sp>
      <p:sp>
        <p:nvSpPr>
          <p:cNvPr id="3" name="Footer Placeholder 21">
            <a:extLst>
              <a:ext uri="{FF2B5EF4-FFF2-40B4-BE49-F238E27FC236}">
                <a16:creationId xmlns:a16="http://schemas.microsoft.com/office/drawing/2014/main" id="{CBF1EB55-4B37-441C-80FC-6A28EDA31686}"/>
              </a:ext>
            </a:extLst>
          </p:cNvPr>
          <p:cNvSpPr>
            <a:spLocks noGrp="1"/>
          </p:cNvSpPr>
          <p:nvPr>
            <p:ph type="ftr" sz="quarter" idx="11"/>
          </p:nvPr>
        </p:nvSpPr>
        <p:spPr/>
        <p:txBody>
          <a:bodyPr/>
          <a:lstStyle>
            <a:lvl1pPr>
              <a:defRPr/>
            </a:lvl1pPr>
          </a:lstStyle>
          <a:p>
            <a:pPr>
              <a:defRPr/>
            </a:pPr>
            <a:r>
              <a:rPr lang="en-US"/>
              <a:t>© Copyright 1992-2015 by Pearson Education, Inc. All Rights Reserved.</a:t>
            </a:r>
          </a:p>
        </p:txBody>
      </p:sp>
      <p:sp>
        <p:nvSpPr>
          <p:cNvPr id="4" name="Slide Number Placeholder 17">
            <a:extLst>
              <a:ext uri="{FF2B5EF4-FFF2-40B4-BE49-F238E27FC236}">
                <a16:creationId xmlns:a16="http://schemas.microsoft.com/office/drawing/2014/main" id="{7FE71CD7-C65E-4903-AFE2-E920025597F6}"/>
              </a:ext>
            </a:extLst>
          </p:cNvPr>
          <p:cNvSpPr>
            <a:spLocks noGrp="1"/>
          </p:cNvSpPr>
          <p:nvPr>
            <p:ph type="sldNum" sz="quarter" idx="12"/>
          </p:nvPr>
        </p:nvSpPr>
        <p:spPr/>
        <p:txBody>
          <a:bodyPr/>
          <a:lstStyle>
            <a:lvl1pPr>
              <a:defRPr/>
            </a:lvl1pPr>
          </a:lstStyle>
          <a:p>
            <a:fld id="{F34851CF-9A25-4F0D-A64B-0C6D94ACC84C}" type="slidenum">
              <a:rPr lang="en-US" altLang="en-US"/>
              <a:pPr/>
              <a:t>‹#›</a:t>
            </a:fld>
            <a:endParaRPr lang="en-US" altLang="en-US"/>
          </a:p>
        </p:txBody>
      </p:sp>
    </p:spTree>
    <p:extLst>
      <p:ext uri="{BB962C8B-B14F-4D97-AF65-F5344CB8AC3E}">
        <p14:creationId xmlns:p14="http://schemas.microsoft.com/office/powerpoint/2010/main" val="2636918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4DB5927-3CBC-432A-8A6F-07506843F686}"/>
              </a:ext>
            </a:extLst>
          </p:cNvPr>
          <p:cNvSpPr>
            <a:spLocks noGrp="1"/>
          </p:cNvSpPr>
          <p:nvPr>
            <p:ph type="dt" sz="half" idx="10"/>
          </p:nvPr>
        </p:nvSpPr>
        <p:spPr/>
        <p:txBody>
          <a:bodyPr/>
          <a:lstStyle>
            <a:lvl1pPr>
              <a:defRPr/>
            </a:lvl1pPr>
            <a:extLst/>
          </a:lstStyle>
          <a:p>
            <a:pPr>
              <a:defRPr/>
            </a:pPr>
            <a:fld id="{E102807A-B8CB-4591-9378-4FA55B3BC9AC}" type="datetime1">
              <a:rPr lang="en-US"/>
              <a:pPr>
                <a:defRPr/>
              </a:pPr>
              <a:t>2/3/2021</a:t>
            </a:fld>
            <a:endParaRPr lang="en-US"/>
          </a:p>
        </p:txBody>
      </p:sp>
      <p:sp>
        <p:nvSpPr>
          <p:cNvPr id="6" name="Footer Placeholder 5">
            <a:extLst>
              <a:ext uri="{FF2B5EF4-FFF2-40B4-BE49-F238E27FC236}">
                <a16:creationId xmlns:a16="http://schemas.microsoft.com/office/drawing/2014/main" id="{D81AC434-BCDB-429A-99E4-4AFFE4A9DDE3}"/>
              </a:ext>
            </a:extLst>
          </p:cNvPr>
          <p:cNvSpPr>
            <a:spLocks noGrp="1"/>
          </p:cNvSpPr>
          <p:nvPr>
            <p:ph type="ftr" sz="quarter" idx="11"/>
          </p:nvPr>
        </p:nvSpPr>
        <p:spPr/>
        <p:txBody>
          <a:bodyPr/>
          <a:lstStyle>
            <a:lvl1pPr>
              <a:defRPr/>
            </a:lvl1pPr>
            <a:extLst/>
          </a:lstStyle>
          <a:p>
            <a:pPr>
              <a:defRPr/>
            </a:pPr>
            <a:r>
              <a:rPr lang="en-US"/>
              <a:t>© Copyright 1992-2015 by Pearson Education, Inc. All Rights Reserved.</a:t>
            </a:r>
          </a:p>
        </p:txBody>
      </p:sp>
      <p:sp>
        <p:nvSpPr>
          <p:cNvPr id="7" name="Slide Number Placeholder 6">
            <a:extLst>
              <a:ext uri="{FF2B5EF4-FFF2-40B4-BE49-F238E27FC236}">
                <a16:creationId xmlns:a16="http://schemas.microsoft.com/office/drawing/2014/main" id="{C09CCB44-6652-4ACD-8B2B-7EB7AA91B391}"/>
              </a:ext>
            </a:extLst>
          </p:cNvPr>
          <p:cNvSpPr>
            <a:spLocks noGrp="1"/>
          </p:cNvSpPr>
          <p:nvPr>
            <p:ph type="sldNum" sz="quarter" idx="12"/>
          </p:nvPr>
        </p:nvSpPr>
        <p:spPr/>
        <p:txBody>
          <a:bodyPr/>
          <a:lstStyle>
            <a:lvl1pPr>
              <a:defRPr/>
            </a:lvl1pPr>
          </a:lstStyle>
          <a:p>
            <a:fld id="{6D140F38-3B5B-4E3E-9BC1-75D4C2A09A6F}" type="slidenum">
              <a:rPr lang="en-US" altLang="en-US"/>
              <a:pPr/>
              <a:t>‹#›</a:t>
            </a:fld>
            <a:endParaRPr lang="en-US" altLang="en-US"/>
          </a:p>
        </p:txBody>
      </p:sp>
    </p:spTree>
    <p:extLst>
      <p:ext uri="{BB962C8B-B14F-4D97-AF65-F5344CB8AC3E}">
        <p14:creationId xmlns:p14="http://schemas.microsoft.com/office/powerpoint/2010/main" val="381982675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1172-4F33-48EB-A5AD-06C52AB91C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4FDA5-6A9D-491E-9AA9-2FA628867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FBBE2-4814-4217-8C64-F9416CEBB9DE}"/>
              </a:ext>
            </a:extLst>
          </p:cNvPr>
          <p:cNvSpPr>
            <a:spLocks noGrp="1"/>
          </p:cNvSpPr>
          <p:nvPr>
            <p:ph type="dt" sz="half" idx="10"/>
          </p:nvPr>
        </p:nvSpPr>
        <p:spPr/>
        <p:txBody>
          <a:bodyPr/>
          <a:lstStyle/>
          <a:p>
            <a:fld id="{CA4B4E1E-10A0-4180-BE7D-5DAE0EC0F546}" type="datetimeFigureOut">
              <a:rPr lang="en-US" smtClean="0"/>
              <a:t>2/3/2021</a:t>
            </a:fld>
            <a:endParaRPr lang="en-US"/>
          </a:p>
        </p:txBody>
      </p:sp>
      <p:sp>
        <p:nvSpPr>
          <p:cNvPr id="5" name="Footer Placeholder 4">
            <a:extLst>
              <a:ext uri="{FF2B5EF4-FFF2-40B4-BE49-F238E27FC236}">
                <a16:creationId xmlns:a16="http://schemas.microsoft.com/office/drawing/2014/main" id="{69E964A1-DBE7-45AA-9D7F-C50329D72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A1362-315C-4E4E-9467-430290FB76EA}"/>
              </a:ext>
            </a:extLst>
          </p:cNvPr>
          <p:cNvSpPr>
            <a:spLocks noGrp="1"/>
          </p:cNvSpPr>
          <p:nvPr>
            <p:ph type="sldNum" sz="quarter" idx="12"/>
          </p:nvPr>
        </p:nvSpPr>
        <p:spPr/>
        <p:txBody>
          <a:bodyPr/>
          <a:lstStyle/>
          <a:p>
            <a:fld id="{C59ED7B5-E9D1-4220-91B6-51C33D3C8D35}" type="slidenum">
              <a:rPr lang="en-US" smtClean="0"/>
              <a:t>‹#›</a:t>
            </a:fld>
            <a:endParaRPr lang="en-US"/>
          </a:p>
        </p:txBody>
      </p:sp>
    </p:spTree>
    <p:extLst>
      <p:ext uri="{BB962C8B-B14F-4D97-AF65-F5344CB8AC3E}">
        <p14:creationId xmlns:p14="http://schemas.microsoft.com/office/powerpoint/2010/main" val="17197013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6">
            <a:extLst>
              <a:ext uri="{FF2B5EF4-FFF2-40B4-BE49-F238E27FC236}">
                <a16:creationId xmlns:a16="http://schemas.microsoft.com/office/drawing/2014/main" id="{2EE1F38E-43E1-46BE-A656-7021E54334B4}"/>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6" name="Freeform 18">
            <a:extLst>
              <a:ext uri="{FF2B5EF4-FFF2-40B4-BE49-F238E27FC236}">
                <a16:creationId xmlns:a16="http://schemas.microsoft.com/office/drawing/2014/main" id="{63DA3F21-F7EA-489A-BDD5-077FACCAF9B5}"/>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7" name="Right Triangle 6">
            <a:extLst>
              <a:ext uri="{FF2B5EF4-FFF2-40B4-BE49-F238E27FC236}">
                <a16:creationId xmlns:a16="http://schemas.microsoft.com/office/drawing/2014/main" id="{E633410C-32CB-4353-A572-91CF132235CB}"/>
              </a:ext>
            </a:extLst>
          </p:cNvPr>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cxnSp>
        <p:nvCxnSpPr>
          <p:cNvPr id="8" name="Straight Connector 7">
            <a:extLst>
              <a:ext uri="{FF2B5EF4-FFF2-40B4-BE49-F238E27FC236}">
                <a16:creationId xmlns:a16="http://schemas.microsoft.com/office/drawing/2014/main" id="{291BC98E-AF14-4E1A-9A8C-1DB024F9032B}"/>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22">
            <a:extLst>
              <a:ext uri="{FF2B5EF4-FFF2-40B4-BE49-F238E27FC236}">
                <a16:creationId xmlns:a16="http://schemas.microsoft.com/office/drawing/2014/main" id="{B20DF962-681C-481E-9C65-8D0626EF5A68}"/>
              </a:ext>
            </a:extLst>
          </p:cNvPr>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800"/>
          </a:p>
        </p:txBody>
      </p:sp>
      <p:sp>
        <p:nvSpPr>
          <p:cNvPr id="10" name="Chevron 23">
            <a:extLst>
              <a:ext uri="{FF2B5EF4-FFF2-40B4-BE49-F238E27FC236}">
                <a16:creationId xmlns:a16="http://schemas.microsoft.com/office/drawing/2014/main" id="{A69FBD71-3670-4921-BD2D-7027B74DECED}"/>
              </a:ext>
            </a:extLst>
          </p:cNvPr>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800"/>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7C0D5CE3-0E2C-459C-8E47-72A4A427AA5B}"/>
              </a:ext>
            </a:extLst>
          </p:cNvPr>
          <p:cNvSpPr>
            <a:spLocks noGrp="1"/>
          </p:cNvSpPr>
          <p:nvPr>
            <p:ph type="dt" sz="half" idx="10"/>
          </p:nvPr>
        </p:nvSpPr>
        <p:spPr/>
        <p:txBody>
          <a:bodyPr/>
          <a:lstStyle>
            <a:lvl1pPr>
              <a:defRPr>
                <a:solidFill>
                  <a:schemeClr val="tx1"/>
                </a:solidFill>
              </a:defRPr>
            </a:lvl1pPr>
            <a:extLst/>
          </a:lstStyle>
          <a:p>
            <a:pPr>
              <a:defRPr/>
            </a:pPr>
            <a:fld id="{A0D83487-7EC4-4C13-8C1E-5D5A55CD59C4}" type="datetime1">
              <a:rPr lang="en-US"/>
              <a:pPr>
                <a:defRPr/>
              </a:pPr>
              <a:t>2/3/2021</a:t>
            </a:fld>
            <a:endParaRPr lang="en-US"/>
          </a:p>
        </p:txBody>
      </p:sp>
      <p:sp>
        <p:nvSpPr>
          <p:cNvPr id="12" name="Footer Placeholder 5">
            <a:extLst>
              <a:ext uri="{FF2B5EF4-FFF2-40B4-BE49-F238E27FC236}">
                <a16:creationId xmlns:a16="http://schemas.microsoft.com/office/drawing/2014/main" id="{222F8218-4C35-4AE4-9822-22FB42A6AA46}"/>
              </a:ext>
            </a:extLst>
          </p:cNvPr>
          <p:cNvSpPr>
            <a:spLocks noGrp="1"/>
          </p:cNvSpPr>
          <p:nvPr>
            <p:ph type="ftr" sz="quarter" idx="11"/>
          </p:nvPr>
        </p:nvSpPr>
        <p:spPr>
          <a:xfrm>
            <a:off x="5839884" y="6408739"/>
            <a:ext cx="3134783" cy="365125"/>
          </a:xfrm>
        </p:spPr>
        <p:txBody>
          <a:bodyPr/>
          <a:lstStyle>
            <a:lvl1pPr>
              <a:defRPr>
                <a:solidFill>
                  <a:schemeClr val="tx1"/>
                </a:solidFill>
              </a:defRPr>
            </a:lvl1pPr>
            <a:extLst/>
          </a:lstStyle>
          <a:p>
            <a:pPr>
              <a:defRPr/>
            </a:pPr>
            <a:r>
              <a:rPr lang="en-US"/>
              <a:t>© Copyright 1992-2015 by Pearson Education, Inc. All Rights Reserved.</a:t>
            </a:r>
          </a:p>
        </p:txBody>
      </p:sp>
      <p:sp>
        <p:nvSpPr>
          <p:cNvPr id="13" name="Slide Number Placeholder 6">
            <a:extLst>
              <a:ext uri="{FF2B5EF4-FFF2-40B4-BE49-F238E27FC236}">
                <a16:creationId xmlns:a16="http://schemas.microsoft.com/office/drawing/2014/main" id="{9E852DA3-C4C2-42CF-98D2-26C58D64EB3F}"/>
              </a:ext>
            </a:extLst>
          </p:cNvPr>
          <p:cNvSpPr>
            <a:spLocks noGrp="1"/>
          </p:cNvSpPr>
          <p:nvPr>
            <p:ph type="sldNum" sz="quarter" idx="12"/>
          </p:nvPr>
        </p:nvSpPr>
        <p:spPr/>
        <p:txBody>
          <a:bodyPr/>
          <a:lstStyle>
            <a:lvl1pPr>
              <a:defRPr/>
            </a:lvl1pPr>
          </a:lstStyle>
          <a:p>
            <a:fld id="{7DC21A27-9E46-4E24-9D1D-3DB5661B3A08}" type="slidenum">
              <a:rPr lang="en-US" altLang="en-US"/>
              <a:pPr/>
              <a:t>‹#›</a:t>
            </a:fld>
            <a:endParaRPr lang="en-US" altLang="en-US"/>
          </a:p>
        </p:txBody>
      </p:sp>
    </p:spTree>
    <p:extLst>
      <p:ext uri="{BB962C8B-B14F-4D97-AF65-F5344CB8AC3E}">
        <p14:creationId xmlns:p14="http://schemas.microsoft.com/office/powerpoint/2010/main" val="4202695417"/>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A478A6D2-171D-4E2A-B977-38FFAEEC0214}"/>
              </a:ext>
            </a:extLst>
          </p:cNvPr>
          <p:cNvSpPr>
            <a:spLocks noGrp="1"/>
          </p:cNvSpPr>
          <p:nvPr>
            <p:ph type="dt" sz="half" idx="10"/>
          </p:nvPr>
        </p:nvSpPr>
        <p:spPr/>
        <p:txBody>
          <a:bodyPr/>
          <a:lstStyle>
            <a:lvl1pPr>
              <a:defRPr/>
            </a:lvl1pPr>
          </a:lstStyle>
          <a:p>
            <a:pPr>
              <a:defRPr/>
            </a:pPr>
            <a:fld id="{851D2963-AB14-4749-9928-53F82BC81554}" type="datetime1">
              <a:rPr lang="en-US"/>
              <a:pPr>
                <a:defRPr/>
              </a:pPr>
              <a:t>2/3/2021</a:t>
            </a:fld>
            <a:endParaRPr lang="en-US"/>
          </a:p>
        </p:txBody>
      </p:sp>
      <p:sp>
        <p:nvSpPr>
          <p:cNvPr id="5" name="Footer Placeholder 21">
            <a:extLst>
              <a:ext uri="{FF2B5EF4-FFF2-40B4-BE49-F238E27FC236}">
                <a16:creationId xmlns:a16="http://schemas.microsoft.com/office/drawing/2014/main" id="{84B4FCEB-E732-460A-974F-EE52B154AF51}"/>
              </a:ext>
            </a:extLst>
          </p:cNvPr>
          <p:cNvSpPr>
            <a:spLocks noGrp="1"/>
          </p:cNvSpPr>
          <p:nvPr>
            <p:ph type="ftr" sz="quarter" idx="11"/>
          </p:nvPr>
        </p:nvSpPr>
        <p:spPr/>
        <p:txBody>
          <a:bodyPr/>
          <a:lstStyle>
            <a:lvl1pPr>
              <a:defRPr/>
            </a:lvl1pPr>
          </a:lstStyle>
          <a:p>
            <a:pPr>
              <a:defRPr/>
            </a:pPr>
            <a:r>
              <a:rPr lang="en-US"/>
              <a:t>© Copyright 1992-2015 by Pearson Education, Inc. All Rights Reserved.</a:t>
            </a:r>
          </a:p>
        </p:txBody>
      </p:sp>
      <p:sp>
        <p:nvSpPr>
          <p:cNvPr id="6" name="Slide Number Placeholder 17">
            <a:extLst>
              <a:ext uri="{FF2B5EF4-FFF2-40B4-BE49-F238E27FC236}">
                <a16:creationId xmlns:a16="http://schemas.microsoft.com/office/drawing/2014/main" id="{74D59130-6204-4473-82BB-FB25690EBB66}"/>
              </a:ext>
            </a:extLst>
          </p:cNvPr>
          <p:cNvSpPr>
            <a:spLocks noGrp="1"/>
          </p:cNvSpPr>
          <p:nvPr>
            <p:ph type="sldNum" sz="quarter" idx="12"/>
          </p:nvPr>
        </p:nvSpPr>
        <p:spPr/>
        <p:txBody>
          <a:bodyPr/>
          <a:lstStyle>
            <a:lvl1pPr>
              <a:defRPr/>
            </a:lvl1pPr>
          </a:lstStyle>
          <a:p>
            <a:fld id="{CE61CECD-9C3F-40BC-8C23-9B3CDAF3BB8F}" type="slidenum">
              <a:rPr lang="en-US" altLang="en-US"/>
              <a:pPr/>
              <a:t>‹#›</a:t>
            </a:fld>
            <a:endParaRPr lang="en-US" altLang="en-US"/>
          </a:p>
        </p:txBody>
      </p:sp>
    </p:spTree>
    <p:extLst>
      <p:ext uri="{BB962C8B-B14F-4D97-AF65-F5344CB8AC3E}">
        <p14:creationId xmlns:p14="http://schemas.microsoft.com/office/powerpoint/2010/main" val="756733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C3DDC2E9-2781-486C-94F2-266F43AAAB8E}"/>
              </a:ext>
            </a:extLst>
          </p:cNvPr>
          <p:cNvSpPr>
            <a:spLocks noGrp="1"/>
          </p:cNvSpPr>
          <p:nvPr>
            <p:ph type="dt" sz="half" idx="10"/>
          </p:nvPr>
        </p:nvSpPr>
        <p:spPr/>
        <p:txBody>
          <a:bodyPr/>
          <a:lstStyle>
            <a:lvl1pPr>
              <a:defRPr/>
            </a:lvl1pPr>
          </a:lstStyle>
          <a:p>
            <a:pPr>
              <a:defRPr/>
            </a:pPr>
            <a:fld id="{26DE798D-7754-4074-B697-B228FB084047}" type="datetime1">
              <a:rPr lang="en-US"/>
              <a:pPr>
                <a:defRPr/>
              </a:pPr>
              <a:t>2/3/2021</a:t>
            </a:fld>
            <a:endParaRPr lang="en-US"/>
          </a:p>
        </p:txBody>
      </p:sp>
      <p:sp>
        <p:nvSpPr>
          <p:cNvPr id="5" name="Footer Placeholder 21">
            <a:extLst>
              <a:ext uri="{FF2B5EF4-FFF2-40B4-BE49-F238E27FC236}">
                <a16:creationId xmlns:a16="http://schemas.microsoft.com/office/drawing/2014/main" id="{4A4FA584-D342-4E2E-95CE-DF932EA700F4}"/>
              </a:ext>
            </a:extLst>
          </p:cNvPr>
          <p:cNvSpPr>
            <a:spLocks noGrp="1"/>
          </p:cNvSpPr>
          <p:nvPr>
            <p:ph type="ftr" sz="quarter" idx="11"/>
          </p:nvPr>
        </p:nvSpPr>
        <p:spPr/>
        <p:txBody>
          <a:bodyPr/>
          <a:lstStyle>
            <a:lvl1pPr>
              <a:defRPr/>
            </a:lvl1pPr>
          </a:lstStyle>
          <a:p>
            <a:pPr>
              <a:defRPr/>
            </a:pPr>
            <a:r>
              <a:rPr lang="en-US"/>
              <a:t>© Copyright 1992-2015 by Pearson Education, Inc. All Rights Reserved.</a:t>
            </a:r>
          </a:p>
        </p:txBody>
      </p:sp>
      <p:sp>
        <p:nvSpPr>
          <p:cNvPr id="6" name="Slide Number Placeholder 17">
            <a:extLst>
              <a:ext uri="{FF2B5EF4-FFF2-40B4-BE49-F238E27FC236}">
                <a16:creationId xmlns:a16="http://schemas.microsoft.com/office/drawing/2014/main" id="{6C601E76-4662-4D08-8310-E9C159E3B1E8}"/>
              </a:ext>
            </a:extLst>
          </p:cNvPr>
          <p:cNvSpPr>
            <a:spLocks noGrp="1"/>
          </p:cNvSpPr>
          <p:nvPr>
            <p:ph type="sldNum" sz="quarter" idx="12"/>
          </p:nvPr>
        </p:nvSpPr>
        <p:spPr/>
        <p:txBody>
          <a:bodyPr/>
          <a:lstStyle>
            <a:lvl1pPr>
              <a:defRPr/>
            </a:lvl1pPr>
          </a:lstStyle>
          <a:p>
            <a:fld id="{92363D06-B070-4707-B6E5-5053AB047306}" type="slidenum">
              <a:rPr lang="en-US" altLang="en-US"/>
              <a:pPr/>
              <a:t>‹#›</a:t>
            </a:fld>
            <a:endParaRPr lang="en-US" altLang="en-US"/>
          </a:p>
        </p:txBody>
      </p:sp>
    </p:spTree>
    <p:extLst>
      <p:ext uri="{BB962C8B-B14F-4D97-AF65-F5344CB8AC3E}">
        <p14:creationId xmlns:p14="http://schemas.microsoft.com/office/powerpoint/2010/main" val="4288714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a:extLst>
              <a:ext uri="{FF2B5EF4-FFF2-40B4-BE49-F238E27FC236}">
                <a16:creationId xmlns:a16="http://schemas.microsoft.com/office/drawing/2014/main" id="{3A5E5DCA-C89C-4B05-91D8-E5EF56EFEBFE}"/>
              </a:ext>
            </a:extLst>
          </p:cNvPr>
          <p:cNvSpPr>
            <a:spLocks noGrp="1"/>
          </p:cNvSpPr>
          <p:nvPr>
            <p:ph type="dt" sz="half" idx="10"/>
          </p:nvPr>
        </p:nvSpPr>
        <p:spPr/>
        <p:txBody>
          <a:bodyPr/>
          <a:lstStyle>
            <a:lvl1pPr>
              <a:defRPr/>
            </a:lvl1pPr>
          </a:lstStyle>
          <a:p>
            <a:pPr>
              <a:defRPr/>
            </a:pPr>
            <a:fld id="{8262781B-93DF-4101-B3B2-0461497EC9CC}" type="datetime1">
              <a:rPr lang="en-US"/>
              <a:pPr>
                <a:defRPr/>
              </a:pPr>
              <a:t>2/3/2021</a:t>
            </a:fld>
            <a:endParaRPr lang="en-US"/>
          </a:p>
        </p:txBody>
      </p:sp>
      <p:sp>
        <p:nvSpPr>
          <p:cNvPr id="5" name="Footer Placeholder 21">
            <a:extLst>
              <a:ext uri="{FF2B5EF4-FFF2-40B4-BE49-F238E27FC236}">
                <a16:creationId xmlns:a16="http://schemas.microsoft.com/office/drawing/2014/main" id="{8D84A489-2C56-42F7-A5CF-4E93527327FE}"/>
              </a:ext>
            </a:extLst>
          </p:cNvPr>
          <p:cNvSpPr>
            <a:spLocks noGrp="1"/>
          </p:cNvSpPr>
          <p:nvPr>
            <p:ph type="ftr" sz="quarter" idx="11"/>
          </p:nvPr>
        </p:nvSpPr>
        <p:spPr/>
        <p:txBody>
          <a:bodyPr/>
          <a:lstStyle>
            <a:lvl1pPr>
              <a:defRPr/>
            </a:lvl1pPr>
          </a:lstStyle>
          <a:p>
            <a:pPr>
              <a:defRPr/>
            </a:pPr>
            <a:r>
              <a:rPr lang="en-US"/>
              <a:t>© Copyright 1992-2015 by Pearson Education, Inc. All Rights Reserved.</a:t>
            </a:r>
          </a:p>
        </p:txBody>
      </p:sp>
      <p:sp>
        <p:nvSpPr>
          <p:cNvPr id="6" name="Slide Number Placeholder 17">
            <a:extLst>
              <a:ext uri="{FF2B5EF4-FFF2-40B4-BE49-F238E27FC236}">
                <a16:creationId xmlns:a16="http://schemas.microsoft.com/office/drawing/2014/main" id="{ACBB1251-446B-493D-8711-4BED48AA5534}"/>
              </a:ext>
            </a:extLst>
          </p:cNvPr>
          <p:cNvSpPr>
            <a:spLocks noGrp="1"/>
          </p:cNvSpPr>
          <p:nvPr>
            <p:ph type="sldNum" sz="quarter" idx="12"/>
          </p:nvPr>
        </p:nvSpPr>
        <p:spPr/>
        <p:txBody>
          <a:bodyPr/>
          <a:lstStyle>
            <a:lvl1pPr>
              <a:defRPr/>
            </a:lvl1pPr>
          </a:lstStyle>
          <a:p>
            <a:fld id="{038483D2-6299-4990-B13A-EBC308FCD2E6}" type="slidenum">
              <a:rPr lang="en-US" altLang="en-US"/>
              <a:pPr/>
              <a:t>‹#›</a:t>
            </a:fld>
            <a:endParaRPr lang="en-US" altLang="en-US"/>
          </a:p>
        </p:txBody>
      </p:sp>
    </p:spTree>
    <p:extLst>
      <p:ext uri="{BB962C8B-B14F-4D97-AF65-F5344CB8AC3E}">
        <p14:creationId xmlns:p14="http://schemas.microsoft.com/office/powerpoint/2010/main" val="331592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BB4B-7323-4CDA-B838-8E563BEE67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981FFF-028A-4BF0-9191-BDFBCA5F9B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F2FF08-0150-4DA9-9FEC-9F817E2E1DEF}"/>
              </a:ext>
            </a:extLst>
          </p:cNvPr>
          <p:cNvSpPr>
            <a:spLocks noGrp="1"/>
          </p:cNvSpPr>
          <p:nvPr>
            <p:ph type="dt" sz="half" idx="10"/>
          </p:nvPr>
        </p:nvSpPr>
        <p:spPr/>
        <p:txBody>
          <a:bodyPr/>
          <a:lstStyle/>
          <a:p>
            <a:fld id="{CA4B4E1E-10A0-4180-BE7D-5DAE0EC0F546}" type="datetimeFigureOut">
              <a:rPr lang="en-US" smtClean="0"/>
              <a:t>2/3/2021</a:t>
            </a:fld>
            <a:endParaRPr lang="en-US"/>
          </a:p>
        </p:txBody>
      </p:sp>
      <p:sp>
        <p:nvSpPr>
          <p:cNvPr id="5" name="Footer Placeholder 4">
            <a:extLst>
              <a:ext uri="{FF2B5EF4-FFF2-40B4-BE49-F238E27FC236}">
                <a16:creationId xmlns:a16="http://schemas.microsoft.com/office/drawing/2014/main" id="{DF6930E0-6F2E-45AE-997D-7462F3A5C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EEDF6-3C73-4A90-9E9B-E2CA3E4DBB0C}"/>
              </a:ext>
            </a:extLst>
          </p:cNvPr>
          <p:cNvSpPr>
            <a:spLocks noGrp="1"/>
          </p:cNvSpPr>
          <p:nvPr>
            <p:ph type="sldNum" sz="quarter" idx="12"/>
          </p:nvPr>
        </p:nvSpPr>
        <p:spPr/>
        <p:txBody>
          <a:bodyPr/>
          <a:lstStyle/>
          <a:p>
            <a:fld id="{C59ED7B5-E9D1-4220-91B6-51C33D3C8D35}" type="slidenum">
              <a:rPr lang="en-US" smtClean="0"/>
              <a:t>‹#›</a:t>
            </a:fld>
            <a:endParaRPr lang="en-US"/>
          </a:p>
        </p:txBody>
      </p:sp>
    </p:spTree>
    <p:extLst>
      <p:ext uri="{BB962C8B-B14F-4D97-AF65-F5344CB8AC3E}">
        <p14:creationId xmlns:p14="http://schemas.microsoft.com/office/powerpoint/2010/main" val="377599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30BA-23E6-41F1-B0D7-7DB9C6044E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C65B9D-6BF0-4B99-A20F-B879E3630C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C60AC4-FC43-4CBD-8A9E-6D52D11E4B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4F05FE-BEF8-4074-A520-C7AA48B6766B}"/>
              </a:ext>
            </a:extLst>
          </p:cNvPr>
          <p:cNvSpPr>
            <a:spLocks noGrp="1"/>
          </p:cNvSpPr>
          <p:nvPr>
            <p:ph type="dt" sz="half" idx="10"/>
          </p:nvPr>
        </p:nvSpPr>
        <p:spPr/>
        <p:txBody>
          <a:bodyPr/>
          <a:lstStyle/>
          <a:p>
            <a:fld id="{CA4B4E1E-10A0-4180-BE7D-5DAE0EC0F546}" type="datetimeFigureOut">
              <a:rPr lang="en-US" smtClean="0"/>
              <a:t>2/3/2021</a:t>
            </a:fld>
            <a:endParaRPr lang="en-US"/>
          </a:p>
        </p:txBody>
      </p:sp>
      <p:sp>
        <p:nvSpPr>
          <p:cNvPr id="6" name="Footer Placeholder 5">
            <a:extLst>
              <a:ext uri="{FF2B5EF4-FFF2-40B4-BE49-F238E27FC236}">
                <a16:creationId xmlns:a16="http://schemas.microsoft.com/office/drawing/2014/main" id="{07EB6A9F-3E97-4208-83CC-43F7ECFE6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AACFB-365E-4DFA-AA6F-B55373BF43D0}"/>
              </a:ext>
            </a:extLst>
          </p:cNvPr>
          <p:cNvSpPr>
            <a:spLocks noGrp="1"/>
          </p:cNvSpPr>
          <p:nvPr>
            <p:ph type="sldNum" sz="quarter" idx="12"/>
          </p:nvPr>
        </p:nvSpPr>
        <p:spPr/>
        <p:txBody>
          <a:bodyPr/>
          <a:lstStyle/>
          <a:p>
            <a:fld id="{C59ED7B5-E9D1-4220-91B6-51C33D3C8D35}" type="slidenum">
              <a:rPr lang="en-US" smtClean="0"/>
              <a:t>‹#›</a:t>
            </a:fld>
            <a:endParaRPr lang="en-US"/>
          </a:p>
        </p:txBody>
      </p:sp>
    </p:spTree>
    <p:extLst>
      <p:ext uri="{BB962C8B-B14F-4D97-AF65-F5344CB8AC3E}">
        <p14:creationId xmlns:p14="http://schemas.microsoft.com/office/powerpoint/2010/main" val="90995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A3E2-3E7D-4D10-97D3-3F784DFE8A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8491E5-7AA9-4A61-B45D-C4661A3077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330516-645A-41CD-9261-28D02BAD26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A64D51-3B3E-4062-9449-EA6B63FBDC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7DCAF9-ABDA-4865-A4E4-CACF47DF0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24C932-C7D8-4727-AE73-138D5D4F7437}"/>
              </a:ext>
            </a:extLst>
          </p:cNvPr>
          <p:cNvSpPr>
            <a:spLocks noGrp="1"/>
          </p:cNvSpPr>
          <p:nvPr>
            <p:ph type="dt" sz="half" idx="10"/>
          </p:nvPr>
        </p:nvSpPr>
        <p:spPr/>
        <p:txBody>
          <a:bodyPr/>
          <a:lstStyle/>
          <a:p>
            <a:fld id="{CA4B4E1E-10A0-4180-BE7D-5DAE0EC0F546}" type="datetimeFigureOut">
              <a:rPr lang="en-US" smtClean="0"/>
              <a:t>2/3/2021</a:t>
            </a:fld>
            <a:endParaRPr lang="en-US"/>
          </a:p>
        </p:txBody>
      </p:sp>
      <p:sp>
        <p:nvSpPr>
          <p:cNvPr id="8" name="Footer Placeholder 7">
            <a:extLst>
              <a:ext uri="{FF2B5EF4-FFF2-40B4-BE49-F238E27FC236}">
                <a16:creationId xmlns:a16="http://schemas.microsoft.com/office/drawing/2014/main" id="{E8723C8C-8BD1-4614-BFBC-1A0C083EC5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AFBFD7-0739-49E5-A100-E2AA7E6B8324}"/>
              </a:ext>
            </a:extLst>
          </p:cNvPr>
          <p:cNvSpPr>
            <a:spLocks noGrp="1"/>
          </p:cNvSpPr>
          <p:nvPr>
            <p:ph type="sldNum" sz="quarter" idx="12"/>
          </p:nvPr>
        </p:nvSpPr>
        <p:spPr/>
        <p:txBody>
          <a:bodyPr/>
          <a:lstStyle/>
          <a:p>
            <a:fld id="{C59ED7B5-E9D1-4220-91B6-51C33D3C8D35}" type="slidenum">
              <a:rPr lang="en-US" smtClean="0"/>
              <a:t>‹#›</a:t>
            </a:fld>
            <a:endParaRPr lang="en-US"/>
          </a:p>
        </p:txBody>
      </p:sp>
    </p:spTree>
    <p:extLst>
      <p:ext uri="{BB962C8B-B14F-4D97-AF65-F5344CB8AC3E}">
        <p14:creationId xmlns:p14="http://schemas.microsoft.com/office/powerpoint/2010/main" val="207880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E4A5-E63C-448C-BAA9-B37FD96838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762F92-06A5-4AA9-B814-7E152CD87F7C}"/>
              </a:ext>
            </a:extLst>
          </p:cNvPr>
          <p:cNvSpPr>
            <a:spLocks noGrp="1"/>
          </p:cNvSpPr>
          <p:nvPr>
            <p:ph type="dt" sz="half" idx="10"/>
          </p:nvPr>
        </p:nvSpPr>
        <p:spPr/>
        <p:txBody>
          <a:bodyPr/>
          <a:lstStyle/>
          <a:p>
            <a:fld id="{CA4B4E1E-10A0-4180-BE7D-5DAE0EC0F546}" type="datetimeFigureOut">
              <a:rPr lang="en-US" smtClean="0"/>
              <a:t>2/3/2021</a:t>
            </a:fld>
            <a:endParaRPr lang="en-US"/>
          </a:p>
        </p:txBody>
      </p:sp>
      <p:sp>
        <p:nvSpPr>
          <p:cNvPr id="4" name="Footer Placeholder 3">
            <a:extLst>
              <a:ext uri="{FF2B5EF4-FFF2-40B4-BE49-F238E27FC236}">
                <a16:creationId xmlns:a16="http://schemas.microsoft.com/office/drawing/2014/main" id="{1AAFAE7C-A4ED-4F3F-BE3D-1BFA8AE6E1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3C61AA-9021-4AA0-87A8-1338867AF2F1}"/>
              </a:ext>
            </a:extLst>
          </p:cNvPr>
          <p:cNvSpPr>
            <a:spLocks noGrp="1"/>
          </p:cNvSpPr>
          <p:nvPr>
            <p:ph type="sldNum" sz="quarter" idx="12"/>
          </p:nvPr>
        </p:nvSpPr>
        <p:spPr/>
        <p:txBody>
          <a:bodyPr/>
          <a:lstStyle/>
          <a:p>
            <a:fld id="{C59ED7B5-E9D1-4220-91B6-51C33D3C8D35}" type="slidenum">
              <a:rPr lang="en-US" smtClean="0"/>
              <a:t>‹#›</a:t>
            </a:fld>
            <a:endParaRPr lang="en-US"/>
          </a:p>
        </p:txBody>
      </p:sp>
    </p:spTree>
    <p:extLst>
      <p:ext uri="{BB962C8B-B14F-4D97-AF65-F5344CB8AC3E}">
        <p14:creationId xmlns:p14="http://schemas.microsoft.com/office/powerpoint/2010/main" val="141954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A48034-C321-48D6-BA0B-54C8C7CD47B0}"/>
              </a:ext>
            </a:extLst>
          </p:cNvPr>
          <p:cNvSpPr>
            <a:spLocks noGrp="1"/>
          </p:cNvSpPr>
          <p:nvPr>
            <p:ph type="dt" sz="half" idx="10"/>
          </p:nvPr>
        </p:nvSpPr>
        <p:spPr/>
        <p:txBody>
          <a:bodyPr/>
          <a:lstStyle/>
          <a:p>
            <a:fld id="{CA4B4E1E-10A0-4180-BE7D-5DAE0EC0F546}" type="datetimeFigureOut">
              <a:rPr lang="en-US" smtClean="0"/>
              <a:t>2/3/2021</a:t>
            </a:fld>
            <a:endParaRPr lang="en-US"/>
          </a:p>
        </p:txBody>
      </p:sp>
      <p:sp>
        <p:nvSpPr>
          <p:cNvPr id="3" name="Footer Placeholder 2">
            <a:extLst>
              <a:ext uri="{FF2B5EF4-FFF2-40B4-BE49-F238E27FC236}">
                <a16:creationId xmlns:a16="http://schemas.microsoft.com/office/drawing/2014/main" id="{2950DCBE-FEC9-423F-824A-EA7B0D65C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3F6C33-404F-4740-B6DB-E85A46F42D4F}"/>
              </a:ext>
            </a:extLst>
          </p:cNvPr>
          <p:cNvSpPr>
            <a:spLocks noGrp="1"/>
          </p:cNvSpPr>
          <p:nvPr>
            <p:ph type="sldNum" sz="quarter" idx="12"/>
          </p:nvPr>
        </p:nvSpPr>
        <p:spPr/>
        <p:txBody>
          <a:bodyPr/>
          <a:lstStyle/>
          <a:p>
            <a:fld id="{C59ED7B5-E9D1-4220-91B6-51C33D3C8D35}" type="slidenum">
              <a:rPr lang="en-US" smtClean="0"/>
              <a:t>‹#›</a:t>
            </a:fld>
            <a:endParaRPr lang="en-US"/>
          </a:p>
        </p:txBody>
      </p:sp>
    </p:spTree>
    <p:extLst>
      <p:ext uri="{BB962C8B-B14F-4D97-AF65-F5344CB8AC3E}">
        <p14:creationId xmlns:p14="http://schemas.microsoft.com/office/powerpoint/2010/main" val="413756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FB59-16DC-45D3-B8BA-C42ABF2F9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C115A9-6114-4651-B47F-022DEA1CF7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00C135-3244-434F-82EF-2664C9A84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AF5E70-A765-4C05-BE5D-540ABE3F7243}"/>
              </a:ext>
            </a:extLst>
          </p:cNvPr>
          <p:cNvSpPr>
            <a:spLocks noGrp="1"/>
          </p:cNvSpPr>
          <p:nvPr>
            <p:ph type="dt" sz="half" idx="10"/>
          </p:nvPr>
        </p:nvSpPr>
        <p:spPr/>
        <p:txBody>
          <a:bodyPr/>
          <a:lstStyle/>
          <a:p>
            <a:fld id="{CA4B4E1E-10A0-4180-BE7D-5DAE0EC0F546}" type="datetimeFigureOut">
              <a:rPr lang="en-US" smtClean="0"/>
              <a:t>2/3/2021</a:t>
            </a:fld>
            <a:endParaRPr lang="en-US"/>
          </a:p>
        </p:txBody>
      </p:sp>
      <p:sp>
        <p:nvSpPr>
          <p:cNvPr id="6" name="Footer Placeholder 5">
            <a:extLst>
              <a:ext uri="{FF2B5EF4-FFF2-40B4-BE49-F238E27FC236}">
                <a16:creationId xmlns:a16="http://schemas.microsoft.com/office/drawing/2014/main" id="{1D43D02F-A18D-438D-ABD7-3AD41EF3A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D5A40-2ECE-4F31-9CE6-158317DD0A4E}"/>
              </a:ext>
            </a:extLst>
          </p:cNvPr>
          <p:cNvSpPr>
            <a:spLocks noGrp="1"/>
          </p:cNvSpPr>
          <p:nvPr>
            <p:ph type="sldNum" sz="quarter" idx="12"/>
          </p:nvPr>
        </p:nvSpPr>
        <p:spPr/>
        <p:txBody>
          <a:bodyPr/>
          <a:lstStyle/>
          <a:p>
            <a:fld id="{C59ED7B5-E9D1-4220-91B6-51C33D3C8D35}" type="slidenum">
              <a:rPr lang="en-US" smtClean="0"/>
              <a:t>‹#›</a:t>
            </a:fld>
            <a:endParaRPr lang="en-US"/>
          </a:p>
        </p:txBody>
      </p:sp>
    </p:spTree>
    <p:extLst>
      <p:ext uri="{BB962C8B-B14F-4D97-AF65-F5344CB8AC3E}">
        <p14:creationId xmlns:p14="http://schemas.microsoft.com/office/powerpoint/2010/main" val="208493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9ECB-6A7C-4601-9B5F-06D03DC85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897107-78BC-4ADD-B806-DCC20BDB47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E27B35-476D-4ADC-8A52-2D2AB4CBC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57EA8-11E6-4363-B606-09832A3783F2}"/>
              </a:ext>
            </a:extLst>
          </p:cNvPr>
          <p:cNvSpPr>
            <a:spLocks noGrp="1"/>
          </p:cNvSpPr>
          <p:nvPr>
            <p:ph type="dt" sz="half" idx="10"/>
          </p:nvPr>
        </p:nvSpPr>
        <p:spPr/>
        <p:txBody>
          <a:bodyPr/>
          <a:lstStyle/>
          <a:p>
            <a:fld id="{CA4B4E1E-10A0-4180-BE7D-5DAE0EC0F546}" type="datetimeFigureOut">
              <a:rPr lang="en-US" smtClean="0"/>
              <a:t>2/3/2021</a:t>
            </a:fld>
            <a:endParaRPr lang="en-US"/>
          </a:p>
        </p:txBody>
      </p:sp>
      <p:sp>
        <p:nvSpPr>
          <p:cNvPr id="6" name="Footer Placeholder 5">
            <a:extLst>
              <a:ext uri="{FF2B5EF4-FFF2-40B4-BE49-F238E27FC236}">
                <a16:creationId xmlns:a16="http://schemas.microsoft.com/office/drawing/2014/main" id="{200092A7-7D68-4E92-9291-B53BF99A34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0C289-4210-4C3B-B378-823DEA1EE4BE}"/>
              </a:ext>
            </a:extLst>
          </p:cNvPr>
          <p:cNvSpPr>
            <a:spLocks noGrp="1"/>
          </p:cNvSpPr>
          <p:nvPr>
            <p:ph type="sldNum" sz="quarter" idx="12"/>
          </p:nvPr>
        </p:nvSpPr>
        <p:spPr/>
        <p:txBody>
          <a:bodyPr/>
          <a:lstStyle/>
          <a:p>
            <a:fld id="{C59ED7B5-E9D1-4220-91B6-51C33D3C8D35}" type="slidenum">
              <a:rPr lang="en-US" smtClean="0"/>
              <a:t>‹#›</a:t>
            </a:fld>
            <a:endParaRPr lang="en-US"/>
          </a:p>
        </p:txBody>
      </p:sp>
    </p:spTree>
    <p:extLst>
      <p:ext uri="{BB962C8B-B14F-4D97-AF65-F5344CB8AC3E}">
        <p14:creationId xmlns:p14="http://schemas.microsoft.com/office/powerpoint/2010/main" val="105451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101D24-3B0C-4A87-AFA7-6618D5A464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60F4DD-07E0-4754-B84B-914BFBB022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F2A98-23FA-4E2F-BEEE-E8124E6C62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B4E1E-10A0-4180-BE7D-5DAE0EC0F546}" type="datetimeFigureOut">
              <a:rPr lang="en-US" smtClean="0"/>
              <a:t>2/3/2021</a:t>
            </a:fld>
            <a:endParaRPr lang="en-US"/>
          </a:p>
        </p:txBody>
      </p:sp>
      <p:sp>
        <p:nvSpPr>
          <p:cNvPr id="5" name="Footer Placeholder 4">
            <a:extLst>
              <a:ext uri="{FF2B5EF4-FFF2-40B4-BE49-F238E27FC236}">
                <a16:creationId xmlns:a16="http://schemas.microsoft.com/office/drawing/2014/main" id="{118E48D3-6C18-4370-AA9B-B95140E843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396E40-243B-4932-A16E-4C3B85A593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ED7B5-E9D1-4220-91B6-51C33D3C8D35}" type="slidenum">
              <a:rPr lang="en-US" smtClean="0"/>
              <a:t>‹#›</a:t>
            </a:fld>
            <a:endParaRPr lang="en-US"/>
          </a:p>
        </p:txBody>
      </p:sp>
    </p:spTree>
    <p:extLst>
      <p:ext uri="{BB962C8B-B14F-4D97-AF65-F5344CB8AC3E}">
        <p14:creationId xmlns:p14="http://schemas.microsoft.com/office/powerpoint/2010/main" val="2466242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5DEC7A8D-25F0-4C31-8808-90989647B558}"/>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1027" name="Freeform 11">
            <a:extLst>
              <a:ext uri="{FF2B5EF4-FFF2-40B4-BE49-F238E27FC236}">
                <a16:creationId xmlns:a16="http://schemas.microsoft.com/office/drawing/2014/main" id="{8C40A58E-3729-443A-B4C5-540857727017}"/>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14" name="Right Triangle 13">
            <a:extLst>
              <a:ext uri="{FF2B5EF4-FFF2-40B4-BE49-F238E27FC236}">
                <a16:creationId xmlns:a16="http://schemas.microsoft.com/office/drawing/2014/main" id="{2F392AC9-7578-48F0-A98C-AC5F51CB6F8D}"/>
              </a:ext>
            </a:extLst>
          </p:cNvPr>
          <p:cNvSpPr>
            <a:spLocks/>
          </p:cNvSpPr>
          <p:nvPr/>
        </p:nvSpPr>
        <p:spPr bwMode="auto">
          <a:xfrm>
            <a:off x="-8056" y="5791253"/>
            <a:ext cx="4536419"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cxnSp>
        <p:nvCxnSpPr>
          <p:cNvPr id="15" name="Straight Connector 14">
            <a:extLst>
              <a:ext uri="{FF2B5EF4-FFF2-40B4-BE49-F238E27FC236}">
                <a16:creationId xmlns:a16="http://schemas.microsoft.com/office/drawing/2014/main" id="{2E23A083-4BCA-4C1C-BA8E-F9B99495E735}"/>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5C37F4F8-E730-4277-9DDA-EDBEA316165E}"/>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a16="http://schemas.microsoft.com/office/drawing/2014/main" id="{95F92F30-2235-46C9-9308-A1221935B93E}"/>
              </a:ext>
            </a:extLst>
          </p:cNvPr>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13D52160-24C5-4A4B-B6A2-88621A9C306D}"/>
              </a:ext>
            </a:extLst>
          </p:cNvPr>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pPr>
              <a:defRPr/>
            </a:pPr>
            <a:fld id="{DB448594-E5F9-4689-B517-757BFD89E638}" type="datetime1">
              <a:rPr lang="en-US"/>
              <a:pPr>
                <a:defRPr/>
              </a:pPr>
              <a:t>2/3/2021</a:t>
            </a:fld>
            <a:endParaRPr lang="en-US"/>
          </a:p>
        </p:txBody>
      </p:sp>
      <p:sp>
        <p:nvSpPr>
          <p:cNvPr id="22" name="Footer Placeholder 21">
            <a:extLst>
              <a:ext uri="{FF2B5EF4-FFF2-40B4-BE49-F238E27FC236}">
                <a16:creationId xmlns:a16="http://schemas.microsoft.com/office/drawing/2014/main" id="{A14DC159-0BB8-4B43-ADA5-55358635624B}"/>
              </a:ext>
            </a:extLst>
          </p:cNvPr>
          <p:cNvSpPr>
            <a:spLocks noGrp="1"/>
          </p:cNvSpPr>
          <p:nvPr>
            <p:ph type="ftr" sz="quarter" idx="3"/>
          </p:nvPr>
        </p:nvSpPr>
        <p:spPr>
          <a:xfrm>
            <a:off x="5283200" y="6408739"/>
            <a:ext cx="369146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r>
              <a:rPr lang="en-US"/>
              <a:t>© Copyright 1992-2015 by Pearson Education, Inc. All Rights Reserved.</a:t>
            </a:r>
          </a:p>
        </p:txBody>
      </p:sp>
      <p:sp>
        <p:nvSpPr>
          <p:cNvPr id="18" name="Slide Number Placeholder 17">
            <a:extLst>
              <a:ext uri="{FF2B5EF4-FFF2-40B4-BE49-F238E27FC236}">
                <a16:creationId xmlns:a16="http://schemas.microsoft.com/office/drawing/2014/main" id="{313DCA0B-9CFF-46E6-8425-67D3C9F6B081}"/>
              </a:ext>
            </a:extLst>
          </p:cNvPr>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Lucida Sans Unicode" panose="020B0602030504020204" pitchFamily="34" charset="0"/>
              </a:defRPr>
            </a:lvl1pPr>
          </a:lstStyle>
          <a:p>
            <a:fld id="{0F605744-428C-4768-9E33-66D71654282D}" type="slidenum">
              <a:rPr lang="en-US" altLang="en-US"/>
              <a:pPr/>
              <a:t>‹#›</a:t>
            </a:fld>
            <a:endParaRPr lang="en-US" altLang="en-US"/>
          </a:p>
        </p:txBody>
      </p:sp>
      <p:sp>
        <p:nvSpPr>
          <p:cNvPr id="11" name="Action Button: Back or Previous 10">
            <a:hlinkClick r:id="" action="ppaction://hlinkshowjump?jump=previousslide" highlightClick="1"/>
            <a:extLst>
              <a:ext uri="{FF2B5EF4-FFF2-40B4-BE49-F238E27FC236}">
                <a16:creationId xmlns:a16="http://schemas.microsoft.com/office/drawing/2014/main" id="{9636A4B6-F17E-46EA-87F1-A110A855018B}"/>
              </a:ext>
            </a:extLst>
          </p:cNvPr>
          <p:cNvSpPr/>
          <p:nvPr/>
        </p:nvSpPr>
        <p:spPr>
          <a:xfrm>
            <a:off x="11074400" y="152400"/>
            <a:ext cx="4064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sz="1800"/>
          </a:p>
        </p:txBody>
      </p:sp>
      <p:sp>
        <p:nvSpPr>
          <p:cNvPr id="16" name="Action Button: Forward or Next 15">
            <a:hlinkClick r:id="" action="ppaction://hlinkshowjump?jump=nextslide" highlightClick="1"/>
            <a:extLst>
              <a:ext uri="{FF2B5EF4-FFF2-40B4-BE49-F238E27FC236}">
                <a16:creationId xmlns:a16="http://schemas.microsoft.com/office/drawing/2014/main" id="{E143DC51-7FC0-4151-976D-67E26CCB420A}"/>
              </a:ext>
            </a:extLst>
          </p:cNvPr>
          <p:cNvSpPr/>
          <p:nvPr/>
        </p:nvSpPr>
        <p:spPr>
          <a:xfrm>
            <a:off x="11582400" y="152400"/>
            <a:ext cx="4064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sz="1800"/>
          </a:p>
        </p:txBody>
      </p:sp>
    </p:spTree>
    <p:extLst>
      <p:ext uri="{BB962C8B-B14F-4D97-AF65-F5344CB8AC3E}">
        <p14:creationId xmlns:p14="http://schemas.microsoft.com/office/powerpoint/2010/main" val="3251091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Times New Roman" panose="02020603050405020304" pitchFamily="18" charset="0"/>
        </a:defRPr>
      </a:lvl2pPr>
      <a:lvl3pPr algn="l" rtl="0" eaLnBrk="0" fontAlgn="base" hangingPunct="0">
        <a:spcBef>
          <a:spcPct val="0"/>
        </a:spcBef>
        <a:spcAft>
          <a:spcPct val="0"/>
        </a:spcAft>
        <a:defRPr sz="4100" b="1">
          <a:solidFill>
            <a:schemeClr val="tx2"/>
          </a:solidFill>
          <a:latin typeface="Times New Roman" panose="02020603050405020304" pitchFamily="18" charset="0"/>
        </a:defRPr>
      </a:lvl3pPr>
      <a:lvl4pPr algn="l" rtl="0" eaLnBrk="0" fontAlgn="base" hangingPunct="0">
        <a:spcBef>
          <a:spcPct val="0"/>
        </a:spcBef>
        <a:spcAft>
          <a:spcPct val="0"/>
        </a:spcAft>
        <a:defRPr sz="4100" b="1">
          <a:solidFill>
            <a:schemeClr val="tx2"/>
          </a:solidFill>
          <a:latin typeface="Times New Roman" panose="02020603050405020304" pitchFamily="18" charset="0"/>
        </a:defRPr>
      </a:lvl4pPr>
      <a:lvl5pPr algn="l" rtl="0" eaLnBrk="0" fontAlgn="base" hangingPunct="0">
        <a:spcBef>
          <a:spcPct val="0"/>
        </a:spcBef>
        <a:spcAft>
          <a:spcPct val="0"/>
        </a:spcAft>
        <a:defRPr sz="4100" b="1">
          <a:solidFill>
            <a:schemeClr val="tx2"/>
          </a:solidFill>
          <a:latin typeface="Times New Roman" panose="02020603050405020304" pitchFamily="18"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F3BD-E2E1-4A34-AB1A-2D8C8D0F18ED}"/>
              </a:ext>
            </a:extLst>
          </p:cNvPr>
          <p:cNvSpPr>
            <a:spLocks noGrp="1"/>
          </p:cNvSpPr>
          <p:nvPr>
            <p:ph type="ctrTitle"/>
          </p:nvPr>
        </p:nvSpPr>
        <p:spPr/>
        <p:txBody>
          <a:bodyPr/>
          <a:lstStyle/>
          <a:p>
            <a:r>
              <a:rPr lang="en-US" dirty="0"/>
              <a:t>Homework 1</a:t>
            </a:r>
          </a:p>
        </p:txBody>
      </p:sp>
      <p:sp>
        <p:nvSpPr>
          <p:cNvPr id="3" name="Subtitle 2">
            <a:extLst>
              <a:ext uri="{FF2B5EF4-FFF2-40B4-BE49-F238E27FC236}">
                <a16:creationId xmlns:a16="http://schemas.microsoft.com/office/drawing/2014/main" id="{9D1C42B3-6173-498E-8514-19ED5876893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4130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D357-BBB8-4B22-826E-C7556C9186C4}"/>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rPr>
              <a:t>1.6  Case Study: Class </a:t>
            </a:r>
            <a:r>
              <a:rPr lang="en-US" dirty="0" err="1">
                <a:solidFill>
                  <a:srgbClr val="3380E6"/>
                </a:solidFill>
                <a:latin typeface="Lucida Console"/>
              </a:rPr>
              <a:t>GradeBook</a:t>
            </a:r>
            <a:r>
              <a:rPr lang="en-US" dirty="0">
                <a:solidFill>
                  <a:srgbClr val="3380E6"/>
                </a:solidFill>
              </a:rPr>
              <a:t> Using an Array to Store Grades (Cont.)</a:t>
            </a:r>
          </a:p>
        </p:txBody>
      </p:sp>
      <p:sp>
        <p:nvSpPr>
          <p:cNvPr id="119811" name="Text Placeholder 2">
            <a:extLst>
              <a:ext uri="{FF2B5EF4-FFF2-40B4-BE49-F238E27FC236}">
                <a16:creationId xmlns:a16="http://schemas.microsoft.com/office/drawing/2014/main" id="{893DDAAE-0E12-4F14-8016-CC99F61E499E}"/>
              </a:ext>
            </a:extLst>
          </p:cNvPr>
          <p:cNvSpPr>
            <a:spLocks noGrp="1"/>
          </p:cNvSpPr>
          <p:nvPr>
            <p:ph type="body" idx="1"/>
          </p:nvPr>
        </p:nvSpPr>
        <p:spPr>
          <a:xfrm>
            <a:off x="1981200" y="1874838"/>
            <a:ext cx="8229600" cy="4525962"/>
          </a:xfrm>
        </p:spPr>
        <p:txBody>
          <a:bodyPr/>
          <a:lstStyle/>
          <a:p>
            <a:pPr eaLnBrk="1" hangingPunct="1"/>
            <a:r>
              <a:rPr lang="en-US" altLang="en-US">
                <a:solidFill>
                  <a:srgbClr val="000000"/>
                </a:solidFill>
                <a:latin typeface="Times New Roman" panose="02020603050405020304" pitchFamily="18" charset="0"/>
              </a:rPr>
              <a:t>The application of Fig. 7.15 creates an object of class </a:t>
            </a:r>
            <a:r>
              <a:rPr lang="en-US" altLang="en-US">
                <a:solidFill>
                  <a:srgbClr val="000000"/>
                </a:solidFill>
                <a:latin typeface="Lucida Console" panose="020B0609040504020204" pitchFamily="49" charset="0"/>
              </a:rPr>
              <a:t>GradeBook</a:t>
            </a:r>
            <a:r>
              <a:rPr lang="en-US" altLang="en-US">
                <a:solidFill>
                  <a:srgbClr val="000000"/>
                </a:solidFill>
                <a:latin typeface="Times New Roman" panose="02020603050405020304" pitchFamily="18" charset="0"/>
              </a:rPr>
              <a:t> (Fig. 7.14) using the </a:t>
            </a:r>
            <a:r>
              <a:rPr lang="en-US" altLang="en-US">
                <a:solidFill>
                  <a:srgbClr val="000000"/>
                </a:solidFill>
                <a:latin typeface="Lucida Console" panose="020B0609040504020204" pitchFamily="49" charset="0"/>
              </a:rPr>
              <a:t>int</a:t>
            </a:r>
            <a:r>
              <a:rPr lang="en-US" altLang="en-US">
                <a:solidFill>
                  <a:srgbClr val="000000"/>
                </a:solidFill>
                <a:latin typeface="Times New Roman" panose="02020603050405020304" pitchFamily="18" charset="0"/>
              </a:rPr>
              <a:t> array </a:t>
            </a:r>
            <a:r>
              <a:rPr lang="en-US" altLang="en-US">
                <a:solidFill>
                  <a:srgbClr val="000000"/>
                </a:solidFill>
                <a:latin typeface="Lucida Console" panose="020B0609040504020204" pitchFamily="49" charset="0"/>
              </a:rPr>
              <a:t>grades-Array</a:t>
            </a:r>
            <a:r>
              <a:rPr lang="en-US" altLang="en-US">
                <a:solidFill>
                  <a:srgbClr val="000000"/>
                </a:solidFill>
                <a:latin typeface="Times New Roman" panose="02020603050405020304" pitchFamily="18" charset="0"/>
              </a:rPr>
              <a:t>.</a:t>
            </a:r>
          </a:p>
          <a:p>
            <a:pPr eaLnBrk="1" hangingPunct="1"/>
            <a:r>
              <a:rPr lang="en-US" altLang="en-US">
                <a:solidFill>
                  <a:srgbClr val="000000"/>
                </a:solidFill>
                <a:latin typeface="Times New Roman" panose="02020603050405020304" pitchFamily="18" charset="0"/>
              </a:rPr>
              <a:t>Lines 12–13 pass a course name and </a:t>
            </a:r>
            <a:r>
              <a:rPr lang="en-US" altLang="en-US">
                <a:solidFill>
                  <a:srgbClr val="000000"/>
                </a:solidFill>
                <a:latin typeface="Lucida Console" panose="020B0609040504020204" pitchFamily="49" charset="0"/>
              </a:rPr>
              <a:t>gradesArray</a:t>
            </a:r>
            <a:r>
              <a:rPr lang="en-US" altLang="en-US">
                <a:solidFill>
                  <a:srgbClr val="000000"/>
                </a:solidFill>
                <a:latin typeface="Times New Roman" panose="02020603050405020304" pitchFamily="18" charset="0"/>
              </a:rPr>
              <a:t> to the </a:t>
            </a:r>
            <a:r>
              <a:rPr lang="en-US" altLang="en-US">
                <a:solidFill>
                  <a:srgbClr val="000000"/>
                </a:solidFill>
                <a:latin typeface="Lucida Console" panose="020B0609040504020204" pitchFamily="49" charset="0"/>
              </a:rPr>
              <a:t>GradeBook</a:t>
            </a:r>
            <a:r>
              <a:rPr lang="en-US" altLang="en-US">
                <a:solidFill>
                  <a:srgbClr val="000000"/>
                </a:solidFill>
                <a:latin typeface="Times New Roman" panose="02020603050405020304" pitchFamily="18" charset="0"/>
              </a:rPr>
              <a:t> constructor. </a:t>
            </a:r>
          </a:p>
        </p:txBody>
      </p:sp>
      <p:sp>
        <p:nvSpPr>
          <p:cNvPr id="4" name="Footer Placeholder 3">
            <a:extLst>
              <a:ext uri="{FF2B5EF4-FFF2-40B4-BE49-F238E27FC236}">
                <a16:creationId xmlns:a16="http://schemas.microsoft.com/office/drawing/2014/main" id="{941F6381-753A-43AE-9E52-1EB12B3BBE80}"/>
              </a:ext>
            </a:extLst>
          </p:cNvPr>
          <p:cNvSpPr>
            <a:spLocks noGrp="1"/>
          </p:cNvSpPr>
          <p:nvPr>
            <p:ph type="ftr" sz="quarter" idx="11"/>
          </p:nvPr>
        </p:nvSpPr>
        <p:spPr/>
        <p:txBody>
          <a:bodyPr/>
          <a:lstStyle/>
          <a:p>
            <a:pPr>
              <a:defRPr/>
            </a:pPr>
            <a:r>
              <a:rPr lang="en-US">
                <a:solidFill>
                  <a:prstClr val="black"/>
                </a:solidFill>
                <a:latin typeface="Arial" panose="020B0604020202020204"/>
              </a:rPr>
              <a:t>© Copyright 1992-2015 by Pearson Education, Inc.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1" descr="jhtp_07_IntroToClasses_Page_42">
            <a:extLst>
              <a:ext uri="{FF2B5EF4-FFF2-40B4-BE49-F238E27FC236}">
                <a16:creationId xmlns:a16="http://schemas.microsoft.com/office/drawing/2014/main" id="{FDDB770B-F202-4429-96E6-128E3FFE78C8}"/>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CEA0AB16-5631-4DB5-897B-82682152F9C1}"/>
              </a:ext>
            </a:extLst>
          </p:cNvPr>
          <p:cNvSpPr>
            <a:spLocks noGrp="1"/>
          </p:cNvSpPr>
          <p:nvPr>
            <p:ph type="ftr" sz="quarter" idx="11"/>
          </p:nvPr>
        </p:nvSpPr>
        <p:spPr/>
        <p:txBody>
          <a:bodyPr/>
          <a:lstStyle/>
          <a:p>
            <a:pPr>
              <a:defRPr/>
            </a:pPr>
            <a:r>
              <a:rPr lang="en-US">
                <a:solidFill>
                  <a:prstClr val="black"/>
                </a:solidFill>
                <a:latin typeface="Arial" panose="020B0604020202020204"/>
              </a:rPr>
              <a:t>© Copyright 1992-2015 by Pearson Education, Inc. All Rights Reserved.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1" descr="jhtp_07_IntroToClasses_Page_43">
            <a:extLst>
              <a:ext uri="{FF2B5EF4-FFF2-40B4-BE49-F238E27FC236}">
                <a16:creationId xmlns:a16="http://schemas.microsoft.com/office/drawing/2014/main" id="{D487D0BE-EC27-4BB0-95C0-142B564DF792}"/>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7360AF01-B653-4C9E-83F3-27DF1F6D94E1}"/>
              </a:ext>
            </a:extLst>
          </p:cNvPr>
          <p:cNvSpPr>
            <a:spLocks noGrp="1"/>
          </p:cNvSpPr>
          <p:nvPr>
            <p:ph type="ftr" sz="quarter" idx="11"/>
          </p:nvPr>
        </p:nvSpPr>
        <p:spPr/>
        <p:txBody>
          <a:bodyPr/>
          <a:lstStyle/>
          <a:p>
            <a:pPr>
              <a:defRPr/>
            </a:pPr>
            <a:r>
              <a:rPr lang="en-US">
                <a:solidFill>
                  <a:prstClr val="black"/>
                </a:solidFill>
                <a:latin typeface="Arial" panose="020B0604020202020204"/>
              </a:rPr>
              <a:t>© Copyright 1992-2015 by Pearson Education, Inc. All Rights Reserved.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1" descr="jhtp_07_IntroToClasses_Page_44">
            <a:extLst>
              <a:ext uri="{FF2B5EF4-FFF2-40B4-BE49-F238E27FC236}">
                <a16:creationId xmlns:a16="http://schemas.microsoft.com/office/drawing/2014/main" id="{A28395B7-E8EC-4520-BEC3-146B509885E7}"/>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4E6B7B08-E4C9-4811-8692-BC6B7EB66906}"/>
              </a:ext>
            </a:extLst>
          </p:cNvPr>
          <p:cNvSpPr>
            <a:spLocks noGrp="1"/>
          </p:cNvSpPr>
          <p:nvPr>
            <p:ph type="ftr" sz="quarter" idx="11"/>
          </p:nvPr>
        </p:nvSpPr>
        <p:spPr/>
        <p:txBody>
          <a:bodyPr/>
          <a:lstStyle/>
          <a:p>
            <a:pPr>
              <a:defRPr/>
            </a:pPr>
            <a:r>
              <a:rPr lang="en-US">
                <a:solidFill>
                  <a:prstClr val="black"/>
                </a:solidFill>
                <a:latin typeface="Arial" panose="020B0604020202020204"/>
              </a:rPr>
              <a:t>© Copyright 1992-2015 by Pearson Education, Inc.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7EC5-3A46-41ED-B7FD-5174EE5973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7F4BB1-A8FF-47FE-9516-8C05A943C289}"/>
              </a:ext>
            </a:extLst>
          </p:cNvPr>
          <p:cNvSpPr>
            <a:spLocks noGrp="1"/>
          </p:cNvSpPr>
          <p:nvPr>
            <p:ph idx="1"/>
          </p:nvPr>
        </p:nvSpPr>
        <p:spPr/>
        <p:txBody>
          <a:bodyPr/>
          <a:lstStyle/>
          <a:p>
            <a:r>
              <a:rPr lang="en-US" dirty="0"/>
              <a:t>Given the following class </a:t>
            </a:r>
            <a:r>
              <a:rPr lang="en-US" dirty="0" err="1"/>
              <a:t>GradeBook</a:t>
            </a:r>
            <a:br>
              <a:rPr lang="en-US" dirty="0"/>
            </a:br>
            <a:br>
              <a:rPr lang="en-US" dirty="0"/>
            </a:br>
            <a:r>
              <a:rPr lang="en-US" dirty="0"/>
              <a:t>Kindly give a detailed description for each part of the following code. Identify the static and instance members of the class. And explain in detail the reason for using set and get methods. Explanation should be from your point-of-view. </a:t>
            </a:r>
          </a:p>
          <a:p>
            <a:r>
              <a:rPr lang="en-US" dirty="0"/>
              <a:t>Finally, implement the code and attach clear screenshots from your code and output. And explain the output too. </a:t>
            </a:r>
          </a:p>
          <a:p>
            <a:endParaRPr lang="en-US" dirty="0"/>
          </a:p>
          <a:p>
            <a:pPr marL="0" indent="0">
              <a:buNone/>
            </a:pPr>
            <a:endParaRPr lang="en-US" dirty="0"/>
          </a:p>
        </p:txBody>
      </p:sp>
    </p:spTree>
    <p:extLst>
      <p:ext uri="{BB962C8B-B14F-4D97-AF65-F5344CB8AC3E}">
        <p14:creationId xmlns:p14="http://schemas.microsoft.com/office/powerpoint/2010/main" val="1097200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7E59-90DF-4DBB-BA4B-2F8AD6D7CA60}"/>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rPr>
              <a:t>1.6  Case Study: Class </a:t>
            </a:r>
            <a:r>
              <a:rPr lang="en-US" dirty="0" err="1">
                <a:solidFill>
                  <a:srgbClr val="3380E6"/>
                </a:solidFill>
                <a:latin typeface="Lucida Console"/>
              </a:rPr>
              <a:t>GradeBook</a:t>
            </a:r>
            <a:r>
              <a:rPr lang="en-US" dirty="0">
                <a:solidFill>
                  <a:srgbClr val="3380E6"/>
                </a:solidFill>
              </a:rPr>
              <a:t> Using an Array to Store Grades</a:t>
            </a:r>
          </a:p>
        </p:txBody>
      </p:sp>
      <p:sp>
        <p:nvSpPr>
          <p:cNvPr id="83971" name="Text Placeholder 2">
            <a:extLst>
              <a:ext uri="{FF2B5EF4-FFF2-40B4-BE49-F238E27FC236}">
                <a16:creationId xmlns:a16="http://schemas.microsoft.com/office/drawing/2014/main" id="{EA55A903-45E0-4C80-AC5C-ECAA8294035F}"/>
              </a:ext>
            </a:extLst>
          </p:cNvPr>
          <p:cNvSpPr>
            <a:spLocks noGrp="1"/>
          </p:cNvSpPr>
          <p:nvPr>
            <p:ph type="body" idx="1"/>
          </p:nvPr>
        </p:nvSpPr>
        <p:spPr/>
        <p:txBody>
          <a:bodyPr/>
          <a:lstStyle/>
          <a:p>
            <a:pPr eaLnBrk="1" hangingPunct="1">
              <a:defRPr/>
            </a:pPr>
            <a:r>
              <a:rPr lang="en-US" altLang="en-US" sz="2400" dirty="0">
                <a:solidFill>
                  <a:srgbClr val="000000"/>
                </a:solidFill>
                <a:latin typeface="Times New Roman" panose="02020603050405020304" pitchFamily="18" charset="0"/>
              </a:rPr>
              <a:t>We now present the first part of our case study on developing a </a:t>
            </a:r>
            <a:r>
              <a:rPr lang="en-US" altLang="en-US" sz="2400" dirty="0" err="1">
                <a:solidFill>
                  <a:srgbClr val="000000"/>
                </a:solidFill>
                <a:latin typeface="Lucida Console" panose="020B0609040504020204" pitchFamily="49" charset="0"/>
              </a:rPr>
              <a:t>GradeBook</a:t>
            </a:r>
            <a:r>
              <a:rPr lang="en-US" altLang="en-US" sz="2400" dirty="0">
                <a:solidFill>
                  <a:srgbClr val="000000"/>
                </a:solidFill>
                <a:latin typeface="Times New Roman" panose="02020603050405020304" pitchFamily="18" charset="0"/>
              </a:rPr>
              <a:t> class that instructors can use to maintain students’ grades on an exam and display a grade report that includes the grades, class average, lowest grade, highest grade and a grade distribution bar chart. </a:t>
            </a:r>
          </a:p>
          <a:p>
            <a:pPr eaLnBrk="1" hangingPunct="1">
              <a:defRPr/>
            </a:pPr>
            <a:r>
              <a:rPr lang="en-US" altLang="en-US" sz="2400" dirty="0">
                <a:solidFill>
                  <a:srgbClr val="000000"/>
                </a:solidFill>
                <a:latin typeface="Times New Roman" panose="02020603050405020304" pitchFamily="18" charset="0"/>
              </a:rPr>
              <a:t>The version of class </a:t>
            </a:r>
            <a:r>
              <a:rPr lang="en-US" altLang="en-US" sz="2400" dirty="0" err="1">
                <a:solidFill>
                  <a:srgbClr val="000000"/>
                </a:solidFill>
                <a:latin typeface="Lucida Console" panose="020B0609040504020204" pitchFamily="49" charset="0"/>
              </a:rPr>
              <a:t>GradeBook</a:t>
            </a:r>
            <a:r>
              <a:rPr lang="en-US" altLang="en-US" sz="2400" dirty="0">
                <a:solidFill>
                  <a:srgbClr val="000000"/>
                </a:solidFill>
                <a:latin typeface="Lucida Console" panose="020B0609040504020204" pitchFamily="49" charset="0"/>
              </a:rPr>
              <a:t> </a:t>
            </a:r>
            <a:r>
              <a:rPr lang="en-US" altLang="en-US" sz="2400" dirty="0">
                <a:solidFill>
                  <a:srgbClr val="000000"/>
                </a:solidFill>
                <a:latin typeface="Times New Roman" panose="02020603050405020304" pitchFamily="18" charset="0"/>
              </a:rPr>
              <a:t>presented in this section stores the grades for one exam in a one-dimensional array. </a:t>
            </a:r>
          </a:p>
          <a:p>
            <a:pPr eaLnBrk="1" hangingPunct="1">
              <a:defRPr/>
            </a:pPr>
            <a:r>
              <a:rPr lang="en-US" altLang="en-US" sz="2400" u="sng" dirty="0">
                <a:solidFill>
                  <a:srgbClr val="00B050"/>
                </a:solidFill>
                <a:effectLst>
                  <a:outerShdw blurRad="38100" dist="38100" dir="2700000" algn="tl">
                    <a:srgbClr val="000000">
                      <a:alpha val="43137"/>
                    </a:srgbClr>
                  </a:outerShdw>
                </a:effectLst>
                <a:latin typeface="Times New Roman" panose="02020603050405020304" pitchFamily="18" charset="0"/>
              </a:rPr>
              <a:t>Assignment</a:t>
            </a:r>
            <a:r>
              <a:rPr lang="en-US" altLang="en-US" sz="2400" dirty="0">
                <a:solidFill>
                  <a:srgbClr val="000000"/>
                </a:solidFill>
                <a:latin typeface="Times New Roman" panose="02020603050405020304" pitchFamily="18" charset="0"/>
              </a:rPr>
              <a:t>: implement a version of class </a:t>
            </a:r>
            <a:r>
              <a:rPr lang="en-US" altLang="en-US" sz="2400" dirty="0" err="1">
                <a:solidFill>
                  <a:srgbClr val="000000"/>
                </a:solidFill>
                <a:latin typeface="Lucida Console" panose="020B0609040504020204" pitchFamily="49" charset="0"/>
              </a:rPr>
              <a:t>GradeBook</a:t>
            </a:r>
            <a:r>
              <a:rPr lang="en-US" altLang="en-US" sz="2400" dirty="0">
                <a:solidFill>
                  <a:srgbClr val="000000"/>
                </a:solidFill>
                <a:latin typeface="Times New Roman" panose="02020603050405020304" pitchFamily="18" charset="0"/>
              </a:rPr>
              <a:t> that uses a two-dimensional array to store students’ grades for </a:t>
            </a:r>
            <a:r>
              <a:rPr lang="en-US" altLang="en-US" sz="2400" i="1" dirty="0">
                <a:solidFill>
                  <a:srgbClr val="000000"/>
                </a:solidFill>
                <a:latin typeface="Times New Roman" panose="02020603050405020304" pitchFamily="18" charset="0"/>
              </a:rPr>
              <a:t>several</a:t>
            </a:r>
            <a:r>
              <a:rPr lang="en-US" altLang="en-US" sz="2400" dirty="0">
                <a:solidFill>
                  <a:srgbClr val="000000"/>
                </a:solidFill>
                <a:latin typeface="Times New Roman" panose="02020603050405020304" pitchFamily="18" charset="0"/>
              </a:rPr>
              <a:t> exams.</a:t>
            </a:r>
          </a:p>
        </p:txBody>
      </p:sp>
      <p:sp>
        <p:nvSpPr>
          <p:cNvPr id="4" name="Footer Placeholder 3">
            <a:extLst>
              <a:ext uri="{FF2B5EF4-FFF2-40B4-BE49-F238E27FC236}">
                <a16:creationId xmlns:a16="http://schemas.microsoft.com/office/drawing/2014/main" id="{961C8560-ACA8-47E4-A50C-C1788316D5FB}"/>
              </a:ext>
            </a:extLst>
          </p:cNvPr>
          <p:cNvSpPr>
            <a:spLocks noGrp="1"/>
          </p:cNvSpPr>
          <p:nvPr>
            <p:ph type="ftr" sz="quarter" idx="11"/>
          </p:nvPr>
        </p:nvSpPr>
        <p:spPr/>
        <p:txBody>
          <a:bodyPr/>
          <a:lstStyle/>
          <a:p>
            <a:pPr>
              <a:defRPr/>
            </a:pPr>
            <a:r>
              <a:rPr lang="en-US">
                <a:solidFill>
                  <a:prstClr val="black"/>
                </a:solidFill>
                <a:latin typeface="Arial" panose="020B0604020202020204"/>
              </a:rPr>
              <a:t>© Copyright 1992-2015 by Pearson Education, Inc.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1" descr="jhtp_07_IntroToClasses_Page_35">
            <a:extLst>
              <a:ext uri="{FF2B5EF4-FFF2-40B4-BE49-F238E27FC236}">
                <a16:creationId xmlns:a16="http://schemas.microsoft.com/office/drawing/2014/main" id="{62C7F5A2-A2CE-42CA-B336-EE8CA9DA241E}"/>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50B44692-EB75-4D5A-9E00-7B47B01AE29B}"/>
              </a:ext>
            </a:extLst>
          </p:cNvPr>
          <p:cNvSpPr>
            <a:spLocks noGrp="1"/>
          </p:cNvSpPr>
          <p:nvPr>
            <p:ph type="ftr" sz="quarter" idx="11"/>
          </p:nvPr>
        </p:nvSpPr>
        <p:spPr/>
        <p:txBody>
          <a:bodyPr/>
          <a:lstStyle/>
          <a:p>
            <a:pPr>
              <a:defRPr/>
            </a:pPr>
            <a:r>
              <a:rPr lang="en-US">
                <a:solidFill>
                  <a:prstClr val="black"/>
                </a:solidFill>
                <a:latin typeface="Arial" panose="020B0604020202020204"/>
              </a:rPr>
              <a:t>© Copyright 1992-2015 by Pearson Education, Inc.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1" descr="jhtp_07_IntroToClasses_Page_36">
            <a:extLst>
              <a:ext uri="{FF2B5EF4-FFF2-40B4-BE49-F238E27FC236}">
                <a16:creationId xmlns:a16="http://schemas.microsoft.com/office/drawing/2014/main" id="{FDAD1E47-EB25-45CE-B032-E7D7674204D1}"/>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E930C108-A95B-4C43-89CA-DD972E195DE2}"/>
              </a:ext>
            </a:extLst>
          </p:cNvPr>
          <p:cNvSpPr>
            <a:spLocks noGrp="1"/>
          </p:cNvSpPr>
          <p:nvPr>
            <p:ph type="ftr" sz="quarter" idx="11"/>
          </p:nvPr>
        </p:nvSpPr>
        <p:spPr/>
        <p:txBody>
          <a:bodyPr/>
          <a:lstStyle/>
          <a:p>
            <a:pPr>
              <a:defRPr/>
            </a:pPr>
            <a:r>
              <a:rPr lang="en-US">
                <a:solidFill>
                  <a:prstClr val="black"/>
                </a:solidFill>
                <a:latin typeface="Arial" panose="020B0604020202020204"/>
              </a:rPr>
              <a:t>© Copyright 1992-2015 by Pearson Education, Inc.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1" descr="jhtp_07_IntroToClasses_Page_37">
            <a:extLst>
              <a:ext uri="{FF2B5EF4-FFF2-40B4-BE49-F238E27FC236}">
                <a16:creationId xmlns:a16="http://schemas.microsoft.com/office/drawing/2014/main" id="{80F126C8-8E4F-4415-AB04-FCF1DC5F5D61}"/>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7061AAD5-837B-4E0F-BF07-A85400AFC6E5}"/>
              </a:ext>
            </a:extLst>
          </p:cNvPr>
          <p:cNvSpPr>
            <a:spLocks noGrp="1"/>
          </p:cNvSpPr>
          <p:nvPr>
            <p:ph type="ftr" sz="quarter" idx="11"/>
          </p:nvPr>
        </p:nvSpPr>
        <p:spPr/>
        <p:txBody>
          <a:bodyPr/>
          <a:lstStyle/>
          <a:p>
            <a:pPr>
              <a:defRPr/>
            </a:pPr>
            <a:r>
              <a:rPr lang="en-US">
                <a:solidFill>
                  <a:prstClr val="black"/>
                </a:solidFill>
                <a:latin typeface="Arial" panose="020B0604020202020204"/>
              </a:rPr>
              <a:t>© Copyright 1992-2015 by Pearson Education, Inc.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1" descr="jhtp_07_IntroToClasses_Page_38">
            <a:extLst>
              <a:ext uri="{FF2B5EF4-FFF2-40B4-BE49-F238E27FC236}">
                <a16:creationId xmlns:a16="http://schemas.microsoft.com/office/drawing/2014/main" id="{5459BC89-7FEB-4183-A5AD-4928AE2481BF}"/>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2718E2B2-4C58-412D-9A90-B906444D9FC7}"/>
              </a:ext>
            </a:extLst>
          </p:cNvPr>
          <p:cNvSpPr>
            <a:spLocks noGrp="1"/>
          </p:cNvSpPr>
          <p:nvPr>
            <p:ph type="ftr" sz="quarter" idx="11"/>
          </p:nvPr>
        </p:nvSpPr>
        <p:spPr/>
        <p:txBody>
          <a:bodyPr/>
          <a:lstStyle/>
          <a:p>
            <a:pPr>
              <a:defRPr/>
            </a:pPr>
            <a:r>
              <a:rPr lang="en-US">
                <a:solidFill>
                  <a:prstClr val="black"/>
                </a:solidFill>
                <a:latin typeface="Arial" panose="020B0604020202020204"/>
              </a:rPr>
              <a:t>© Copyright 1992-2015 by Pearson Education, Inc. All Rights 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1" descr="jhtp_07_IntroToClasses_Page_39">
            <a:extLst>
              <a:ext uri="{FF2B5EF4-FFF2-40B4-BE49-F238E27FC236}">
                <a16:creationId xmlns:a16="http://schemas.microsoft.com/office/drawing/2014/main" id="{F1421533-F6E5-45C2-A991-DB2905300BEA}"/>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73457056-87CA-49CA-BC30-D12EB088E834}"/>
              </a:ext>
            </a:extLst>
          </p:cNvPr>
          <p:cNvSpPr>
            <a:spLocks noGrp="1"/>
          </p:cNvSpPr>
          <p:nvPr>
            <p:ph type="ftr" sz="quarter" idx="11"/>
          </p:nvPr>
        </p:nvSpPr>
        <p:spPr/>
        <p:txBody>
          <a:bodyPr/>
          <a:lstStyle/>
          <a:p>
            <a:pPr>
              <a:defRPr/>
            </a:pPr>
            <a:r>
              <a:rPr lang="en-US">
                <a:solidFill>
                  <a:prstClr val="black"/>
                </a:solidFill>
                <a:latin typeface="Arial" panose="020B0604020202020204"/>
              </a:rPr>
              <a:t>© Copyright 1992-2015 by Pearson Education, Inc.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1" descr="jhtp_07_IntroToClasses_Page_40">
            <a:extLst>
              <a:ext uri="{FF2B5EF4-FFF2-40B4-BE49-F238E27FC236}">
                <a16:creationId xmlns:a16="http://schemas.microsoft.com/office/drawing/2014/main" id="{DFEC2DBD-1B45-4516-B09C-38BC707A2228}"/>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4FF50B6E-020D-4314-8882-60F8EC5DFE14}"/>
              </a:ext>
            </a:extLst>
          </p:cNvPr>
          <p:cNvSpPr>
            <a:spLocks noGrp="1"/>
          </p:cNvSpPr>
          <p:nvPr>
            <p:ph type="ftr" sz="quarter" idx="11"/>
          </p:nvPr>
        </p:nvSpPr>
        <p:spPr/>
        <p:txBody>
          <a:bodyPr/>
          <a:lstStyle/>
          <a:p>
            <a:pPr>
              <a:defRPr/>
            </a:pPr>
            <a:r>
              <a:rPr lang="en-US">
                <a:solidFill>
                  <a:prstClr val="black"/>
                </a:solidFill>
                <a:latin typeface="Arial" panose="020B0604020202020204"/>
              </a:rPr>
              <a:t>© Copyright 1992-2015 by Pearson Education, Inc. All Rights Reserved.</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4</TotalTime>
  <Words>375</Words>
  <Application>Microsoft Office PowerPoint</Application>
  <PresentationFormat>Widescreen</PresentationFormat>
  <Paragraphs>23</Paragraphs>
  <Slides>13</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Arial</vt:lpstr>
      <vt:lpstr>Calibri</vt:lpstr>
      <vt:lpstr>Calibri Light</vt:lpstr>
      <vt:lpstr>Lucida Console</vt:lpstr>
      <vt:lpstr>Lucida Sans Unicode</vt:lpstr>
      <vt:lpstr>Times New Roman</vt:lpstr>
      <vt:lpstr>Verdana</vt:lpstr>
      <vt:lpstr>Wingdings</vt:lpstr>
      <vt:lpstr>Wingdings 2</vt:lpstr>
      <vt:lpstr>Wingdings 3</vt:lpstr>
      <vt:lpstr>Office Theme</vt:lpstr>
      <vt:lpstr>Concourse</vt:lpstr>
      <vt:lpstr>Homework 1</vt:lpstr>
      <vt:lpstr>PowerPoint Presentation</vt:lpstr>
      <vt:lpstr>1.6  Case Study: Class GradeBook Using an Array to Store Grades</vt:lpstr>
      <vt:lpstr>PowerPoint Presentation</vt:lpstr>
      <vt:lpstr>PowerPoint Presentation</vt:lpstr>
      <vt:lpstr>PowerPoint Presentation</vt:lpstr>
      <vt:lpstr>PowerPoint Presentation</vt:lpstr>
      <vt:lpstr>PowerPoint Presentation</vt:lpstr>
      <vt:lpstr>PowerPoint Presentation</vt:lpstr>
      <vt:lpstr>1.6  Case Study: Class GradeBook Using an Array to Store Grades (Cont.)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1</dc:title>
  <dc:creator>Esraa Mohammed</dc:creator>
  <cp:lastModifiedBy>Esraa Mohammed</cp:lastModifiedBy>
  <cp:revision>1</cp:revision>
  <dcterms:created xsi:type="dcterms:W3CDTF">2021-02-03T08:34:45Z</dcterms:created>
  <dcterms:modified xsi:type="dcterms:W3CDTF">2021-02-03T08:39:41Z</dcterms:modified>
</cp:coreProperties>
</file>