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70" r:id="rId3"/>
    <p:sldId id="271" r:id="rId4"/>
    <p:sldId id="285" r:id="rId5"/>
    <p:sldId id="257" r:id="rId6"/>
    <p:sldId id="286" r:id="rId7"/>
    <p:sldId id="287" r:id="rId8"/>
    <p:sldId id="288" r:id="rId9"/>
    <p:sldId id="259" r:id="rId10"/>
    <p:sldId id="260" r:id="rId11"/>
    <p:sldId id="289" r:id="rId12"/>
    <p:sldId id="267" r:id="rId13"/>
    <p:sldId id="266" r:id="rId14"/>
    <p:sldId id="264" r:id="rId15"/>
    <p:sldId id="291" r:id="rId16"/>
    <p:sldId id="273" r:id="rId17"/>
    <p:sldId id="275" r:id="rId18"/>
    <p:sldId id="293" r:id="rId19"/>
    <p:sldId id="294" r:id="rId20"/>
    <p:sldId id="277" r:id="rId21"/>
    <p:sldId id="295" r:id="rId22"/>
    <p:sldId id="296" r:id="rId23"/>
    <p:sldId id="297" r:id="rId24"/>
    <p:sldId id="298" r:id="rId25"/>
    <p:sldId id="299" r:id="rId26"/>
    <p:sldId id="283" r:id="rId27"/>
    <p:sldId id="29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E2383-755F-48E6-BD46-B2F1E718BE31}" v="1062" dt="2020-04-20T23:04:16.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6" autoAdjust="0"/>
    <p:restoredTop sz="94660"/>
  </p:normalViewPr>
  <p:slideViewPr>
    <p:cSldViewPr snapToGrid="0">
      <p:cViewPr varScale="1">
        <p:scale>
          <a:sx n="76" d="100"/>
          <a:sy n="76" d="100"/>
        </p:scale>
        <p:origin x="77" y="19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lla and yair ipad" userId="5515417fa33bde65" providerId="LiveId" clId="{B90E2383-755F-48E6-BD46-B2F1E718BE31}"/>
    <pc:docChg chg="undo custSel addSld delSld modSld">
      <pc:chgData name="hilla and yair ipad" userId="5515417fa33bde65" providerId="LiveId" clId="{B90E2383-755F-48E6-BD46-B2F1E718BE31}" dt="2020-04-20T23:04:16.331" v="908" actId="20577"/>
      <pc:docMkLst>
        <pc:docMk/>
      </pc:docMkLst>
      <pc:sldChg chg="modSp mod">
        <pc:chgData name="hilla and yair ipad" userId="5515417fa33bde65" providerId="LiveId" clId="{B90E2383-755F-48E6-BD46-B2F1E718BE31}" dt="2020-04-20T21:16:36.307" v="128" actId="20577"/>
        <pc:sldMkLst>
          <pc:docMk/>
          <pc:sldMk cId="713839332" sldId="259"/>
        </pc:sldMkLst>
        <pc:spChg chg="mod">
          <ac:chgData name="hilla and yair ipad" userId="5515417fa33bde65" providerId="LiveId" clId="{B90E2383-755F-48E6-BD46-B2F1E718BE31}" dt="2020-04-20T21:16:36.307" v="128" actId="20577"/>
          <ac:spMkLst>
            <pc:docMk/>
            <pc:sldMk cId="713839332" sldId="259"/>
            <ac:spMk id="3" creationId="{4B5EEE91-2D43-4731-A137-E466E9A980AE}"/>
          </ac:spMkLst>
        </pc:spChg>
      </pc:sldChg>
      <pc:sldChg chg="addSp delSp modSp mod">
        <pc:chgData name="hilla and yair ipad" userId="5515417fa33bde65" providerId="LiveId" clId="{B90E2383-755F-48E6-BD46-B2F1E718BE31}" dt="2020-04-20T22:00:37.680" v="633" actId="404"/>
        <pc:sldMkLst>
          <pc:docMk/>
          <pc:sldMk cId="3896539125" sldId="277"/>
        </pc:sldMkLst>
        <pc:spChg chg="mod">
          <ac:chgData name="hilla and yair ipad" userId="5515417fa33bde65" providerId="LiveId" clId="{B90E2383-755F-48E6-BD46-B2F1E718BE31}" dt="2020-04-20T21:12:28.669" v="49" actId="403"/>
          <ac:spMkLst>
            <pc:docMk/>
            <pc:sldMk cId="3896539125" sldId="277"/>
            <ac:spMk id="2" creationId="{6AA61F30-E5E5-4C27-AA6D-B644184C3D3E}"/>
          </ac:spMkLst>
        </pc:spChg>
        <pc:spChg chg="add mod ord">
          <ac:chgData name="hilla and yair ipad" userId="5515417fa33bde65" providerId="LiveId" clId="{B90E2383-755F-48E6-BD46-B2F1E718BE31}" dt="2020-04-20T21:13:41.112" v="68" actId="14100"/>
          <ac:spMkLst>
            <pc:docMk/>
            <pc:sldMk cId="3896539125" sldId="277"/>
            <ac:spMk id="9" creationId="{B48ED486-187E-443E-9AD9-AFEA9B9D8D6F}"/>
          </ac:spMkLst>
        </pc:spChg>
        <pc:spChg chg="add mod">
          <ac:chgData name="hilla and yair ipad" userId="5515417fa33bde65" providerId="LiveId" clId="{B90E2383-755F-48E6-BD46-B2F1E718BE31}" dt="2020-04-20T22:00:37.680" v="633" actId="404"/>
          <ac:spMkLst>
            <pc:docMk/>
            <pc:sldMk cId="3896539125" sldId="277"/>
            <ac:spMk id="10" creationId="{75EF58C2-F498-4AE1-A3E6-361C70DEE16D}"/>
          </ac:spMkLst>
        </pc:spChg>
        <pc:spChg chg="add del">
          <ac:chgData name="hilla and yair ipad" userId="5515417fa33bde65" providerId="LiveId" clId="{B90E2383-755F-48E6-BD46-B2F1E718BE31}" dt="2020-04-20T21:59:43.519" v="591"/>
          <ac:spMkLst>
            <pc:docMk/>
            <pc:sldMk cId="3896539125" sldId="277"/>
            <ac:spMk id="11" creationId="{94029357-3CA4-4EF8-BD2C-A7A4324B0AD0}"/>
          </ac:spMkLst>
        </pc:spChg>
        <pc:spChg chg="add mod">
          <ac:chgData name="hilla and yair ipad" userId="5515417fa33bde65" providerId="LiveId" clId="{B90E2383-755F-48E6-BD46-B2F1E718BE31}" dt="2020-04-20T22:00:29.314" v="631" actId="1076"/>
          <ac:spMkLst>
            <pc:docMk/>
            <pc:sldMk cId="3896539125" sldId="277"/>
            <ac:spMk id="12" creationId="{F9BEA3F7-D35D-428D-8D7F-871635C8A278}"/>
          </ac:spMkLst>
        </pc:spChg>
        <pc:picChg chg="add mod modCrop">
          <ac:chgData name="hilla and yair ipad" userId="5515417fa33bde65" providerId="LiveId" clId="{B90E2383-755F-48E6-BD46-B2F1E718BE31}" dt="2020-04-20T22:00:20.804" v="630" actId="732"/>
          <ac:picMkLst>
            <pc:docMk/>
            <pc:sldMk cId="3896539125" sldId="277"/>
            <ac:picMk id="4" creationId="{C4082F5B-62D0-4B22-8E28-73CEC94BD744}"/>
          </ac:picMkLst>
        </pc:picChg>
      </pc:sldChg>
      <pc:sldChg chg="addSp delSp modSp del mod delAnim">
        <pc:chgData name="hilla and yair ipad" userId="5515417fa33bde65" providerId="LiveId" clId="{B90E2383-755F-48E6-BD46-B2F1E718BE31}" dt="2020-04-20T21:24:31.560" v="317" actId="47"/>
        <pc:sldMkLst>
          <pc:docMk/>
          <pc:sldMk cId="708436137" sldId="279"/>
        </pc:sldMkLst>
        <pc:spChg chg="mod">
          <ac:chgData name="hilla and yair ipad" userId="5515417fa33bde65" providerId="LiveId" clId="{B90E2383-755F-48E6-BD46-B2F1E718BE31}" dt="2020-04-20T21:14:37.994" v="102" actId="20577"/>
          <ac:spMkLst>
            <pc:docMk/>
            <pc:sldMk cId="708436137" sldId="279"/>
            <ac:spMk id="2" creationId="{6AA61F30-E5E5-4C27-AA6D-B644184C3D3E}"/>
          </ac:spMkLst>
        </pc:spChg>
        <pc:spChg chg="del">
          <ac:chgData name="hilla and yair ipad" userId="5515417fa33bde65" providerId="LiveId" clId="{B90E2383-755F-48E6-BD46-B2F1E718BE31}" dt="2020-04-20T21:14:45.711" v="103" actId="478"/>
          <ac:spMkLst>
            <pc:docMk/>
            <pc:sldMk cId="708436137" sldId="279"/>
            <ac:spMk id="3" creationId="{4B5EEE91-2D43-4731-A137-E466E9A980AE}"/>
          </ac:spMkLst>
        </pc:spChg>
        <pc:spChg chg="del">
          <ac:chgData name="hilla and yair ipad" userId="5515417fa33bde65" providerId="LiveId" clId="{B90E2383-755F-48E6-BD46-B2F1E718BE31}" dt="2020-04-20T21:14:54.512" v="106" actId="478"/>
          <ac:spMkLst>
            <pc:docMk/>
            <pc:sldMk cId="708436137" sldId="279"/>
            <ac:spMk id="9" creationId="{CFF9C57C-B79E-46FF-960D-C90BD7E15085}"/>
          </ac:spMkLst>
        </pc:spChg>
        <pc:spChg chg="del">
          <ac:chgData name="hilla and yair ipad" userId="5515417fa33bde65" providerId="LiveId" clId="{B90E2383-755F-48E6-BD46-B2F1E718BE31}" dt="2020-04-20T21:14:54.512" v="106" actId="478"/>
          <ac:spMkLst>
            <pc:docMk/>
            <pc:sldMk cId="708436137" sldId="279"/>
            <ac:spMk id="10" creationId="{3F409FC4-8512-4E29-BAE2-45E2BBD06C96}"/>
          </ac:spMkLst>
        </pc:spChg>
        <pc:spChg chg="add del mod">
          <ac:chgData name="hilla and yair ipad" userId="5515417fa33bde65" providerId="LiveId" clId="{B90E2383-755F-48E6-BD46-B2F1E718BE31}" dt="2020-04-20T21:14:54.512" v="106" actId="478"/>
          <ac:spMkLst>
            <pc:docMk/>
            <pc:sldMk cId="708436137" sldId="279"/>
            <ac:spMk id="11" creationId="{B1C91A80-A03B-4A29-98DC-FED85CDA3B9A}"/>
          </ac:spMkLst>
        </pc:spChg>
        <pc:spChg chg="del">
          <ac:chgData name="hilla and yair ipad" userId="5515417fa33bde65" providerId="LiveId" clId="{B90E2383-755F-48E6-BD46-B2F1E718BE31}" dt="2020-04-20T21:14:54.512" v="106" actId="478"/>
          <ac:spMkLst>
            <pc:docMk/>
            <pc:sldMk cId="708436137" sldId="279"/>
            <ac:spMk id="12" creationId="{0247FD99-525B-4021-971C-4869A8A5D319}"/>
          </ac:spMkLst>
        </pc:spChg>
        <pc:spChg chg="del">
          <ac:chgData name="hilla and yair ipad" userId="5515417fa33bde65" providerId="LiveId" clId="{B90E2383-755F-48E6-BD46-B2F1E718BE31}" dt="2020-04-20T21:14:54.512" v="106" actId="478"/>
          <ac:spMkLst>
            <pc:docMk/>
            <pc:sldMk cId="708436137" sldId="279"/>
            <ac:spMk id="13" creationId="{C7A3746C-2371-4411-BBA5-9EB9CDF32CBF}"/>
          </ac:spMkLst>
        </pc:spChg>
        <pc:spChg chg="add del mod">
          <ac:chgData name="hilla and yair ipad" userId="5515417fa33bde65" providerId="LiveId" clId="{B90E2383-755F-48E6-BD46-B2F1E718BE31}" dt="2020-04-20T21:16:16.260" v="122"/>
          <ac:spMkLst>
            <pc:docMk/>
            <pc:sldMk cId="708436137" sldId="279"/>
            <ac:spMk id="20" creationId="{86D3F777-C283-4EE6-BA0F-116EDE0C0D3B}"/>
          </ac:spMkLst>
        </pc:spChg>
        <pc:spChg chg="add mod">
          <ac:chgData name="hilla and yair ipad" userId="5515417fa33bde65" providerId="LiveId" clId="{B90E2383-755F-48E6-BD46-B2F1E718BE31}" dt="2020-04-20T21:16:57.900" v="138"/>
          <ac:spMkLst>
            <pc:docMk/>
            <pc:sldMk cId="708436137" sldId="279"/>
            <ac:spMk id="21" creationId="{79A0015E-EF7F-4D1D-9E23-8ED8FFBA78BB}"/>
          </ac:spMkLst>
        </pc:spChg>
        <pc:picChg chg="del">
          <ac:chgData name="hilla and yair ipad" userId="5515417fa33bde65" providerId="LiveId" clId="{B90E2383-755F-48E6-BD46-B2F1E718BE31}" dt="2020-04-20T21:14:47.810" v="104" actId="478"/>
          <ac:picMkLst>
            <pc:docMk/>
            <pc:sldMk cId="708436137" sldId="279"/>
            <ac:picMk id="14" creationId="{024E1C01-84E8-4108-8693-739051EE5FE8}"/>
          </ac:picMkLst>
        </pc:picChg>
        <pc:picChg chg="del">
          <ac:chgData name="hilla and yair ipad" userId="5515417fa33bde65" providerId="LiveId" clId="{B90E2383-755F-48E6-BD46-B2F1E718BE31}" dt="2020-04-20T21:14:50.959" v="105" actId="478"/>
          <ac:picMkLst>
            <pc:docMk/>
            <pc:sldMk cId="708436137" sldId="279"/>
            <ac:picMk id="15" creationId="{2B415038-447F-4653-93D1-C2EB0391F4C2}"/>
          </ac:picMkLst>
        </pc:picChg>
        <pc:picChg chg="del">
          <ac:chgData name="hilla and yair ipad" userId="5515417fa33bde65" providerId="LiveId" clId="{B90E2383-755F-48E6-BD46-B2F1E718BE31}" dt="2020-04-20T21:14:54.512" v="106" actId="478"/>
          <ac:picMkLst>
            <pc:docMk/>
            <pc:sldMk cId="708436137" sldId="279"/>
            <ac:picMk id="16" creationId="{8CADA34B-89D3-4D13-A6ED-8A3316700391}"/>
          </ac:picMkLst>
        </pc:picChg>
        <pc:picChg chg="del">
          <ac:chgData name="hilla and yair ipad" userId="5515417fa33bde65" providerId="LiveId" clId="{B90E2383-755F-48E6-BD46-B2F1E718BE31}" dt="2020-04-20T21:14:54.512" v="106" actId="478"/>
          <ac:picMkLst>
            <pc:docMk/>
            <pc:sldMk cId="708436137" sldId="279"/>
            <ac:picMk id="17" creationId="{2F1D3420-B8DD-4A12-91AF-0AAEEB7F503D}"/>
          </ac:picMkLst>
        </pc:picChg>
        <pc:picChg chg="add mod ord">
          <ac:chgData name="hilla and yair ipad" userId="5515417fa33bde65" providerId="LiveId" clId="{B90E2383-755F-48E6-BD46-B2F1E718BE31}" dt="2020-04-20T21:15:44.994" v="112" actId="167"/>
          <ac:picMkLst>
            <pc:docMk/>
            <pc:sldMk cId="708436137" sldId="279"/>
            <ac:picMk id="19" creationId="{47B86D4E-1D8A-487E-BCA1-90AA2BB5565F}"/>
          </ac:picMkLst>
        </pc:picChg>
      </pc:sldChg>
      <pc:sldChg chg="del">
        <pc:chgData name="hilla and yair ipad" userId="5515417fa33bde65" providerId="LiveId" clId="{B90E2383-755F-48E6-BD46-B2F1E718BE31}" dt="2020-04-20T21:17:26.785" v="140" actId="47"/>
        <pc:sldMkLst>
          <pc:docMk/>
          <pc:sldMk cId="187597889" sldId="282"/>
        </pc:sldMkLst>
      </pc:sldChg>
      <pc:sldChg chg="modSp mod">
        <pc:chgData name="hilla and yair ipad" userId="5515417fa33bde65" providerId="LiveId" clId="{B90E2383-755F-48E6-BD46-B2F1E718BE31}" dt="2020-04-20T23:04:16.331" v="908" actId="20577"/>
        <pc:sldMkLst>
          <pc:docMk/>
          <pc:sldMk cId="3696043159" sldId="283"/>
        </pc:sldMkLst>
        <pc:spChg chg="mod">
          <ac:chgData name="hilla and yair ipad" userId="5515417fa33bde65" providerId="LiveId" clId="{B90E2383-755F-48E6-BD46-B2F1E718BE31}" dt="2020-04-20T23:04:16.331" v="908" actId="20577"/>
          <ac:spMkLst>
            <pc:docMk/>
            <pc:sldMk cId="3696043159" sldId="283"/>
            <ac:spMk id="3" creationId="{4B5EEE91-2D43-4731-A137-E466E9A980AE}"/>
          </ac:spMkLst>
        </pc:spChg>
      </pc:sldChg>
      <pc:sldChg chg="addSp delSp modSp mod">
        <pc:chgData name="hilla and yair ipad" userId="5515417fa33bde65" providerId="LiveId" clId="{B90E2383-755F-48E6-BD46-B2F1E718BE31}" dt="2020-04-20T21:57:31.336" v="535" actId="20577"/>
        <pc:sldMkLst>
          <pc:docMk/>
          <pc:sldMk cId="1707279900" sldId="294"/>
        </pc:sldMkLst>
        <pc:spChg chg="add del mod ord">
          <ac:chgData name="hilla and yair ipad" userId="5515417fa33bde65" providerId="LiveId" clId="{B90E2383-755F-48E6-BD46-B2F1E718BE31}" dt="2020-04-20T21:11:05.313" v="35" actId="14100"/>
          <ac:spMkLst>
            <pc:docMk/>
            <pc:sldMk cId="1707279900" sldId="294"/>
            <ac:spMk id="2" creationId="{AEABBF04-16DA-4567-BE5B-5C1BEAA35A96}"/>
          </ac:spMkLst>
        </pc:spChg>
        <pc:spChg chg="mod">
          <ac:chgData name="hilla and yair ipad" userId="5515417fa33bde65" providerId="LiveId" clId="{B90E2383-755F-48E6-BD46-B2F1E718BE31}" dt="2020-04-20T21:57:31.336" v="535" actId="20577"/>
          <ac:spMkLst>
            <pc:docMk/>
            <pc:sldMk cId="1707279900" sldId="294"/>
            <ac:spMk id="3" creationId="{616043D6-B1D9-4F9D-B618-A3A5A7FA2C82}"/>
          </ac:spMkLst>
        </pc:spChg>
        <pc:spChg chg="mod">
          <ac:chgData name="hilla and yair ipad" userId="5515417fa33bde65" providerId="LiveId" clId="{B90E2383-755F-48E6-BD46-B2F1E718BE31}" dt="2020-04-20T21:12:11.909" v="47" actId="403"/>
          <ac:spMkLst>
            <pc:docMk/>
            <pc:sldMk cId="1707279900" sldId="294"/>
            <ac:spMk id="8" creationId="{DA6EB75E-87EA-485B-B46D-C186C81ECCBF}"/>
          </ac:spMkLst>
        </pc:spChg>
        <pc:picChg chg="add mod">
          <ac:chgData name="hilla and yair ipad" userId="5515417fa33bde65" providerId="LiveId" clId="{B90E2383-755F-48E6-BD46-B2F1E718BE31}" dt="2020-04-20T21:10:48.097" v="29" actId="1076"/>
          <ac:picMkLst>
            <pc:docMk/>
            <pc:sldMk cId="1707279900" sldId="294"/>
            <ac:picMk id="7" creationId="{AAB8F592-5042-434C-8288-080F525D462D}"/>
          </ac:picMkLst>
        </pc:picChg>
        <pc:picChg chg="del mod">
          <ac:chgData name="hilla and yair ipad" userId="5515417fa33bde65" providerId="LiveId" clId="{B90E2383-755F-48E6-BD46-B2F1E718BE31}" dt="2020-04-20T21:10:25.392" v="23" actId="21"/>
          <ac:picMkLst>
            <pc:docMk/>
            <pc:sldMk cId="1707279900" sldId="294"/>
            <ac:picMk id="9" creationId="{96E253C7-234E-4ADC-9728-BE96D8E22AB9}"/>
          </ac:picMkLst>
        </pc:picChg>
      </pc:sldChg>
      <pc:sldChg chg="addSp modSp add mod">
        <pc:chgData name="hilla and yair ipad" userId="5515417fa33bde65" providerId="LiveId" clId="{B90E2383-755F-48E6-BD46-B2F1E718BE31}" dt="2020-04-20T21:27:43.577" v="325" actId="167"/>
        <pc:sldMkLst>
          <pc:docMk/>
          <pc:sldMk cId="2088828799" sldId="295"/>
        </pc:sldMkLst>
        <pc:spChg chg="add mod ord">
          <ac:chgData name="hilla and yair ipad" userId="5515417fa33bde65" providerId="LiveId" clId="{B90E2383-755F-48E6-BD46-B2F1E718BE31}" dt="2020-04-20T21:19:00.715" v="151" actId="14100"/>
          <ac:spMkLst>
            <pc:docMk/>
            <pc:sldMk cId="2088828799" sldId="295"/>
            <ac:spMk id="3" creationId="{6C5E6298-A29B-448B-AB7D-E2085BB06A05}"/>
          </ac:spMkLst>
        </pc:spChg>
        <pc:spChg chg="add mod">
          <ac:chgData name="hilla and yair ipad" userId="5515417fa33bde65" providerId="LiveId" clId="{B90E2383-755F-48E6-BD46-B2F1E718BE31}" dt="2020-04-20T21:24:03.270" v="316" actId="20577"/>
          <ac:spMkLst>
            <pc:docMk/>
            <pc:sldMk cId="2088828799" sldId="295"/>
            <ac:spMk id="10" creationId="{3D5C5AAC-684F-49E4-83DE-4AB1EF6A8EBE}"/>
          </ac:spMkLst>
        </pc:spChg>
        <pc:spChg chg="mod">
          <ac:chgData name="hilla and yair ipad" userId="5515417fa33bde65" providerId="LiveId" clId="{B90E2383-755F-48E6-BD46-B2F1E718BE31}" dt="2020-04-20T21:19:12.635" v="153" actId="1076"/>
          <ac:spMkLst>
            <pc:docMk/>
            <pc:sldMk cId="2088828799" sldId="295"/>
            <ac:spMk id="21" creationId="{79A0015E-EF7F-4D1D-9E23-8ED8FFBA78BB}"/>
          </ac:spMkLst>
        </pc:spChg>
        <pc:picChg chg="mod ord">
          <ac:chgData name="hilla and yair ipad" userId="5515417fa33bde65" providerId="LiveId" clId="{B90E2383-755F-48E6-BD46-B2F1E718BE31}" dt="2020-04-20T21:27:43.577" v="325" actId="167"/>
          <ac:picMkLst>
            <pc:docMk/>
            <pc:sldMk cId="2088828799" sldId="295"/>
            <ac:picMk id="19" creationId="{47B86D4E-1D8A-487E-BCA1-90AA2BB5565F}"/>
          </ac:picMkLst>
        </pc:picChg>
      </pc:sldChg>
      <pc:sldChg chg="addSp delSp modSp add mod">
        <pc:chgData name="hilla and yair ipad" userId="5515417fa33bde65" providerId="LiveId" clId="{B90E2383-755F-48E6-BD46-B2F1E718BE31}" dt="2020-04-20T21:31:45.753" v="419" actId="478"/>
        <pc:sldMkLst>
          <pc:docMk/>
          <pc:sldMk cId="616985572" sldId="296"/>
        </pc:sldMkLst>
        <pc:spChg chg="mod">
          <ac:chgData name="hilla and yair ipad" userId="5515417fa33bde65" providerId="LiveId" clId="{B90E2383-755F-48E6-BD46-B2F1E718BE31}" dt="2020-04-20T21:29:50.288" v="346" actId="20577"/>
          <ac:spMkLst>
            <pc:docMk/>
            <pc:sldMk cId="616985572" sldId="296"/>
            <ac:spMk id="21" creationId="{79A0015E-EF7F-4D1D-9E23-8ED8FFBA78BB}"/>
          </ac:spMkLst>
        </pc:spChg>
        <pc:picChg chg="add del mod modCrop">
          <ac:chgData name="hilla and yair ipad" userId="5515417fa33bde65" providerId="LiveId" clId="{B90E2383-755F-48E6-BD46-B2F1E718BE31}" dt="2020-04-20T21:31:05.547" v="416" actId="14100"/>
          <ac:picMkLst>
            <pc:docMk/>
            <pc:sldMk cId="616985572" sldId="296"/>
            <ac:picMk id="19" creationId="{47B86D4E-1D8A-487E-BCA1-90AA2BB5565F}"/>
          </ac:picMkLst>
        </pc:picChg>
        <pc:cxnChg chg="add del mod">
          <ac:chgData name="hilla and yair ipad" userId="5515417fa33bde65" providerId="LiveId" clId="{B90E2383-755F-48E6-BD46-B2F1E718BE31}" dt="2020-04-20T21:31:45.753" v="419" actId="478"/>
          <ac:cxnSpMkLst>
            <pc:docMk/>
            <pc:sldMk cId="616985572" sldId="296"/>
            <ac:cxnSpMk id="9" creationId="{EF21E8FA-02A3-4ABE-80EF-A3887C45879A}"/>
          </ac:cxnSpMkLst>
        </pc:cxnChg>
      </pc:sldChg>
      <pc:sldChg chg="modSp add">
        <pc:chgData name="hilla and yair ipad" userId="5515417fa33bde65" providerId="LiveId" clId="{B90E2383-755F-48E6-BD46-B2F1E718BE31}" dt="2020-04-20T21:56:52.063" v="533"/>
        <pc:sldMkLst>
          <pc:docMk/>
          <pc:sldMk cId="2788521293" sldId="297"/>
        </pc:sldMkLst>
        <pc:spChg chg="mod">
          <ac:chgData name="hilla and yair ipad" userId="5515417fa33bde65" providerId="LiveId" clId="{B90E2383-755F-48E6-BD46-B2F1E718BE31}" dt="2020-04-20T21:56:52.063" v="533"/>
          <ac:spMkLst>
            <pc:docMk/>
            <pc:sldMk cId="2788521293" sldId="297"/>
            <ac:spMk id="2" creationId="{6AA61F30-E5E5-4C27-AA6D-B644184C3D3E}"/>
          </ac:spMkLst>
        </pc:spChg>
      </pc:sldChg>
      <pc:sldChg chg="addSp delSp modSp add mod delAnim modAnim">
        <pc:chgData name="hilla and yair ipad" userId="5515417fa33bde65" providerId="LiveId" clId="{B90E2383-755F-48E6-BD46-B2F1E718BE31}" dt="2020-04-20T21:54:20.194" v="470" actId="1076"/>
        <pc:sldMkLst>
          <pc:docMk/>
          <pc:sldMk cId="3721727588" sldId="298"/>
        </pc:sldMkLst>
        <pc:spChg chg="mod">
          <ac:chgData name="hilla and yair ipad" userId="5515417fa33bde65" providerId="LiveId" clId="{B90E2383-755F-48E6-BD46-B2F1E718BE31}" dt="2020-04-20T21:46:49.652" v="447" actId="20577"/>
          <ac:spMkLst>
            <pc:docMk/>
            <pc:sldMk cId="3721727588" sldId="298"/>
            <ac:spMk id="2" creationId="{6AA61F30-E5E5-4C27-AA6D-B644184C3D3E}"/>
          </ac:spMkLst>
        </pc:spChg>
        <pc:spChg chg="del">
          <ac:chgData name="hilla and yair ipad" userId="5515417fa33bde65" providerId="LiveId" clId="{B90E2383-755F-48E6-BD46-B2F1E718BE31}" dt="2020-04-20T21:33:39.298" v="445" actId="478"/>
          <ac:spMkLst>
            <pc:docMk/>
            <pc:sldMk cId="3721727588" sldId="298"/>
            <ac:spMk id="3" creationId="{6C5E6298-A29B-448B-AB7D-E2085BB06A05}"/>
          </ac:spMkLst>
        </pc:spChg>
        <pc:spChg chg="del">
          <ac:chgData name="hilla and yair ipad" userId="5515417fa33bde65" providerId="LiveId" clId="{B90E2383-755F-48E6-BD46-B2F1E718BE31}" dt="2020-04-20T21:33:44.958" v="446" actId="478"/>
          <ac:spMkLst>
            <pc:docMk/>
            <pc:sldMk cId="3721727588" sldId="298"/>
            <ac:spMk id="10" creationId="{3D5C5AAC-684F-49E4-83DE-4AB1EF6A8EBE}"/>
          </ac:spMkLst>
        </pc:spChg>
        <pc:spChg chg="mod">
          <ac:chgData name="hilla and yair ipad" userId="5515417fa33bde65" providerId="LiveId" clId="{B90E2383-755F-48E6-BD46-B2F1E718BE31}" dt="2020-04-20T21:53:41.373" v="466" actId="20577"/>
          <ac:spMkLst>
            <pc:docMk/>
            <pc:sldMk cId="3721727588" sldId="298"/>
            <ac:spMk id="21" creationId="{79A0015E-EF7F-4D1D-9E23-8ED8FFBA78BB}"/>
          </ac:spMkLst>
        </pc:spChg>
        <pc:picChg chg="add del mod">
          <ac:chgData name="hilla and yair ipad" userId="5515417fa33bde65" providerId="LiveId" clId="{B90E2383-755F-48E6-BD46-B2F1E718BE31}" dt="2020-04-20T21:47:24.261" v="454" actId="478"/>
          <ac:picMkLst>
            <pc:docMk/>
            <pc:sldMk cId="3721727588" sldId="298"/>
            <ac:picMk id="4" creationId="{6894CF2B-F2F6-4FF7-AD99-452D6E5A3F70}"/>
          </ac:picMkLst>
        </pc:picChg>
        <pc:picChg chg="add del mod">
          <ac:chgData name="hilla and yair ipad" userId="5515417fa33bde65" providerId="LiveId" clId="{B90E2383-755F-48E6-BD46-B2F1E718BE31}" dt="2020-04-20T21:51:56.415" v="459" actId="478"/>
          <ac:picMkLst>
            <pc:docMk/>
            <pc:sldMk cId="3721727588" sldId="298"/>
            <ac:picMk id="9" creationId="{2C1B9C66-F4ED-4919-8B3C-4DFCC6BF8C4B}"/>
          </ac:picMkLst>
        </pc:picChg>
        <pc:picChg chg="add del mod">
          <ac:chgData name="hilla and yair ipad" userId="5515417fa33bde65" providerId="LiveId" clId="{B90E2383-755F-48E6-BD46-B2F1E718BE31}" dt="2020-04-20T21:53:49.096" v="467" actId="478"/>
          <ac:picMkLst>
            <pc:docMk/>
            <pc:sldMk cId="3721727588" sldId="298"/>
            <ac:picMk id="11" creationId="{1607B267-7AA9-4D88-A163-D697FA3800EB}"/>
          </ac:picMkLst>
        </pc:picChg>
        <pc:picChg chg="add mod">
          <ac:chgData name="hilla and yair ipad" userId="5515417fa33bde65" providerId="LiveId" clId="{B90E2383-755F-48E6-BD46-B2F1E718BE31}" dt="2020-04-20T21:54:20.194" v="470" actId="1076"/>
          <ac:picMkLst>
            <pc:docMk/>
            <pc:sldMk cId="3721727588" sldId="298"/>
            <ac:picMk id="12" creationId="{B8D826DA-4CB5-4A3D-AFF8-9849CABB17FB}"/>
          </ac:picMkLst>
        </pc:picChg>
        <pc:picChg chg="del">
          <ac:chgData name="hilla and yair ipad" userId="5515417fa33bde65" providerId="LiveId" clId="{B90E2383-755F-48E6-BD46-B2F1E718BE31}" dt="2020-04-20T21:33:37.574" v="444" actId="478"/>
          <ac:picMkLst>
            <pc:docMk/>
            <pc:sldMk cId="3721727588" sldId="298"/>
            <ac:picMk id="19" creationId="{47B86D4E-1D8A-487E-BCA1-90AA2BB5565F}"/>
          </ac:picMkLst>
        </pc:picChg>
      </pc:sldChg>
      <pc:sldChg chg="add">
        <pc:chgData name="hilla and yair ipad" userId="5515417fa33bde65" providerId="LiveId" clId="{B90E2383-755F-48E6-BD46-B2F1E718BE31}" dt="2020-04-20T21:53:32.962" v="463"/>
        <pc:sldMkLst>
          <pc:docMk/>
          <pc:sldMk cId="2708157971" sldId="299"/>
        </pc:sldMkLst>
      </pc:sldChg>
    </pc:docChg>
  </pc:docChgLst>
  <pc:docChgLst>
    <pc:chgData name="hilla and yair ipad" userId="5515417fa33bde65" providerId="LiveId" clId="{436D8BF3-76C5-4E20-95EE-7AAF14AE0157}"/>
    <pc:docChg chg="undo custSel addSld modSld sldOrd">
      <pc:chgData name="hilla and yair ipad" userId="5515417fa33bde65" providerId="LiveId" clId="{436D8BF3-76C5-4E20-95EE-7AAF14AE0157}" dt="2020-04-20T21:07:07.665" v="1679"/>
      <pc:docMkLst>
        <pc:docMk/>
      </pc:docMkLst>
      <pc:sldChg chg="addSp delSp">
        <pc:chgData name="hilla and yair ipad" userId="5515417fa33bde65" providerId="LiveId" clId="{436D8BF3-76C5-4E20-95EE-7AAF14AE0157}" dt="2020-04-20T20:32:03.569" v="1284"/>
        <pc:sldMkLst>
          <pc:docMk/>
          <pc:sldMk cId="2234608886" sldId="256"/>
        </pc:sldMkLst>
        <pc:spChg chg="add del">
          <ac:chgData name="hilla and yair ipad" userId="5515417fa33bde65" providerId="LiveId" clId="{436D8BF3-76C5-4E20-95EE-7AAF14AE0157}" dt="2020-04-20T20:32:03.569" v="1284"/>
          <ac:spMkLst>
            <pc:docMk/>
            <pc:sldMk cId="2234608886" sldId="256"/>
            <ac:spMk id="6" creationId="{AEBAAD60-2EE2-4E1B-951F-2AB639A97B49}"/>
          </ac:spMkLst>
        </pc:spChg>
      </pc:sldChg>
      <pc:sldChg chg="addSp">
        <pc:chgData name="hilla and yair ipad" userId="5515417fa33bde65" providerId="LiveId" clId="{436D8BF3-76C5-4E20-95EE-7AAF14AE0157}" dt="2020-04-20T20:29:33.893" v="1244"/>
        <pc:sldMkLst>
          <pc:docMk/>
          <pc:sldMk cId="3473291443" sldId="257"/>
        </pc:sldMkLst>
        <pc:spChg chg="add">
          <ac:chgData name="hilla and yair ipad" userId="5515417fa33bde65" providerId="LiveId" clId="{436D8BF3-76C5-4E20-95EE-7AAF14AE0157}" dt="2020-04-20T20:29:33.893" v="1244"/>
          <ac:spMkLst>
            <pc:docMk/>
            <pc:sldMk cId="3473291443" sldId="257"/>
            <ac:spMk id="8" creationId="{019B8122-5D25-4557-B9E5-D607106E2829}"/>
          </ac:spMkLst>
        </pc:spChg>
      </pc:sldChg>
      <pc:sldChg chg="addSp modSp mod">
        <pc:chgData name="hilla and yair ipad" userId="5515417fa33bde65" providerId="LiveId" clId="{436D8BF3-76C5-4E20-95EE-7AAF14AE0157}" dt="2020-04-20T20:32:09.445" v="1285"/>
        <pc:sldMkLst>
          <pc:docMk/>
          <pc:sldMk cId="713839332" sldId="259"/>
        </pc:sldMkLst>
        <pc:spChg chg="mod">
          <ac:chgData name="hilla and yair ipad" userId="5515417fa33bde65" providerId="LiveId" clId="{436D8BF3-76C5-4E20-95EE-7AAF14AE0157}" dt="2020-04-20T20:00:38.550" v="570"/>
          <ac:spMkLst>
            <pc:docMk/>
            <pc:sldMk cId="713839332" sldId="259"/>
            <ac:spMk id="3" creationId="{4B5EEE91-2D43-4731-A137-E466E9A980AE}"/>
          </ac:spMkLst>
        </pc:spChg>
        <pc:spChg chg="add">
          <ac:chgData name="hilla and yair ipad" userId="5515417fa33bde65" providerId="LiveId" clId="{436D8BF3-76C5-4E20-95EE-7AAF14AE0157}" dt="2020-04-20T20:32:09.445" v="1285"/>
          <ac:spMkLst>
            <pc:docMk/>
            <pc:sldMk cId="713839332" sldId="259"/>
            <ac:spMk id="9" creationId="{F68E267A-1D61-45D3-946A-B8690396BE5B}"/>
          </ac:spMkLst>
        </pc:spChg>
      </pc:sldChg>
      <pc:sldChg chg="modSp mod">
        <pc:chgData name="hilla and yair ipad" userId="5515417fa33bde65" providerId="LiveId" clId="{436D8BF3-76C5-4E20-95EE-7AAF14AE0157}" dt="2020-04-20T20:25:41.552" v="1181"/>
        <pc:sldMkLst>
          <pc:docMk/>
          <pc:sldMk cId="4171339030" sldId="260"/>
        </pc:sldMkLst>
        <pc:spChg chg="mod">
          <ac:chgData name="hilla and yair ipad" userId="5515417fa33bde65" providerId="LiveId" clId="{436D8BF3-76C5-4E20-95EE-7AAF14AE0157}" dt="2020-04-20T20:25:41.552" v="1181"/>
          <ac:spMkLst>
            <pc:docMk/>
            <pc:sldMk cId="4171339030" sldId="260"/>
            <ac:spMk id="3" creationId="{4B5EEE91-2D43-4731-A137-E466E9A980AE}"/>
          </ac:spMkLst>
        </pc:spChg>
      </pc:sldChg>
      <pc:sldChg chg="modSp">
        <pc:chgData name="hilla and yair ipad" userId="5515417fa33bde65" providerId="LiveId" clId="{436D8BF3-76C5-4E20-95EE-7AAF14AE0157}" dt="2020-04-20T20:25:17.651" v="1178"/>
        <pc:sldMkLst>
          <pc:docMk/>
          <pc:sldMk cId="2732286004" sldId="266"/>
        </pc:sldMkLst>
        <pc:spChg chg="mod">
          <ac:chgData name="hilla and yair ipad" userId="5515417fa33bde65" providerId="LiveId" clId="{436D8BF3-76C5-4E20-95EE-7AAF14AE0157}" dt="2020-04-20T20:25:17.651" v="1178"/>
          <ac:spMkLst>
            <pc:docMk/>
            <pc:sldMk cId="2732286004" sldId="266"/>
            <ac:spMk id="2" creationId="{6AA61F30-E5E5-4C27-AA6D-B644184C3D3E}"/>
          </ac:spMkLst>
        </pc:spChg>
        <pc:spChg chg="mod">
          <ac:chgData name="hilla and yair ipad" userId="5515417fa33bde65" providerId="LiveId" clId="{436D8BF3-76C5-4E20-95EE-7AAF14AE0157}" dt="2020-04-20T20:25:17.651" v="1178"/>
          <ac:spMkLst>
            <pc:docMk/>
            <pc:sldMk cId="2732286004" sldId="266"/>
            <ac:spMk id="3" creationId="{4B5EEE91-2D43-4731-A137-E466E9A980AE}"/>
          </ac:spMkLst>
        </pc:spChg>
      </pc:sldChg>
      <pc:sldChg chg="modSp mod">
        <pc:chgData name="hilla and yair ipad" userId="5515417fa33bde65" providerId="LiveId" clId="{436D8BF3-76C5-4E20-95EE-7AAF14AE0157}" dt="2020-04-20T20:26:39.001" v="1208" actId="20577"/>
        <pc:sldMkLst>
          <pc:docMk/>
          <pc:sldMk cId="1581822856" sldId="267"/>
        </pc:sldMkLst>
        <pc:spChg chg="mod">
          <ac:chgData name="hilla and yair ipad" userId="5515417fa33bde65" providerId="LiveId" clId="{436D8BF3-76C5-4E20-95EE-7AAF14AE0157}" dt="2020-04-20T20:25:30.104" v="1180" actId="20577"/>
          <ac:spMkLst>
            <pc:docMk/>
            <pc:sldMk cId="1581822856" sldId="267"/>
            <ac:spMk id="2" creationId="{6AA61F30-E5E5-4C27-AA6D-B644184C3D3E}"/>
          </ac:spMkLst>
        </pc:spChg>
        <pc:spChg chg="mod">
          <ac:chgData name="hilla and yair ipad" userId="5515417fa33bde65" providerId="LiveId" clId="{436D8BF3-76C5-4E20-95EE-7AAF14AE0157}" dt="2020-04-20T20:26:39.001" v="1208" actId="20577"/>
          <ac:spMkLst>
            <pc:docMk/>
            <pc:sldMk cId="1581822856" sldId="267"/>
            <ac:spMk id="3" creationId="{4B5EEE91-2D43-4731-A137-E466E9A980AE}"/>
          </ac:spMkLst>
        </pc:spChg>
      </pc:sldChg>
      <pc:sldChg chg="modSp mod">
        <pc:chgData name="hilla and yair ipad" userId="5515417fa33bde65" providerId="LiveId" clId="{436D8BF3-76C5-4E20-95EE-7AAF14AE0157}" dt="2020-04-20T20:36:29.158" v="1389" actId="20577"/>
        <pc:sldMkLst>
          <pc:docMk/>
          <pc:sldMk cId="3891708458" sldId="273"/>
        </pc:sldMkLst>
        <pc:spChg chg="mod">
          <ac:chgData name="hilla and yair ipad" userId="5515417fa33bde65" providerId="LiveId" clId="{436D8BF3-76C5-4E20-95EE-7AAF14AE0157}" dt="2020-04-20T20:36:29.158" v="1389" actId="20577"/>
          <ac:spMkLst>
            <pc:docMk/>
            <pc:sldMk cId="3891708458" sldId="273"/>
            <ac:spMk id="3" creationId="{4B5EEE91-2D43-4731-A137-E466E9A980AE}"/>
          </ac:spMkLst>
        </pc:spChg>
      </pc:sldChg>
      <pc:sldChg chg="modSp">
        <pc:chgData name="hilla and yair ipad" userId="5515417fa33bde65" providerId="LiveId" clId="{436D8BF3-76C5-4E20-95EE-7AAF14AE0157}" dt="2020-04-20T20:38:48.572" v="1402" actId="20577"/>
        <pc:sldMkLst>
          <pc:docMk/>
          <pc:sldMk cId="1362767865" sldId="275"/>
        </pc:sldMkLst>
        <pc:spChg chg="mod">
          <ac:chgData name="hilla and yair ipad" userId="5515417fa33bde65" providerId="LiveId" clId="{436D8BF3-76C5-4E20-95EE-7AAF14AE0157}" dt="2020-04-20T20:38:48.572" v="1402" actId="20577"/>
          <ac:spMkLst>
            <pc:docMk/>
            <pc:sldMk cId="1362767865" sldId="275"/>
            <ac:spMk id="3" creationId="{4B5EEE91-2D43-4731-A137-E466E9A980AE}"/>
          </ac:spMkLst>
        </pc:spChg>
      </pc:sldChg>
      <pc:sldChg chg="addSp delSp modSp mod delAnim">
        <pc:chgData name="hilla and yair ipad" userId="5515417fa33bde65" providerId="LiveId" clId="{436D8BF3-76C5-4E20-95EE-7AAF14AE0157}" dt="2020-04-20T20:40:01.253" v="1451" actId="20577"/>
        <pc:sldMkLst>
          <pc:docMk/>
          <pc:sldMk cId="3896539125" sldId="277"/>
        </pc:sldMkLst>
        <pc:spChg chg="mod">
          <ac:chgData name="hilla and yair ipad" userId="5515417fa33bde65" providerId="LiveId" clId="{436D8BF3-76C5-4E20-95EE-7AAF14AE0157}" dt="2020-04-20T20:40:01.253" v="1451" actId="20577"/>
          <ac:spMkLst>
            <pc:docMk/>
            <pc:sldMk cId="3896539125" sldId="277"/>
            <ac:spMk id="2" creationId="{6AA61F30-E5E5-4C27-AA6D-B644184C3D3E}"/>
          </ac:spMkLst>
        </pc:spChg>
        <pc:spChg chg="del mod">
          <ac:chgData name="hilla and yair ipad" userId="5515417fa33bde65" providerId="LiveId" clId="{436D8BF3-76C5-4E20-95EE-7AAF14AE0157}" dt="2020-04-20T20:39:48.615" v="1448" actId="478"/>
          <ac:spMkLst>
            <pc:docMk/>
            <pc:sldMk cId="3896539125" sldId="277"/>
            <ac:spMk id="3" creationId="{4B5EEE91-2D43-4731-A137-E466E9A980AE}"/>
          </ac:spMkLst>
        </pc:spChg>
        <pc:spChg chg="add del mod">
          <ac:chgData name="hilla and yair ipad" userId="5515417fa33bde65" providerId="LiveId" clId="{436D8BF3-76C5-4E20-95EE-7AAF14AE0157}" dt="2020-04-20T20:39:56.708" v="1450" actId="478"/>
          <ac:spMkLst>
            <pc:docMk/>
            <pc:sldMk cId="3896539125" sldId="277"/>
            <ac:spMk id="10" creationId="{81DEE280-0CB2-4EE8-8243-30F3920FA241}"/>
          </ac:spMkLst>
        </pc:spChg>
        <pc:spChg chg="del">
          <ac:chgData name="hilla and yair ipad" userId="5515417fa33bde65" providerId="LiveId" clId="{436D8BF3-76C5-4E20-95EE-7AAF14AE0157}" dt="2020-04-20T20:39:56.708" v="1450" actId="478"/>
          <ac:spMkLst>
            <pc:docMk/>
            <pc:sldMk cId="3896539125" sldId="277"/>
            <ac:spMk id="16" creationId="{309D094F-DD66-4590-8F85-D27832F4ED98}"/>
          </ac:spMkLst>
        </pc:spChg>
        <pc:spChg chg="del">
          <ac:chgData name="hilla and yair ipad" userId="5515417fa33bde65" providerId="LiveId" clId="{436D8BF3-76C5-4E20-95EE-7AAF14AE0157}" dt="2020-04-20T20:39:56.708" v="1450" actId="478"/>
          <ac:spMkLst>
            <pc:docMk/>
            <pc:sldMk cId="3896539125" sldId="277"/>
            <ac:spMk id="17" creationId="{90E51FF1-3B85-40E0-A25E-A80DC246FA27}"/>
          </ac:spMkLst>
        </pc:spChg>
        <pc:spChg chg="del">
          <ac:chgData name="hilla and yair ipad" userId="5515417fa33bde65" providerId="LiveId" clId="{436D8BF3-76C5-4E20-95EE-7AAF14AE0157}" dt="2020-04-20T20:39:56.708" v="1450" actId="478"/>
          <ac:spMkLst>
            <pc:docMk/>
            <pc:sldMk cId="3896539125" sldId="277"/>
            <ac:spMk id="22" creationId="{7187989A-F648-4083-9831-A40357DB794C}"/>
          </ac:spMkLst>
        </pc:spChg>
        <pc:spChg chg="del">
          <ac:chgData name="hilla and yair ipad" userId="5515417fa33bde65" providerId="LiveId" clId="{436D8BF3-76C5-4E20-95EE-7AAF14AE0157}" dt="2020-04-20T20:39:56.708" v="1450" actId="478"/>
          <ac:spMkLst>
            <pc:docMk/>
            <pc:sldMk cId="3896539125" sldId="277"/>
            <ac:spMk id="23" creationId="{5AC12E07-446B-4D4A-9BC0-D39219648834}"/>
          </ac:spMkLst>
        </pc:spChg>
        <pc:picChg chg="del">
          <ac:chgData name="hilla and yair ipad" userId="5515417fa33bde65" providerId="LiveId" clId="{436D8BF3-76C5-4E20-95EE-7AAF14AE0157}" dt="2020-04-20T20:39:52.056" v="1449" actId="478"/>
          <ac:picMkLst>
            <pc:docMk/>
            <pc:sldMk cId="3896539125" sldId="277"/>
            <ac:picMk id="4" creationId="{A282349E-BFD8-4285-A53E-23CB913728D9}"/>
          </ac:picMkLst>
        </pc:picChg>
        <pc:picChg chg="del">
          <ac:chgData name="hilla and yair ipad" userId="5515417fa33bde65" providerId="LiveId" clId="{436D8BF3-76C5-4E20-95EE-7AAF14AE0157}" dt="2020-04-20T20:39:56.708" v="1450" actId="478"/>
          <ac:picMkLst>
            <pc:docMk/>
            <pc:sldMk cId="3896539125" sldId="277"/>
            <ac:picMk id="11" creationId="{4A23746C-88DF-447D-9768-50DDB5DF6B2D}"/>
          </ac:picMkLst>
        </pc:picChg>
        <pc:picChg chg="del">
          <ac:chgData name="hilla and yair ipad" userId="5515417fa33bde65" providerId="LiveId" clId="{436D8BF3-76C5-4E20-95EE-7AAF14AE0157}" dt="2020-04-20T20:39:56.708" v="1450" actId="478"/>
          <ac:picMkLst>
            <pc:docMk/>
            <pc:sldMk cId="3896539125" sldId="277"/>
            <ac:picMk id="14" creationId="{6A8FBBE1-83E0-49EE-AFD5-ED96AD3735C1}"/>
          </ac:picMkLst>
        </pc:picChg>
        <pc:picChg chg="del">
          <ac:chgData name="hilla and yair ipad" userId="5515417fa33bde65" providerId="LiveId" clId="{436D8BF3-76C5-4E20-95EE-7AAF14AE0157}" dt="2020-04-20T20:39:56.708" v="1450" actId="478"/>
          <ac:picMkLst>
            <pc:docMk/>
            <pc:sldMk cId="3896539125" sldId="277"/>
            <ac:picMk id="15" creationId="{7E79AF72-ECD5-43C8-AA83-93BAE39EF8AE}"/>
          </ac:picMkLst>
        </pc:picChg>
      </pc:sldChg>
      <pc:sldChg chg="addSp modSp mod">
        <pc:chgData name="hilla and yair ipad" userId="5515417fa33bde65" providerId="LiveId" clId="{436D8BF3-76C5-4E20-95EE-7AAF14AE0157}" dt="2020-04-20T20:30:24.091" v="1282" actId="20577"/>
        <pc:sldMkLst>
          <pc:docMk/>
          <pc:sldMk cId="3406815025" sldId="285"/>
        </pc:sldMkLst>
        <pc:spChg chg="mod">
          <ac:chgData name="hilla and yair ipad" userId="5515417fa33bde65" providerId="LiveId" clId="{436D8BF3-76C5-4E20-95EE-7AAF14AE0157}" dt="2020-04-20T20:30:24.091" v="1282" actId="20577"/>
          <ac:spMkLst>
            <pc:docMk/>
            <pc:sldMk cId="3406815025" sldId="285"/>
            <ac:spMk id="3" creationId="{61543FC3-2748-48B9-BC11-7A5BF2F7D7E2}"/>
          </ac:spMkLst>
        </pc:spChg>
        <pc:spChg chg="add">
          <ac:chgData name="hilla and yair ipad" userId="5515417fa33bde65" providerId="LiveId" clId="{436D8BF3-76C5-4E20-95EE-7AAF14AE0157}" dt="2020-04-20T20:29:40.187" v="1246"/>
          <ac:spMkLst>
            <pc:docMk/>
            <pc:sldMk cId="3406815025" sldId="285"/>
            <ac:spMk id="4" creationId="{71145837-1A9E-4E92-9976-5A495D69C9F1}"/>
          </ac:spMkLst>
        </pc:spChg>
      </pc:sldChg>
      <pc:sldChg chg="addSp">
        <pc:chgData name="hilla and yair ipad" userId="5515417fa33bde65" providerId="LiveId" clId="{436D8BF3-76C5-4E20-95EE-7AAF14AE0157}" dt="2020-04-20T20:29:36.053" v="1245"/>
        <pc:sldMkLst>
          <pc:docMk/>
          <pc:sldMk cId="1210951060" sldId="287"/>
        </pc:sldMkLst>
        <pc:spChg chg="add">
          <ac:chgData name="hilla and yair ipad" userId="5515417fa33bde65" providerId="LiveId" clId="{436D8BF3-76C5-4E20-95EE-7AAF14AE0157}" dt="2020-04-20T20:29:36.053" v="1245"/>
          <ac:spMkLst>
            <pc:docMk/>
            <pc:sldMk cId="1210951060" sldId="287"/>
            <ac:spMk id="9" creationId="{AB1FBE26-C9C6-48E7-BE04-1CF61031F63A}"/>
          </ac:spMkLst>
        </pc:spChg>
      </pc:sldChg>
      <pc:sldChg chg="addSp modSp mod">
        <pc:chgData name="hilla and yair ipad" userId="5515417fa33bde65" providerId="LiveId" clId="{436D8BF3-76C5-4E20-95EE-7AAF14AE0157}" dt="2020-04-20T20:18:43.236" v="1114" actId="21"/>
        <pc:sldMkLst>
          <pc:docMk/>
          <pc:sldMk cId="2358857048" sldId="288"/>
        </pc:sldMkLst>
        <pc:spChg chg="mod">
          <ac:chgData name="hilla and yair ipad" userId="5515417fa33bde65" providerId="LiveId" clId="{436D8BF3-76C5-4E20-95EE-7AAF14AE0157}" dt="2020-04-20T19:50:58.166" v="81" actId="1076"/>
          <ac:spMkLst>
            <pc:docMk/>
            <pc:sldMk cId="2358857048" sldId="288"/>
            <ac:spMk id="2" creationId="{6AA61F30-E5E5-4C27-AA6D-B644184C3D3E}"/>
          </ac:spMkLst>
        </pc:spChg>
        <pc:spChg chg="mod">
          <ac:chgData name="hilla and yair ipad" userId="5515417fa33bde65" providerId="LiveId" clId="{436D8BF3-76C5-4E20-95EE-7AAF14AE0157}" dt="2020-04-20T20:18:43.236" v="1114" actId="21"/>
          <ac:spMkLst>
            <pc:docMk/>
            <pc:sldMk cId="2358857048" sldId="288"/>
            <ac:spMk id="3" creationId="{4B5EEE91-2D43-4731-A137-E466E9A980AE}"/>
          </ac:spMkLst>
        </pc:spChg>
        <pc:spChg chg="add mod">
          <ac:chgData name="hilla and yair ipad" userId="5515417fa33bde65" providerId="LiveId" clId="{436D8BF3-76C5-4E20-95EE-7AAF14AE0157}" dt="2020-04-20T19:54:02.093" v="163"/>
          <ac:spMkLst>
            <pc:docMk/>
            <pc:sldMk cId="2358857048" sldId="288"/>
            <ac:spMk id="4" creationId="{909FE714-8162-4139-AB12-F32EB980B619}"/>
          </ac:spMkLst>
        </pc:spChg>
        <pc:spChg chg="mod">
          <ac:chgData name="hilla and yair ipad" userId="5515417fa33bde65" providerId="LiveId" clId="{436D8BF3-76C5-4E20-95EE-7AAF14AE0157}" dt="2020-04-20T19:50:58.166" v="81" actId="1076"/>
          <ac:spMkLst>
            <pc:docMk/>
            <pc:sldMk cId="2358857048" sldId="288"/>
            <ac:spMk id="5" creationId="{D39285C7-D879-4C62-B84F-D8C516C98843}"/>
          </ac:spMkLst>
        </pc:spChg>
        <pc:spChg chg="mod">
          <ac:chgData name="hilla and yair ipad" userId="5515417fa33bde65" providerId="LiveId" clId="{436D8BF3-76C5-4E20-95EE-7AAF14AE0157}" dt="2020-04-20T19:50:58.166" v="81" actId="1076"/>
          <ac:spMkLst>
            <pc:docMk/>
            <pc:sldMk cId="2358857048" sldId="288"/>
            <ac:spMk id="6" creationId="{F6670E37-DCBB-4654-ABBE-3B069EC5720E}"/>
          </ac:spMkLst>
        </pc:spChg>
        <pc:spChg chg="mod">
          <ac:chgData name="hilla and yair ipad" userId="5515417fa33bde65" providerId="LiveId" clId="{436D8BF3-76C5-4E20-95EE-7AAF14AE0157}" dt="2020-04-20T19:50:58.166" v="81" actId="1076"/>
          <ac:spMkLst>
            <pc:docMk/>
            <pc:sldMk cId="2358857048" sldId="288"/>
            <ac:spMk id="7" creationId="{37FC206E-9CAE-4D13-A50D-E0E61F13CEED}"/>
          </ac:spMkLst>
        </pc:spChg>
        <pc:spChg chg="mod">
          <ac:chgData name="hilla and yair ipad" userId="5515417fa33bde65" providerId="LiveId" clId="{436D8BF3-76C5-4E20-95EE-7AAF14AE0157}" dt="2020-04-20T19:50:58.166" v="81" actId="1076"/>
          <ac:spMkLst>
            <pc:docMk/>
            <pc:sldMk cId="2358857048" sldId="288"/>
            <ac:spMk id="8" creationId="{042B6F79-923B-469C-B906-EA7F086FEE4C}"/>
          </ac:spMkLst>
        </pc:spChg>
      </pc:sldChg>
      <pc:sldChg chg="modSp mod">
        <pc:chgData name="hilla and yair ipad" userId="5515417fa33bde65" providerId="LiveId" clId="{436D8BF3-76C5-4E20-95EE-7AAF14AE0157}" dt="2020-04-20T20:25:17.651" v="1178"/>
        <pc:sldMkLst>
          <pc:docMk/>
          <pc:sldMk cId="990510108" sldId="289"/>
        </pc:sldMkLst>
        <pc:spChg chg="mod">
          <ac:chgData name="hilla and yair ipad" userId="5515417fa33bde65" providerId="LiveId" clId="{436D8BF3-76C5-4E20-95EE-7AAF14AE0157}" dt="2020-04-20T20:25:17.651" v="1178"/>
          <ac:spMkLst>
            <pc:docMk/>
            <pc:sldMk cId="990510108" sldId="289"/>
            <ac:spMk id="3" creationId="{4B5EEE91-2D43-4731-A137-E466E9A980AE}"/>
          </ac:spMkLst>
        </pc:spChg>
      </pc:sldChg>
      <pc:sldChg chg="modSp mod">
        <pc:chgData name="hilla and yair ipad" userId="5515417fa33bde65" providerId="LiveId" clId="{436D8BF3-76C5-4E20-95EE-7AAF14AE0157}" dt="2020-04-20T20:33:12.275" v="1316" actId="20577"/>
        <pc:sldMkLst>
          <pc:docMk/>
          <pc:sldMk cId="3253782083" sldId="291"/>
        </pc:sldMkLst>
        <pc:spChg chg="mod">
          <ac:chgData name="hilla and yair ipad" userId="5515417fa33bde65" providerId="LiveId" clId="{436D8BF3-76C5-4E20-95EE-7AAF14AE0157}" dt="2020-04-20T20:33:12.275" v="1316" actId="20577"/>
          <ac:spMkLst>
            <pc:docMk/>
            <pc:sldMk cId="3253782083" sldId="291"/>
            <ac:spMk id="3" creationId="{4B5EEE91-2D43-4731-A137-E466E9A980AE}"/>
          </ac:spMkLst>
        </pc:spChg>
      </pc:sldChg>
      <pc:sldChg chg="modSp add">
        <pc:chgData name="hilla and yair ipad" userId="5515417fa33bde65" providerId="LiveId" clId="{436D8BF3-76C5-4E20-95EE-7AAF14AE0157}" dt="2020-04-20T20:38:41.882" v="1401" actId="20577"/>
        <pc:sldMkLst>
          <pc:docMk/>
          <pc:sldMk cId="3420628914" sldId="293"/>
        </pc:sldMkLst>
        <pc:spChg chg="mod">
          <ac:chgData name="hilla and yair ipad" userId="5515417fa33bde65" providerId="LiveId" clId="{436D8BF3-76C5-4E20-95EE-7AAF14AE0157}" dt="2020-04-20T20:38:41.882" v="1401" actId="20577"/>
          <ac:spMkLst>
            <pc:docMk/>
            <pc:sldMk cId="3420628914" sldId="293"/>
            <ac:spMk id="3" creationId="{4B5EEE91-2D43-4731-A137-E466E9A980AE}"/>
          </ac:spMkLst>
        </pc:spChg>
      </pc:sldChg>
      <pc:sldChg chg="addSp delSp modSp new mod ord">
        <pc:chgData name="hilla and yair ipad" userId="5515417fa33bde65" providerId="LiveId" clId="{436D8BF3-76C5-4E20-95EE-7AAF14AE0157}" dt="2020-04-20T21:07:07.665" v="1679"/>
        <pc:sldMkLst>
          <pc:docMk/>
          <pc:sldMk cId="1707279900" sldId="294"/>
        </pc:sldMkLst>
        <pc:spChg chg="del mod">
          <ac:chgData name="hilla and yair ipad" userId="5515417fa33bde65" providerId="LiveId" clId="{436D8BF3-76C5-4E20-95EE-7AAF14AE0157}" dt="2020-04-20T21:07:03.970" v="1677" actId="478"/>
          <ac:spMkLst>
            <pc:docMk/>
            <pc:sldMk cId="1707279900" sldId="294"/>
            <ac:spMk id="2" creationId="{0076BA23-D14F-4198-A3C6-00EE6B0F3753}"/>
          </ac:spMkLst>
        </pc:spChg>
        <pc:spChg chg="mod">
          <ac:chgData name="hilla and yair ipad" userId="5515417fa33bde65" providerId="LiveId" clId="{436D8BF3-76C5-4E20-95EE-7AAF14AE0157}" dt="2020-04-20T21:07:05.392" v="1678" actId="1076"/>
          <ac:spMkLst>
            <pc:docMk/>
            <pc:sldMk cId="1707279900" sldId="294"/>
            <ac:spMk id="3" creationId="{616043D6-B1D9-4F9D-B618-A3A5A7FA2C82}"/>
          </ac:spMkLst>
        </pc:spChg>
        <pc:spChg chg="add">
          <ac:chgData name="hilla and yair ipad" userId="5515417fa33bde65" providerId="LiveId" clId="{436D8BF3-76C5-4E20-95EE-7AAF14AE0157}" dt="2020-04-20T20:44:06.896" v="1537"/>
          <ac:spMkLst>
            <pc:docMk/>
            <pc:sldMk cId="1707279900" sldId="294"/>
            <ac:spMk id="4" creationId="{9D593C8A-14B2-40FC-943D-33F3FB661061}"/>
          </ac:spMkLst>
        </pc:spChg>
        <pc:spChg chg="add mod">
          <ac:chgData name="hilla and yair ipad" userId="5515417fa33bde65" providerId="LiveId" clId="{436D8BF3-76C5-4E20-95EE-7AAF14AE0157}" dt="2020-04-20T21:07:03.970" v="1677" actId="478"/>
          <ac:spMkLst>
            <pc:docMk/>
            <pc:sldMk cId="1707279900" sldId="294"/>
            <ac:spMk id="8" creationId="{DA6EB75E-87EA-485B-B46D-C186C81ECCBF}"/>
          </ac:spMkLst>
        </pc:spChg>
        <pc:graphicFrameChg chg="add del">
          <ac:chgData name="hilla and yair ipad" userId="5515417fa33bde65" providerId="LiveId" clId="{436D8BF3-76C5-4E20-95EE-7AAF14AE0157}" dt="2020-04-20T20:49:38.726" v="1656" actId="478"/>
          <ac:graphicFrameMkLst>
            <pc:docMk/>
            <pc:sldMk cId="1707279900" sldId="294"/>
            <ac:graphicFrameMk id="5" creationId="{079198DF-8E6F-4745-9FE3-BC48EAEC32F5}"/>
          </ac:graphicFrameMkLst>
        </pc:graphicFrameChg>
        <pc:graphicFrameChg chg="add del mod">
          <ac:chgData name="hilla and yair ipad" userId="5515417fa33bde65" providerId="LiveId" clId="{436D8BF3-76C5-4E20-95EE-7AAF14AE0157}" dt="2020-04-20T20:49:54.310" v="1663" actId="478"/>
          <ac:graphicFrameMkLst>
            <pc:docMk/>
            <pc:sldMk cId="1707279900" sldId="294"/>
            <ac:graphicFrameMk id="6" creationId="{B4E78AA1-B5BD-4D9F-B168-354BE9B18FD3}"/>
          </ac:graphicFrameMkLst>
        </pc:graphicFrameChg>
        <pc:picChg chg="add">
          <ac:chgData name="hilla and yair ipad" userId="5515417fa33bde65" providerId="LiveId" clId="{436D8BF3-76C5-4E20-95EE-7AAF14AE0157}" dt="2020-04-20T21:07:07.665" v="1679"/>
          <ac:picMkLst>
            <pc:docMk/>
            <pc:sldMk cId="1707279900" sldId="294"/>
            <ac:picMk id="9" creationId="{96E253C7-234E-4ADC-9728-BE96D8E22AB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52D95-A4EA-45F3-A085-A40AD52E4BFE}" type="datetimeFigureOut">
              <a:rPr lang="en-IL" smtClean="0"/>
              <a:t>21/04/2020</a:t>
            </a:fld>
            <a:endParaRPr lang="en-IL"/>
          </a:p>
        </p:txBody>
      </p:sp>
      <p:sp>
        <p:nvSpPr>
          <p:cNvPr id="5" name="Footer Placeholder 4"/>
          <p:cNvSpPr>
            <a:spLocks noGrp="1"/>
          </p:cNvSpPr>
          <p:nvPr>
            <p:ph type="ftr" sz="quarter" idx="11"/>
          </p:nvPr>
        </p:nvSpPr>
        <p:spPr/>
        <p:txBody>
          <a:bodyPr/>
          <a:lstStyle/>
          <a:p>
            <a:endParaRPr lang="en-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308317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52D95-A4EA-45F3-A085-A40AD52E4BFE}" type="datetimeFigureOut">
              <a:rPr lang="en-IL" smtClean="0"/>
              <a:t>21/04/2020</a:t>
            </a:fld>
            <a:endParaRPr lang="en-IL"/>
          </a:p>
        </p:txBody>
      </p:sp>
      <p:sp>
        <p:nvSpPr>
          <p:cNvPr id="5" name="Footer Placeholder 4"/>
          <p:cNvSpPr>
            <a:spLocks noGrp="1"/>
          </p:cNvSpPr>
          <p:nvPr>
            <p:ph type="ftr" sz="quarter" idx="11"/>
          </p:nvPr>
        </p:nvSpPr>
        <p:spPr/>
        <p:txBody>
          <a:bodyPr/>
          <a:lstStyle/>
          <a:p>
            <a:endParaRPr lang="en-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8084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52D95-A4EA-45F3-A085-A40AD52E4BFE}" type="datetimeFigureOut">
              <a:rPr lang="en-IL" smtClean="0"/>
              <a:t>21/04/2020</a:t>
            </a:fld>
            <a:endParaRPr lang="en-IL"/>
          </a:p>
        </p:txBody>
      </p:sp>
      <p:sp>
        <p:nvSpPr>
          <p:cNvPr id="5" name="Footer Placeholder 4"/>
          <p:cNvSpPr>
            <a:spLocks noGrp="1"/>
          </p:cNvSpPr>
          <p:nvPr>
            <p:ph type="ftr" sz="quarter" idx="11"/>
          </p:nvPr>
        </p:nvSpPr>
        <p:spPr/>
        <p:txBody>
          <a:bodyPr/>
          <a:lstStyle/>
          <a:p>
            <a:endParaRPr lang="en-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788361-9642-4EF5-B169-91A537DA65D8}" type="slidenum">
              <a:rPr lang="en-IL" smtClean="0"/>
              <a:t>‹#›</a:t>
            </a:fld>
            <a:endParaRPr lang="en-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0796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F52D95-A4EA-45F3-A085-A40AD52E4BFE}" type="datetimeFigureOut">
              <a:rPr lang="en-IL" smtClean="0"/>
              <a:t>21/04/2020</a:t>
            </a:fld>
            <a:endParaRPr lang="en-IL"/>
          </a:p>
        </p:txBody>
      </p:sp>
      <p:sp>
        <p:nvSpPr>
          <p:cNvPr id="6" name="Footer Placeholder 5"/>
          <p:cNvSpPr>
            <a:spLocks noGrp="1"/>
          </p:cNvSpPr>
          <p:nvPr>
            <p:ph type="ftr" sz="quarter" idx="11"/>
          </p:nvPr>
        </p:nvSpPr>
        <p:spPr/>
        <p:txBody>
          <a:bodyPr/>
          <a:lstStyle/>
          <a:p>
            <a:endParaRPr lang="en-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1580382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F52D95-A4EA-45F3-A085-A40AD52E4BFE}" type="datetimeFigureOut">
              <a:rPr lang="en-IL" smtClean="0"/>
              <a:t>21/04/2020</a:t>
            </a:fld>
            <a:endParaRPr lang="en-IL"/>
          </a:p>
        </p:txBody>
      </p:sp>
      <p:sp>
        <p:nvSpPr>
          <p:cNvPr id="6" name="Footer Placeholder 5"/>
          <p:cNvSpPr>
            <a:spLocks noGrp="1"/>
          </p:cNvSpPr>
          <p:nvPr>
            <p:ph type="ftr" sz="quarter" idx="11"/>
          </p:nvPr>
        </p:nvSpPr>
        <p:spPr/>
        <p:txBody>
          <a:bodyPr/>
          <a:lstStyle/>
          <a:p>
            <a:endParaRPr lang="en-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788361-9642-4EF5-B169-91A537DA65D8}" type="slidenum">
              <a:rPr lang="en-IL" smtClean="0"/>
              <a:t>‹#›</a:t>
            </a:fld>
            <a:endParaRPr lang="en-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328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F52D95-A4EA-45F3-A085-A40AD52E4BFE}" type="datetimeFigureOut">
              <a:rPr lang="en-IL" smtClean="0"/>
              <a:t>21/04/2020</a:t>
            </a:fld>
            <a:endParaRPr lang="en-IL"/>
          </a:p>
        </p:txBody>
      </p:sp>
      <p:sp>
        <p:nvSpPr>
          <p:cNvPr id="6" name="Footer Placeholder 5"/>
          <p:cNvSpPr>
            <a:spLocks noGrp="1"/>
          </p:cNvSpPr>
          <p:nvPr>
            <p:ph type="ftr" sz="quarter" idx="11"/>
          </p:nvPr>
        </p:nvSpPr>
        <p:spPr/>
        <p:txBody>
          <a:bodyPr/>
          <a:lstStyle/>
          <a:p>
            <a:endParaRPr lang="en-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2100326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52D95-A4EA-45F3-A085-A40AD52E4BFE}" type="datetimeFigureOut">
              <a:rPr lang="en-IL" smtClean="0"/>
              <a:t>21/04/2020</a:t>
            </a:fld>
            <a:endParaRPr lang="en-IL"/>
          </a:p>
        </p:txBody>
      </p:sp>
      <p:sp>
        <p:nvSpPr>
          <p:cNvPr id="5" name="Footer Placeholder 4"/>
          <p:cNvSpPr>
            <a:spLocks noGrp="1"/>
          </p:cNvSpPr>
          <p:nvPr>
            <p:ph type="ftr" sz="quarter" idx="11"/>
          </p:nvPr>
        </p:nvSpPr>
        <p:spPr/>
        <p:txBody>
          <a:bodyPr/>
          <a:lstStyle/>
          <a:p>
            <a:endParaRPr lang="en-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1358599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52D95-A4EA-45F3-A085-A40AD52E4BFE}" type="datetimeFigureOut">
              <a:rPr lang="en-IL" smtClean="0"/>
              <a:t>21/04/2020</a:t>
            </a:fld>
            <a:endParaRPr lang="en-IL"/>
          </a:p>
        </p:txBody>
      </p:sp>
      <p:sp>
        <p:nvSpPr>
          <p:cNvPr id="5" name="Footer Placeholder 4"/>
          <p:cNvSpPr>
            <a:spLocks noGrp="1"/>
          </p:cNvSpPr>
          <p:nvPr>
            <p:ph type="ftr" sz="quarter" idx="11"/>
          </p:nvPr>
        </p:nvSpPr>
        <p:spPr/>
        <p:txBody>
          <a:bodyPr/>
          <a:lstStyle/>
          <a:p>
            <a:endParaRPr lang="en-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147561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52D95-A4EA-45F3-A085-A40AD52E4BFE}" type="datetimeFigureOut">
              <a:rPr lang="en-IL" smtClean="0"/>
              <a:t>21/04/2020</a:t>
            </a:fld>
            <a:endParaRPr lang="en-IL"/>
          </a:p>
        </p:txBody>
      </p:sp>
      <p:sp>
        <p:nvSpPr>
          <p:cNvPr id="5" name="Footer Placeholder 4"/>
          <p:cNvSpPr>
            <a:spLocks noGrp="1"/>
          </p:cNvSpPr>
          <p:nvPr>
            <p:ph type="ftr" sz="quarter" idx="11"/>
          </p:nvPr>
        </p:nvSpPr>
        <p:spPr/>
        <p:txBody>
          <a:bodyPr/>
          <a:lstStyle/>
          <a:p>
            <a:endParaRPr lang="en-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124727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52D95-A4EA-45F3-A085-A40AD52E4BFE}" type="datetimeFigureOut">
              <a:rPr lang="en-IL" smtClean="0"/>
              <a:t>21/04/2020</a:t>
            </a:fld>
            <a:endParaRPr lang="en-IL"/>
          </a:p>
        </p:txBody>
      </p:sp>
      <p:sp>
        <p:nvSpPr>
          <p:cNvPr id="5" name="Footer Placeholder 4"/>
          <p:cNvSpPr>
            <a:spLocks noGrp="1"/>
          </p:cNvSpPr>
          <p:nvPr>
            <p:ph type="ftr" sz="quarter" idx="11"/>
          </p:nvPr>
        </p:nvSpPr>
        <p:spPr/>
        <p:txBody>
          <a:bodyPr/>
          <a:lstStyle/>
          <a:p>
            <a:endParaRPr lang="en-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17977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F52D95-A4EA-45F3-A085-A40AD52E4BFE}" type="datetimeFigureOut">
              <a:rPr lang="en-IL" smtClean="0"/>
              <a:t>21/04/2020</a:t>
            </a:fld>
            <a:endParaRPr lang="en-IL"/>
          </a:p>
        </p:txBody>
      </p:sp>
      <p:sp>
        <p:nvSpPr>
          <p:cNvPr id="6" name="Footer Placeholder 5"/>
          <p:cNvSpPr>
            <a:spLocks noGrp="1"/>
          </p:cNvSpPr>
          <p:nvPr>
            <p:ph type="ftr" sz="quarter" idx="11"/>
          </p:nvPr>
        </p:nvSpPr>
        <p:spPr/>
        <p:txBody>
          <a:bodyPr/>
          <a:lstStyle/>
          <a:p>
            <a:endParaRPr lang="en-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407693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F52D95-A4EA-45F3-A085-A40AD52E4BFE}" type="datetimeFigureOut">
              <a:rPr lang="en-IL" smtClean="0"/>
              <a:t>21/04/2020</a:t>
            </a:fld>
            <a:endParaRPr lang="en-IL"/>
          </a:p>
        </p:txBody>
      </p:sp>
      <p:sp>
        <p:nvSpPr>
          <p:cNvPr id="8" name="Footer Placeholder 7"/>
          <p:cNvSpPr>
            <a:spLocks noGrp="1"/>
          </p:cNvSpPr>
          <p:nvPr>
            <p:ph type="ftr" sz="quarter" idx="11"/>
          </p:nvPr>
        </p:nvSpPr>
        <p:spPr/>
        <p:txBody>
          <a:bodyPr/>
          <a:lstStyle/>
          <a:p>
            <a:endParaRPr lang="en-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127909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F52D95-A4EA-45F3-A085-A40AD52E4BFE}" type="datetimeFigureOut">
              <a:rPr lang="en-IL" smtClean="0"/>
              <a:t>21/04/2020</a:t>
            </a:fld>
            <a:endParaRPr lang="en-IL"/>
          </a:p>
        </p:txBody>
      </p:sp>
      <p:sp>
        <p:nvSpPr>
          <p:cNvPr id="4" name="Footer Placeholder 3"/>
          <p:cNvSpPr>
            <a:spLocks noGrp="1"/>
          </p:cNvSpPr>
          <p:nvPr>
            <p:ph type="ftr" sz="quarter" idx="11"/>
          </p:nvPr>
        </p:nvSpPr>
        <p:spPr/>
        <p:txBody>
          <a:bodyPr/>
          <a:lstStyle/>
          <a:p>
            <a:endParaRPr lang="en-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219024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52D95-A4EA-45F3-A085-A40AD52E4BFE}" type="datetimeFigureOut">
              <a:rPr lang="en-IL" smtClean="0"/>
              <a:t>21/04/2020</a:t>
            </a:fld>
            <a:endParaRPr lang="en-IL"/>
          </a:p>
        </p:txBody>
      </p:sp>
      <p:sp>
        <p:nvSpPr>
          <p:cNvPr id="3" name="Footer Placeholder 2"/>
          <p:cNvSpPr>
            <a:spLocks noGrp="1"/>
          </p:cNvSpPr>
          <p:nvPr>
            <p:ph type="ftr" sz="quarter" idx="11"/>
          </p:nvPr>
        </p:nvSpPr>
        <p:spPr/>
        <p:txBody>
          <a:bodyPr/>
          <a:lstStyle/>
          <a:p>
            <a:endParaRPr lang="en-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397005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F52D95-A4EA-45F3-A085-A40AD52E4BFE}" type="datetimeFigureOut">
              <a:rPr lang="en-IL" smtClean="0"/>
              <a:t>21/04/2020</a:t>
            </a:fld>
            <a:endParaRPr lang="en-IL"/>
          </a:p>
        </p:txBody>
      </p:sp>
      <p:sp>
        <p:nvSpPr>
          <p:cNvPr id="6" name="Footer Placeholder 5"/>
          <p:cNvSpPr>
            <a:spLocks noGrp="1"/>
          </p:cNvSpPr>
          <p:nvPr>
            <p:ph type="ftr" sz="quarter" idx="11"/>
          </p:nvPr>
        </p:nvSpPr>
        <p:spPr/>
        <p:txBody>
          <a:bodyPr/>
          <a:lstStyle/>
          <a:p>
            <a:endParaRPr lang="en-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415088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F52D95-A4EA-45F3-A085-A40AD52E4BFE}" type="datetimeFigureOut">
              <a:rPr lang="en-IL" smtClean="0"/>
              <a:t>21/04/2020</a:t>
            </a:fld>
            <a:endParaRPr lang="en-IL"/>
          </a:p>
        </p:txBody>
      </p:sp>
      <p:sp>
        <p:nvSpPr>
          <p:cNvPr id="6" name="Footer Placeholder 5"/>
          <p:cNvSpPr>
            <a:spLocks noGrp="1"/>
          </p:cNvSpPr>
          <p:nvPr>
            <p:ph type="ftr" sz="quarter" idx="11"/>
          </p:nvPr>
        </p:nvSpPr>
        <p:spPr/>
        <p:txBody>
          <a:bodyPr/>
          <a:lstStyle/>
          <a:p>
            <a:endParaRPr lang="en-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788361-9642-4EF5-B169-91A537DA65D8}" type="slidenum">
              <a:rPr lang="en-IL" smtClean="0"/>
              <a:t>‹#›</a:t>
            </a:fld>
            <a:endParaRPr lang="en-IL"/>
          </a:p>
        </p:txBody>
      </p:sp>
    </p:spTree>
    <p:extLst>
      <p:ext uri="{BB962C8B-B14F-4D97-AF65-F5344CB8AC3E}">
        <p14:creationId xmlns:p14="http://schemas.microsoft.com/office/powerpoint/2010/main" val="206581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F52D95-A4EA-45F3-A085-A40AD52E4BFE}" type="datetimeFigureOut">
              <a:rPr lang="en-IL" smtClean="0"/>
              <a:t>21/04/2020</a:t>
            </a:fld>
            <a:endParaRPr lang="en-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788361-9642-4EF5-B169-91A537DA65D8}" type="slidenum">
              <a:rPr lang="en-IL" smtClean="0"/>
              <a:t>‹#›</a:t>
            </a:fld>
            <a:endParaRPr lang="en-IL"/>
          </a:p>
        </p:txBody>
      </p:sp>
    </p:spTree>
    <p:extLst>
      <p:ext uri="{BB962C8B-B14F-4D97-AF65-F5344CB8AC3E}">
        <p14:creationId xmlns:p14="http://schemas.microsoft.com/office/powerpoint/2010/main" val="118508703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7554/eLife.57309"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24.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7554/eLife.5730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7554/eLife.5730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7554/eLife.5730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7554/eLife.57309"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7554/eLife.5730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19E4-8DF7-4D44-A224-19A62D0A601D}"/>
              </a:ext>
            </a:extLst>
          </p:cNvPr>
          <p:cNvSpPr>
            <a:spLocks noGrp="1"/>
          </p:cNvSpPr>
          <p:nvPr>
            <p:ph type="ctrTitle"/>
          </p:nvPr>
        </p:nvSpPr>
        <p:spPr>
          <a:xfrm>
            <a:off x="2124075" y="1761725"/>
            <a:ext cx="9144000" cy="3518463"/>
          </a:xfrm>
        </p:spPr>
        <p:txBody>
          <a:bodyPr>
            <a:noAutofit/>
          </a:bodyPr>
          <a:lstStyle/>
          <a:p>
            <a:r>
              <a:rPr lang="en-US" sz="6000" b="1" dirty="0">
                <a:solidFill>
                  <a:schemeClr val="tx2"/>
                </a:solidFill>
                <a:effectLst>
                  <a:outerShdw blurRad="38100" dist="38100" dir="2700000" algn="tl">
                    <a:srgbClr val="000000">
                      <a:alpha val="43137"/>
                    </a:srgbClr>
                  </a:outerShdw>
                </a:effectLst>
                <a:latin typeface="+mn-lt"/>
                <a:ea typeface="+mn-ea"/>
                <a:cs typeface="+mn-cs"/>
              </a:rPr>
              <a:t>Using Monte-Carlo simulations for modeling the Coronavirus Disease (COVID-19) </a:t>
            </a:r>
            <a:endParaRPr lang="en-IL" sz="6000" b="1" dirty="0">
              <a:solidFill>
                <a:schemeClr val="tx2"/>
              </a:solidFill>
              <a:effectLst>
                <a:outerShdw blurRad="38100" dist="38100" dir="2700000" algn="tl">
                  <a:srgbClr val="000000">
                    <a:alpha val="43137"/>
                  </a:srgbClr>
                </a:outerShdw>
              </a:effectLst>
              <a:latin typeface="+mn-lt"/>
              <a:ea typeface="+mn-ea"/>
              <a:cs typeface="+mn-cs"/>
            </a:endParaRPr>
          </a:p>
        </p:txBody>
      </p:sp>
      <p:sp>
        <p:nvSpPr>
          <p:cNvPr id="3" name="Subtitle 2">
            <a:extLst>
              <a:ext uri="{FF2B5EF4-FFF2-40B4-BE49-F238E27FC236}">
                <a16:creationId xmlns:a16="http://schemas.microsoft.com/office/drawing/2014/main" id="{794B851D-552F-4BD1-8377-5754BF9DF930}"/>
              </a:ext>
            </a:extLst>
          </p:cNvPr>
          <p:cNvSpPr>
            <a:spLocks noGrp="1"/>
          </p:cNvSpPr>
          <p:nvPr>
            <p:ph type="subTitle" idx="1"/>
          </p:nvPr>
        </p:nvSpPr>
        <p:spPr>
          <a:xfrm>
            <a:off x="1635967" y="5575463"/>
            <a:ext cx="9144000" cy="946635"/>
          </a:xfrm>
        </p:spPr>
        <p:txBody>
          <a:bodyPr>
            <a:normAutofit/>
          </a:bodyPr>
          <a:lstStyle/>
          <a:p>
            <a:pPr defTabSz="457200">
              <a:spcBef>
                <a:spcPct val="0"/>
              </a:spcBef>
              <a:buClr>
                <a:schemeClr val="accent1"/>
              </a:buClr>
              <a:defRPr/>
            </a:pPr>
            <a:r>
              <a:rPr lang="en-US" sz="2600" b="1" dirty="0">
                <a:solidFill>
                  <a:srgbClr val="C00000"/>
                </a:solidFill>
                <a:effectLst>
                  <a:outerShdw blurRad="50000" dist="30000" dir="5400000" algn="tl" rotWithShape="0">
                    <a:srgbClr val="000000">
                      <a:alpha val="30000"/>
                    </a:srgbClr>
                  </a:outerShdw>
                </a:effectLst>
              </a:rPr>
              <a:t>Hilla De-Leon (ECT*, INFN-TIPFA), </a:t>
            </a:r>
          </a:p>
          <a:p>
            <a:pPr defTabSz="457200">
              <a:spcBef>
                <a:spcPct val="0"/>
              </a:spcBef>
              <a:buClr>
                <a:schemeClr val="accent1"/>
              </a:buClr>
              <a:defRPr/>
            </a:pPr>
            <a:r>
              <a:rPr lang="en-US" sz="2600" b="1" dirty="0">
                <a:solidFill>
                  <a:srgbClr val="C00000"/>
                </a:solidFill>
                <a:effectLst>
                  <a:outerShdw blurRad="50000" dist="30000" dir="5400000" algn="tl" rotWithShape="0">
                    <a:srgbClr val="000000">
                      <a:alpha val="30000"/>
                    </a:srgbClr>
                  </a:outerShdw>
                </a:effectLst>
              </a:rPr>
              <a:t>Francesco </a:t>
            </a:r>
            <a:r>
              <a:rPr lang="en-US" sz="2600" b="1" dirty="0" err="1">
                <a:solidFill>
                  <a:srgbClr val="C00000"/>
                </a:solidFill>
                <a:effectLst>
                  <a:outerShdw blurRad="50000" dist="30000" dir="5400000" algn="tl" rotWithShape="0">
                    <a:srgbClr val="000000">
                      <a:alpha val="30000"/>
                    </a:srgbClr>
                  </a:outerShdw>
                </a:effectLst>
              </a:rPr>
              <a:t>Pederiva</a:t>
            </a:r>
            <a:r>
              <a:rPr lang="en-US" sz="2600" b="1" dirty="0">
                <a:solidFill>
                  <a:srgbClr val="C00000"/>
                </a:solidFill>
                <a:effectLst>
                  <a:outerShdw blurRad="50000" dist="30000" dir="5400000" algn="tl" rotWithShape="0">
                    <a:srgbClr val="000000">
                      <a:alpha val="30000"/>
                    </a:srgbClr>
                  </a:outerShdw>
                </a:effectLst>
              </a:rPr>
              <a:t> (UNIT, INFN-TIPFA)</a:t>
            </a:r>
            <a:endParaRPr lang="en-IL" sz="2600" b="1" dirty="0">
              <a:solidFill>
                <a:srgbClr val="C00000"/>
              </a:solidFill>
              <a:effectLst>
                <a:outerShdw blurRad="50000" dist="30000" dir="5400000" algn="tl" rotWithShape="0">
                  <a:srgbClr val="000000">
                    <a:alpha val="30000"/>
                  </a:srgbClr>
                </a:outerShdw>
              </a:effectLst>
            </a:endParaRPr>
          </a:p>
        </p:txBody>
      </p:sp>
      <p:pic>
        <p:nvPicPr>
          <p:cNvPr id="4" name="Picture 2" descr="logo">
            <a:extLst>
              <a:ext uri="{FF2B5EF4-FFF2-40B4-BE49-F238E27FC236}">
                <a16:creationId xmlns:a16="http://schemas.microsoft.com/office/drawing/2014/main" id="{39066C38-8E5F-4061-A127-988E39947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035" y="39329"/>
            <a:ext cx="335280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âªImageâ¬â">
            <a:extLst>
              <a:ext uri="{FF2B5EF4-FFF2-40B4-BE49-F238E27FC236}">
                <a16:creationId xmlns:a16="http://schemas.microsoft.com/office/drawing/2014/main" id="{915270A8-A7C2-407A-AC5A-E74646EC5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6075" y="114728"/>
            <a:ext cx="15240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60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Autofit/>
          </a:bodyPr>
          <a:lstStyle/>
          <a:p>
            <a:r>
              <a:rPr lang="en-US" sz="4800" b="1" dirty="0">
                <a:solidFill>
                  <a:srgbClr val="BD582C"/>
                </a:solidFill>
                <a:effectLst>
                  <a:outerShdw blurRad="38100" dist="38100" dir="2700000" algn="tl">
                    <a:srgbClr val="000000">
                      <a:alpha val="43137"/>
                    </a:srgbClr>
                  </a:outerShdw>
                </a:effectLst>
              </a:rPr>
              <a:t>The parameters and Preliminary assumptions:</a:t>
            </a:r>
            <a:endParaRPr lang="en-IL" sz="4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9376531" cy="3758400"/>
              </a:xfrm>
            </p:spPr>
            <p:txBody>
              <a:bodyPr>
                <a:noAutofit/>
              </a:bodyPr>
              <a:lstStyle/>
              <a:p>
                <a:pPr marL="0" indent="0">
                  <a:spcBef>
                    <a:spcPts val="300"/>
                  </a:spcBef>
                  <a:spcAft>
                    <a:spcPts val="300"/>
                  </a:spcAft>
                  <a:buNone/>
                </a:pPr>
                <a:r>
                  <a:rPr lang="en-US" altLang="en-IL" sz="2400" dirty="0">
                    <a:solidFill>
                      <a:schemeClr val="tx1"/>
                    </a:solidFill>
                    <a:latin typeface="+mj-lt"/>
                    <a:cs typeface="Calibri Light" panose="020F0302020204030204" pitchFamily="34" charset="0"/>
                  </a:rPr>
                  <a:t> </a:t>
                </a:r>
              </a:p>
              <a:p>
                <a:pPr>
                  <a:spcBef>
                    <a:spcPts val="300"/>
                  </a:spcBef>
                  <a:spcAft>
                    <a:spcPts val="3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The probably of the </a:t>
                </a:r>
                <a14:m>
                  <m:oMath xmlns:m="http://schemas.openxmlformats.org/officeDocument/2006/math">
                    <m:sSup>
                      <m:sSupPr>
                        <m:ctrlPr>
                          <a:rPr lang="en-US" altLang="en-IL" i="1">
                            <a:solidFill>
                              <a:schemeClr val="tx1"/>
                            </a:solidFill>
                            <a:latin typeface="Cambria Math" panose="02040503050406030204" pitchFamily="18" charset="0"/>
                            <a:cs typeface="Calibri Light" panose="020F0302020204030204" pitchFamily="34" charset="0"/>
                          </a:rPr>
                        </m:ctrlPr>
                      </m:sSupPr>
                      <m:e>
                        <m:r>
                          <a:rPr lang="en-US" altLang="en-IL" b="0" i="1" smtClean="0">
                            <a:solidFill>
                              <a:schemeClr val="tx1"/>
                            </a:solidFill>
                            <a:latin typeface="Cambria Math" panose="02040503050406030204" pitchFamily="18" charset="0"/>
                            <a:cs typeface="Calibri Light" panose="020F0302020204030204" pitchFamily="34" charset="0"/>
                          </a:rPr>
                          <m:t>𝑖</m:t>
                        </m:r>
                      </m:e>
                      <m:sup>
                        <m:r>
                          <a:rPr lang="en-US" altLang="en-IL" b="0" i="1" smtClean="0">
                            <a:solidFill>
                              <a:schemeClr val="tx1"/>
                            </a:solidFill>
                            <a:latin typeface="Cambria Math" panose="02040503050406030204" pitchFamily="18" charset="0"/>
                            <a:cs typeface="Calibri Light" panose="020F0302020204030204" pitchFamily="34" charset="0"/>
                          </a:rPr>
                          <m:t>𝑡</m:t>
                        </m:r>
                        <m:r>
                          <a:rPr lang="en-US" altLang="en-IL" b="0" i="1" smtClean="0">
                            <a:solidFill>
                              <a:schemeClr val="tx1"/>
                            </a:solidFill>
                            <a:latin typeface="Cambria Math" panose="02040503050406030204" pitchFamily="18" charset="0"/>
                            <a:cs typeface="Calibri Light" panose="020F0302020204030204" pitchFamily="34" charset="0"/>
                          </a:rPr>
                          <m:t>h</m:t>
                        </m:r>
                      </m:sup>
                    </m:sSup>
                  </m:oMath>
                </a14:m>
                <a:r>
                  <a:rPr lang="en-US" altLang="en-IL" sz="2400" dirty="0">
                    <a:solidFill>
                      <a:schemeClr val="tx1"/>
                    </a:solidFill>
                    <a:latin typeface="+mj-lt"/>
                    <a:cs typeface="Calibri Light" panose="020F0302020204030204" pitchFamily="34" charset="0"/>
                  </a:rPr>
                  <a:t> healthy person to get infected is:</a:t>
                </a:r>
              </a:p>
              <a:p>
                <a:pPr marL="0" indent="0" algn="ctr">
                  <a:spcBef>
                    <a:spcPts val="300"/>
                  </a:spcBef>
                  <a:spcAft>
                    <a:spcPts val="300"/>
                  </a:spcAft>
                  <a:buNone/>
                </a:pPr>
                <a14:m>
                  <m:oMath xmlns:m="http://schemas.openxmlformats.org/officeDocument/2006/math">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b="0" i="1" smtClean="0">
                            <a:solidFill>
                              <a:schemeClr val="tx1"/>
                            </a:solidFill>
                            <a:latin typeface="Cambria Math" panose="02040503050406030204" pitchFamily="18" charset="0"/>
                            <a:cs typeface="Calibri Light" panose="020F0302020204030204" pitchFamily="34" charset="0"/>
                          </a:rPr>
                          <m:t>𝑃</m:t>
                        </m:r>
                      </m:e>
                      <m:sub>
                        <m:r>
                          <a:rPr lang="en-US" altLang="en-IL" sz="2000" b="0" i="1" smtClean="0">
                            <a:solidFill>
                              <a:schemeClr val="tx1"/>
                            </a:solidFill>
                            <a:latin typeface="Cambria Math" panose="02040503050406030204" pitchFamily="18" charset="0"/>
                            <a:cs typeface="Calibri Light" panose="020F0302020204030204" pitchFamily="34" charset="0"/>
                          </a:rPr>
                          <m:t>𝑖</m:t>
                        </m:r>
                      </m:sub>
                    </m:sSub>
                    <m:r>
                      <a:rPr lang="en-US" altLang="en-IL" sz="2000" b="0" i="1" smtClean="0">
                        <a:solidFill>
                          <a:schemeClr val="tx1"/>
                        </a:solidFill>
                        <a:latin typeface="Cambria Math" panose="02040503050406030204" pitchFamily="18" charset="0"/>
                        <a:cs typeface="Calibri Light" panose="020F0302020204030204" pitchFamily="34" charset="0"/>
                      </a:rPr>
                      <m:t>=</m:t>
                    </m:r>
                    <m:r>
                      <a:rPr lang="en-US" altLang="en-IL" sz="2000" b="0" i="1" smtClean="0">
                        <a:solidFill>
                          <a:schemeClr val="tx1"/>
                        </a:solidFill>
                        <a:latin typeface="Cambria Math" panose="02040503050406030204" pitchFamily="18" charset="0"/>
                        <a:cs typeface="Calibri Light" panose="020F0302020204030204" pitchFamily="34" charset="0"/>
                      </a:rPr>
                      <m:t>𝑖𝑛𝑡</m:t>
                    </m:r>
                    <m:d>
                      <m:dPr>
                        <m:begChr m:val="{"/>
                        <m:endChr m:val="}"/>
                        <m:ctrlPr>
                          <a:rPr lang="en-US" altLang="en-IL" sz="2000" i="1">
                            <a:solidFill>
                              <a:schemeClr val="tx1"/>
                            </a:solidFill>
                            <a:latin typeface="Cambria Math" panose="02040503050406030204" pitchFamily="18" charset="0"/>
                            <a:cs typeface="Calibri Light" panose="020F0302020204030204" pitchFamily="34" charset="0"/>
                          </a:rPr>
                        </m:ctrlPr>
                      </m:dPr>
                      <m:e>
                        <m:nary>
                          <m:naryPr>
                            <m:chr m:val="∑"/>
                            <m:ctrlPr>
                              <a:rPr lang="en-US" altLang="en-IL" sz="2000" i="1">
                                <a:solidFill>
                                  <a:schemeClr val="tx1"/>
                                </a:solidFill>
                                <a:latin typeface="Cambria Math" panose="02040503050406030204" pitchFamily="18" charset="0"/>
                                <a:cs typeface="Calibri Light" panose="020F0302020204030204" pitchFamily="34" charset="0"/>
                              </a:rPr>
                            </m:ctrlPr>
                          </m:naryPr>
                          <m:sub>
                            <m:r>
                              <m:rPr>
                                <m:brk m:alnAt="23"/>
                              </m:rPr>
                              <a:rPr lang="en-US" altLang="en-IL" sz="2000" i="1">
                                <a:solidFill>
                                  <a:schemeClr val="tx1"/>
                                </a:solidFill>
                                <a:latin typeface="Cambria Math" panose="02040503050406030204" pitchFamily="18" charset="0"/>
                                <a:cs typeface="Calibri Light" panose="020F0302020204030204" pitchFamily="34" charset="0"/>
                              </a:rPr>
                              <m:t>𝑗</m:t>
                            </m:r>
                            <m:r>
                              <a:rPr lang="en-US" altLang="en-IL" sz="2000" i="1">
                                <a:solidFill>
                                  <a:schemeClr val="tx1"/>
                                </a:solidFill>
                                <a:latin typeface="Cambria Math" panose="02040503050406030204" pitchFamily="18" charset="0"/>
                                <a:cs typeface="Calibri Light" panose="020F0302020204030204" pitchFamily="34" charset="0"/>
                              </a:rPr>
                              <m:t>=</m:t>
                            </m:r>
                            <m:r>
                              <a:rPr lang="en-US" altLang="en-IL" sz="2000" i="1">
                                <a:solidFill>
                                  <a:schemeClr val="tx1"/>
                                </a:solidFill>
                                <a:latin typeface="Cambria Math" panose="02040503050406030204" pitchFamily="18" charset="0"/>
                                <a:cs typeface="Calibri Light" panose="020F0302020204030204" pitchFamily="34" charset="0"/>
                              </a:rPr>
                              <m:t>1</m:t>
                            </m:r>
                          </m:sub>
                          <m:sup>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i="1">
                                    <a:solidFill>
                                      <a:schemeClr val="tx1"/>
                                    </a:solidFill>
                                    <a:latin typeface="Cambria Math" panose="02040503050406030204" pitchFamily="18" charset="0"/>
                                    <a:cs typeface="Calibri Light" panose="020F0302020204030204" pitchFamily="34" charset="0"/>
                                  </a:rPr>
                                  <m:t>𝑛</m:t>
                                </m:r>
                              </m:e>
                              <m:sub>
                                <m:r>
                                  <a:rPr lang="en-US" altLang="en-IL" sz="2000" i="1">
                                    <a:solidFill>
                                      <a:schemeClr val="tx1"/>
                                    </a:solidFill>
                                    <a:latin typeface="Cambria Math" panose="02040503050406030204" pitchFamily="18" charset="0"/>
                                    <a:cs typeface="Calibri Light" panose="020F0302020204030204" pitchFamily="34" charset="0"/>
                                  </a:rPr>
                                  <m:t>𝑠𝑖𝑐𝑘</m:t>
                                </m:r>
                              </m:sub>
                            </m:sSub>
                          </m:sup>
                          <m:e>
                            <m:sSub>
                              <m:sSubPr>
                                <m:ctrlPr>
                                  <a:rPr lang="en-US" altLang="en-IL" sz="2000" b="0" i="1" smtClean="0">
                                    <a:solidFill>
                                      <a:schemeClr val="tx1"/>
                                    </a:solidFill>
                                    <a:latin typeface="Cambria Math" panose="02040503050406030204" pitchFamily="18" charset="0"/>
                                    <a:cs typeface="Calibri Light" panose="020F0302020204030204" pitchFamily="34" charset="0"/>
                                  </a:rPr>
                                </m:ctrlPr>
                              </m:sSubPr>
                              <m:e>
                                <m:r>
                                  <a:rPr lang="en-US" altLang="en-IL" sz="2000" b="0" i="1" smtClean="0">
                                    <a:solidFill>
                                      <a:schemeClr val="tx1"/>
                                    </a:solidFill>
                                    <a:latin typeface="Cambria Math" panose="02040503050406030204" pitchFamily="18" charset="0"/>
                                    <a:cs typeface="Calibri Light" panose="020F0302020204030204" pitchFamily="34" charset="0"/>
                                  </a:rPr>
                                  <m:t>𝑃</m:t>
                                </m:r>
                              </m:e>
                              <m:sub>
                                <m:r>
                                  <a:rPr lang="en-US" altLang="en-IL" sz="2000" b="0" i="1" smtClean="0">
                                    <a:solidFill>
                                      <a:schemeClr val="tx1"/>
                                    </a:solidFill>
                                    <a:latin typeface="Cambria Math" panose="02040503050406030204" pitchFamily="18" charset="0"/>
                                    <a:cs typeface="Calibri Light" panose="020F0302020204030204" pitchFamily="34" charset="0"/>
                                  </a:rPr>
                                  <m:t>𝑖𝑗</m:t>
                                </m:r>
                              </m:sub>
                            </m:sSub>
                          </m:e>
                        </m:nary>
                        <m:r>
                          <a:rPr lang="en-US" altLang="en-IL" sz="2000" i="1">
                            <a:solidFill>
                              <a:schemeClr val="tx1"/>
                            </a:solidFill>
                            <a:latin typeface="Cambria Math" panose="02040503050406030204" pitchFamily="18" charset="0"/>
                            <a:cs typeface="Calibri Light" panose="020F0302020204030204" pitchFamily="34" charset="0"/>
                          </a:rPr>
                          <m:t>+</m:t>
                        </m:r>
                        <m:r>
                          <a:rPr lang="en-US" altLang="en-IL" sz="2000" i="1">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𝜉</m:t>
                        </m:r>
                      </m:e>
                    </m:d>
                    <m:r>
                      <m:rPr>
                        <m:nor/>
                      </m:rPr>
                      <a:rPr lang="en-US" altLang="en-IL" sz="2000" dirty="0">
                        <a:solidFill>
                          <a:schemeClr val="tx1"/>
                        </a:solidFill>
                        <a:cs typeface="Calibri Light" panose="020F0302020204030204" pitchFamily="34" charset="0"/>
                      </a:rPr>
                      <m:t> </m:t>
                    </m:r>
                  </m:oMath>
                </a14:m>
                <a:r>
                  <a:rPr lang="en-US" altLang="en-IL" sz="2000" dirty="0">
                    <a:solidFill>
                      <a:schemeClr val="tx1"/>
                    </a:solidFill>
                    <a:cs typeface="Calibri Light" panose="020F0302020204030204" pitchFamily="34" charset="0"/>
                  </a:rPr>
                  <a:t>=</a:t>
                </a:r>
                <a14:m>
                  <m:oMath xmlns:m="http://schemas.openxmlformats.org/officeDocument/2006/math">
                    <m:r>
                      <a:rPr lang="en-US" altLang="en-IL" sz="2000">
                        <a:solidFill>
                          <a:schemeClr val="tx1"/>
                        </a:solidFill>
                        <a:latin typeface="Cambria Math" panose="02040503050406030204" pitchFamily="18" charset="0"/>
                        <a:cs typeface="Calibri Light" panose="020F0302020204030204" pitchFamily="34" charset="0"/>
                      </a:rPr>
                      <m:t>𝑖𝑛𝑡</m:t>
                    </m:r>
                    <m:d>
                      <m:dPr>
                        <m:begChr m:val="{"/>
                        <m:endChr m:val="}"/>
                        <m:ctrlPr>
                          <a:rPr lang="en-US" altLang="en-IL" sz="2000" i="1">
                            <a:solidFill>
                              <a:schemeClr val="tx1"/>
                            </a:solidFill>
                            <a:latin typeface="Cambria Math" panose="02040503050406030204" pitchFamily="18" charset="0"/>
                            <a:cs typeface="Calibri Light" panose="020F0302020204030204" pitchFamily="34" charset="0"/>
                          </a:rPr>
                        </m:ctrlPr>
                      </m:dPr>
                      <m:e>
                        <m:nary>
                          <m:naryPr>
                            <m:chr m:val="∑"/>
                            <m:ctrlPr>
                              <a:rPr lang="en-US" altLang="en-IL" sz="2000" i="1">
                                <a:solidFill>
                                  <a:schemeClr val="tx1"/>
                                </a:solidFill>
                                <a:latin typeface="Cambria Math" panose="02040503050406030204" pitchFamily="18" charset="0"/>
                                <a:cs typeface="Calibri Light" panose="020F0302020204030204" pitchFamily="34" charset="0"/>
                              </a:rPr>
                            </m:ctrlPr>
                          </m:naryPr>
                          <m:sub>
                            <m:r>
                              <m:rPr>
                                <m:brk m:alnAt="23"/>
                              </m:rPr>
                              <a:rPr lang="en-US" altLang="en-IL" sz="2000">
                                <a:solidFill>
                                  <a:schemeClr val="tx1"/>
                                </a:solidFill>
                                <a:latin typeface="Cambria Math" panose="02040503050406030204" pitchFamily="18" charset="0"/>
                                <a:cs typeface="Calibri Light" panose="020F0302020204030204" pitchFamily="34" charset="0"/>
                              </a:rPr>
                              <m:t>𝑗</m:t>
                            </m:r>
                            <m:r>
                              <a:rPr lang="en-US" altLang="en-IL" sz="2000">
                                <a:solidFill>
                                  <a:schemeClr val="tx1"/>
                                </a:solidFill>
                                <a:latin typeface="Cambria Math" panose="02040503050406030204" pitchFamily="18" charset="0"/>
                                <a:cs typeface="Calibri Light" panose="020F0302020204030204" pitchFamily="34" charset="0"/>
                              </a:rPr>
                              <m:t>=</m:t>
                            </m:r>
                            <m:r>
                              <a:rPr lang="en-US" altLang="en-IL" sz="2000">
                                <a:solidFill>
                                  <a:schemeClr val="tx1"/>
                                </a:solidFill>
                                <a:latin typeface="Cambria Math" panose="02040503050406030204" pitchFamily="18" charset="0"/>
                                <a:cs typeface="Calibri Light" panose="020F0302020204030204" pitchFamily="34" charset="0"/>
                              </a:rPr>
                              <m:t>1</m:t>
                            </m:r>
                          </m:sub>
                          <m:sup>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a:solidFill>
                                      <a:schemeClr val="tx1"/>
                                    </a:solidFill>
                                    <a:latin typeface="Cambria Math" panose="02040503050406030204" pitchFamily="18" charset="0"/>
                                    <a:cs typeface="Calibri Light" panose="020F0302020204030204" pitchFamily="34" charset="0"/>
                                  </a:rPr>
                                  <m:t>𝑛</m:t>
                                </m:r>
                              </m:e>
                              <m:sub>
                                <m:r>
                                  <a:rPr lang="en-US" altLang="en-IL" sz="2000">
                                    <a:solidFill>
                                      <a:schemeClr val="tx1"/>
                                    </a:solidFill>
                                    <a:latin typeface="Cambria Math" panose="02040503050406030204" pitchFamily="18" charset="0"/>
                                    <a:cs typeface="Calibri Light" panose="020F0302020204030204" pitchFamily="34" charset="0"/>
                                  </a:rPr>
                                  <m:t>𝑠𝑖𝑐𝑘</m:t>
                                </m:r>
                              </m:sub>
                            </m:sSub>
                          </m:sup>
                          <m:e>
                            <m:func>
                              <m:funcPr>
                                <m:ctrlPr>
                                  <a:rPr lang="en-US" altLang="en-IL" sz="2000" i="1">
                                    <a:solidFill>
                                      <a:schemeClr val="tx1"/>
                                    </a:solidFill>
                                    <a:latin typeface="Cambria Math" panose="02040503050406030204" pitchFamily="18" charset="0"/>
                                    <a:cs typeface="Calibri Light" panose="020F0302020204030204" pitchFamily="34" charset="0"/>
                                  </a:rPr>
                                </m:ctrlPr>
                              </m:funcPr>
                              <m:fName>
                                <m:r>
                                  <m:rPr>
                                    <m:sty m:val="p"/>
                                  </m:rPr>
                                  <a:rPr lang="en-US" altLang="en-IL" sz="2000">
                                    <a:solidFill>
                                      <a:schemeClr val="tx1"/>
                                    </a:solidFill>
                                    <a:latin typeface="Cambria Math" panose="02040503050406030204" pitchFamily="18" charset="0"/>
                                    <a:cs typeface="Calibri Light" panose="020F0302020204030204" pitchFamily="34" charset="0"/>
                                  </a:rPr>
                                  <m:t>exp</m:t>
                                </m:r>
                              </m:fName>
                              <m:e>
                                <m:d>
                                  <m:dPr>
                                    <m:begChr m:val="["/>
                                    <m:endChr m:val="]"/>
                                    <m:ctrlPr>
                                      <a:rPr lang="en-US" altLang="en-IL" sz="2000" i="1">
                                        <a:solidFill>
                                          <a:schemeClr val="tx1"/>
                                        </a:solidFill>
                                        <a:latin typeface="Cambria Math" panose="02040503050406030204" pitchFamily="18" charset="0"/>
                                        <a:cs typeface="Calibri Light" panose="020F0302020204030204" pitchFamily="34" charset="0"/>
                                      </a:rPr>
                                    </m:ctrlPr>
                                  </m:dPr>
                                  <m:e>
                                    <m:r>
                                      <a:rPr lang="en-US" altLang="en-IL" sz="2000">
                                        <a:solidFill>
                                          <a:schemeClr val="tx1"/>
                                        </a:solidFill>
                                        <a:latin typeface="Cambria Math" panose="02040503050406030204" pitchFamily="18" charset="0"/>
                                        <a:cs typeface="Calibri Light" panose="020F0302020204030204" pitchFamily="34" charset="0"/>
                                      </a:rPr>
                                      <m:t>−</m:t>
                                    </m:r>
                                    <m:f>
                                      <m:fPr>
                                        <m:ctrlPr>
                                          <a:rPr lang="en-US" altLang="en-IL" sz="2000" i="1">
                                            <a:solidFill>
                                              <a:schemeClr val="tx1"/>
                                            </a:solidFill>
                                            <a:latin typeface="Cambria Math" panose="02040503050406030204" pitchFamily="18" charset="0"/>
                                            <a:cs typeface="Calibri Light" panose="020F0302020204030204" pitchFamily="34" charset="0"/>
                                          </a:rPr>
                                        </m:ctrlPr>
                                      </m:fPr>
                                      <m:num>
                                        <m:sSup>
                                          <m:sSupPr>
                                            <m:ctrlPr>
                                              <a:rPr lang="en-US" altLang="en-IL" sz="2000" i="1">
                                                <a:solidFill>
                                                  <a:schemeClr val="tx1"/>
                                                </a:solidFill>
                                                <a:latin typeface="Cambria Math" panose="02040503050406030204" pitchFamily="18" charset="0"/>
                                                <a:cs typeface="Calibri Light" panose="020F0302020204030204" pitchFamily="34" charset="0"/>
                                              </a:rPr>
                                            </m:ctrlPr>
                                          </m:sSupPr>
                                          <m:e>
                                            <m:d>
                                              <m:dPr>
                                                <m:ctrlPr>
                                                  <a:rPr lang="en-US" altLang="en-IL" sz="2000" i="1">
                                                    <a:solidFill>
                                                      <a:schemeClr val="tx1"/>
                                                    </a:solidFill>
                                                    <a:latin typeface="Cambria Math" panose="02040503050406030204" pitchFamily="18" charset="0"/>
                                                    <a:cs typeface="Calibri Light" panose="020F0302020204030204" pitchFamily="34" charset="0"/>
                                                  </a:rPr>
                                                </m:ctrlPr>
                                              </m:dPr>
                                              <m:e>
                                                <m:d>
                                                  <m:dPr>
                                                    <m:begChr m:val="|"/>
                                                    <m:endChr m:val="|"/>
                                                    <m:ctrlPr>
                                                      <a:rPr lang="en-US" altLang="en-IL" sz="2000" i="1">
                                                        <a:solidFill>
                                                          <a:schemeClr val="tx1"/>
                                                        </a:solidFill>
                                                        <a:latin typeface="Cambria Math" panose="02040503050406030204" pitchFamily="18" charset="0"/>
                                                        <a:cs typeface="Calibri Light" panose="020F0302020204030204" pitchFamily="34" charset="0"/>
                                                      </a:rPr>
                                                    </m:ctrlPr>
                                                  </m:dPr>
                                                  <m:e>
                                                    <m:acc>
                                                      <m:accPr>
                                                        <m:chr m:val="⃗"/>
                                                        <m:ctrlPr>
                                                          <a:rPr lang="en-US" altLang="en-IL" sz="2000" i="1">
                                                            <a:solidFill>
                                                              <a:schemeClr val="tx1"/>
                                                            </a:solidFill>
                                                            <a:latin typeface="Cambria Math" panose="02040503050406030204" pitchFamily="18" charset="0"/>
                                                            <a:cs typeface="Calibri Light" panose="020F0302020204030204" pitchFamily="34" charset="0"/>
                                                          </a:rPr>
                                                        </m:ctrlPr>
                                                      </m:accPr>
                                                      <m:e>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m:rPr>
                                                                <m:sty m:val="p"/>
                                                              </m:rPr>
                                                              <a:rPr lang="en-US" altLang="en-IL" sz="2000">
                                                                <a:solidFill>
                                                                  <a:schemeClr val="tx1"/>
                                                                </a:solidFill>
                                                                <a:latin typeface="Cambria Math" panose="02040503050406030204" pitchFamily="18" charset="0"/>
                                                                <a:cs typeface="Calibri Light" panose="020F0302020204030204" pitchFamily="34" charset="0"/>
                                                              </a:rPr>
                                                              <m:t>r</m:t>
                                                            </m:r>
                                                          </m:e>
                                                          <m:sub>
                                                            <m:r>
                                                              <m:rPr>
                                                                <m:sty m:val="p"/>
                                                              </m:rPr>
                                                              <a:rPr lang="en-US" altLang="en-IL" sz="2000">
                                                                <a:solidFill>
                                                                  <a:schemeClr val="tx1"/>
                                                                </a:solidFill>
                                                                <a:latin typeface="Cambria Math" panose="02040503050406030204" pitchFamily="18" charset="0"/>
                                                                <a:cs typeface="Calibri Light" panose="020F0302020204030204" pitchFamily="34" charset="0"/>
                                                              </a:rPr>
                                                              <m:t>i</m:t>
                                                            </m:r>
                                                          </m:sub>
                                                        </m:sSub>
                                                      </m:e>
                                                    </m:acc>
                                                    <m:r>
                                                      <a:rPr lang="en-US" altLang="en-IL" sz="2000">
                                                        <a:solidFill>
                                                          <a:schemeClr val="tx1"/>
                                                        </a:solidFill>
                                                        <a:latin typeface="Cambria Math" panose="02040503050406030204" pitchFamily="18" charset="0"/>
                                                        <a:cs typeface="Calibri Light" panose="020F0302020204030204" pitchFamily="34" charset="0"/>
                                                      </a:rPr>
                                                      <m:t>−</m:t>
                                                    </m:r>
                                                    <m:acc>
                                                      <m:accPr>
                                                        <m:chr m:val="⃗"/>
                                                        <m:ctrlPr>
                                                          <a:rPr lang="en-US" altLang="en-IL" sz="2000" i="1">
                                                            <a:solidFill>
                                                              <a:schemeClr val="tx1"/>
                                                            </a:solidFill>
                                                            <a:latin typeface="Cambria Math" panose="02040503050406030204" pitchFamily="18" charset="0"/>
                                                            <a:cs typeface="Calibri Light" panose="020F0302020204030204" pitchFamily="34" charset="0"/>
                                                          </a:rPr>
                                                        </m:ctrlPr>
                                                      </m:accPr>
                                                      <m:e>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a:solidFill>
                                                                  <a:schemeClr val="tx1"/>
                                                                </a:solidFill>
                                                                <a:latin typeface="Cambria Math" panose="02040503050406030204" pitchFamily="18" charset="0"/>
                                                                <a:cs typeface="Calibri Light" panose="020F0302020204030204" pitchFamily="34" charset="0"/>
                                                              </a:rPr>
                                                              <m:t>𝑟</m:t>
                                                            </m:r>
                                                          </m:e>
                                                          <m:sub>
                                                            <m:r>
                                                              <a:rPr lang="en-US" altLang="en-IL" sz="2000">
                                                                <a:solidFill>
                                                                  <a:schemeClr val="tx1"/>
                                                                </a:solidFill>
                                                                <a:latin typeface="Cambria Math" panose="02040503050406030204" pitchFamily="18" charset="0"/>
                                                                <a:cs typeface="Calibri Light" panose="020F0302020204030204" pitchFamily="34" charset="0"/>
                                                              </a:rPr>
                                                              <m:t>𝑗</m:t>
                                                            </m:r>
                                                          </m:sub>
                                                        </m:sSub>
                                                      </m:e>
                                                    </m:acc>
                                                  </m:e>
                                                </m:d>
                                              </m:e>
                                            </m:d>
                                          </m:e>
                                          <m:sup>
                                            <m:r>
                                              <a:rPr lang="en-US" altLang="en-IL" sz="2000">
                                                <a:solidFill>
                                                  <a:schemeClr val="tx1"/>
                                                </a:solidFill>
                                                <a:latin typeface="Cambria Math" panose="02040503050406030204" pitchFamily="18" charset="0"/>
                                                <a:cs typeface="Calibri Light" panose="020F0302020204030204" pitchFamily="34" charset="0"/>
                                              </a:rPr>
                                              <m:t>2</m:t>
                                            </m:r>
                                          </m:sup>
                                        </m:sSup>
                                      </m:num>
                                      <m:den>
                                        <m:r>
                                          <a:rPr lang="en-US" altLang="en-IL" sz="2000">
                                            <a:solidFill>
                                              <a:schemeClr val="tx1"/>
                                            </a:solidFill>
                                            <a:latin typeface="Cambria Math" panose="02040503050406030204" pitchFamily="18" charset="0"/>
                                            <a:cs typeface="Calibri Light" panose="020F0302020204030204" pitchFamily="34" charset="0"/>
                                          </a:rPr>
                                          <m:t>2</m:t>
                                        </m:r>
                                        <m:r>
                                          <a:rPr lang="en-US" altLang="en-IL" sz="2000">
                                            <a:solidFill>
                                              <a:schemeClr val="tx1"/>
                                            </a:solidFill>
                                            <a:latin typeface="Cambria Math" panose="02040503050406030204" pitchFamily="18" charset="0"/>
                                            <a:cs typeface="Calibri Light" panose="020F0302020204030204" pitchFamily="34" charset="0"/>
                                          </a:rPr>
                                          <m:t>⋅</m:t>
                                        </m:r>
                                        <m:sSubSup>
                                          <m:sSubSupPr>
                                            <m:ctrlPr>
                                              <a:rPr lang="en-US" altLang="en-IL" sz="2000" i="1">
                                                <a:solidFill>
                                                  <a:schemeClr val="tx1"/>
                                                </a:solidFill>
                                                <a:latin typeface="Cambria Math" panose="02040503050406030204" pitchFamily="18" charset="0"/>
                                                <a:cs typeface="Calibri Light" panose="020F0302020204030204" pitchFamily="34" charset="0"/>
                                              </a:rPr>
                                            </m:ctrlPr>
                                          </m:sSubSupPr>
                                          <m:e>
                                            <m:r>
                                              <a:rPr lang="en-US" altLang="en-IL" sz="2000">
                                                <a:solidFill>
                                                  <a:schemeClr val="tx1"/>
                                                </a:solidFill>
                                                <a:latin typeface="Cambria Math" panose="02040503050406030204" pitchFamily="18" charset="0"/>
                                                <a:cs typeface="Calibri Light" panose="020F0302020204030204" pitchFamily="34" charset="0"/>
                                              </a:rPr>
                                              <m:t>𝜎</m:t>
                                            </m:r>
                                          </m:e>
                                          <m:sub>
                                            <m:r>
                                              <a:rPr lang="en-US" altLang="en-IL" sz="2000">
                                                <a:solidFill>
                                                  <a:schemeClr val="tx1"/>
                                                </a:solidFill>
                                                <a:latin typeface="Cambria Math" panose="02040503050406030204" pitchFamily="18" charset="0"/>
                                                <a:cs typeface="Calibri Light" panose="020F0302020204030204" pitchFamily="34" charset="0"/>
                                              </a:rPr>
                                              <m:t>𝑟</m:t>
                                            </m:r>
                                          </m:sub>
                                          <m:sup>
                                            <m:r>
                                              <a:rPr lang="en-US" altLang="en-IL" sz="2000">
                                                <a:solidFill>
                                                  <a:schemeClr val="tx1"/>
                                                </a:solidFill>
                                                <a:latin typeface="Cambria Math" panose="02040503050406030204" pitchFamily="18" charset="0"/>
                                                <a:cs typeface="Calibri Light" panose="020F0302020204030204" pitchFamily="34" charset="0"/>
                                              </a:rPr>
                                              <m:t>2</m:t>
                                            </m:r>
                                          </m:sup>
                                        </m:sSubSup>
                                      </m:den>
                                    </m:f>
                                  </m:e>
                                </m:d>
                              </m:e>
                            </m:func>
                          </m:e>
                        </m:nary>
                        <m:r>
                          <a:rPr lang="en-US" altLang="en-IL" sz="2000">
                            <a:solidFill>
                              <a:schemeClr val="tx1"/>
                            </a:solidFill>
                            <a:latin typeface="Cambria Math" panose="02040503050406030204" pitchFamily="18" charset="0"/>
                            <a:cs typeface="Calibri Light" panose="020F0302020204030204" pitchFamily="34" charset="0"/>
                          </a:rPr>
                          <m:t>×</m:t>
                        </m:r>
                        <m:r>
                          <a:rPr lang="en-US" altLang="en-IL" sz="2000">
                            <a:solidFill>
                              <a:schemeClr val="tx1"/>
                            </a:solidFill>
                            <a:latin typeface="Cambria Math" panose="02040503050406030204" pitchFamily="18" charset="0"/>
                            <a:cs typeface="Calibri Light" panose="020F0302020204030204" pitchFamily="34" charset="0"/>
                          </a:rPr>
                          <m:t>𝑓</m:t>
                        </m:r>
                        <m:d>
                          <m:dPr>
                            <m:ctrlPr>
                              <a:rPr lang="en-US" altLang="en-IL" sz="2000" i="1">
                                <a:solidFill>
                                  <a:schemeClr val="tx1"/>
                                </a:solidFill>
                                <a:latin typeface="Cambria Math" panose="02040503050406030204" pitchFamily="18" charset="0"/>
                                <a:cs typeface="Calibri Light" panose="020F0302020204030204" pitchFamily="34" charset="0"/>
                              </a:rPr>
                            </m:ctrlPr>
                          </m:dPr>
                          <m:e>
                            <m:sSub>
                              <m:sSubPr>
                                <m:ctrlPr>
                                  <a:rPr lang="en-US" sz="2000" i="1" dirty="0">
                                    <a:solidFill>
                                      <a:schemeClr val="tx1"/>
                                    </a:solidFill>
                                    <a:latin typeface="Cambria Math" panose="02040503050406030204" pitchFamily="18" charset="0"/>
                                    <a:cs typeface="Calibri Light" panose="020F0302020204030204" pitchFamily="34" charset="0"/>
                                  </a:rPr>
                                </m:ctrlPr>
                              </m:sSubPr>
                              <m:e>
                                <m:r>
                                  <a:rPr lang="en-US" sz="2000" b="0" i="1" dirty="0">
                                    <a:solidFill>
                                      <a:schemeClr val="tx1"/>
                                    </a:solidFill>
                                    <a:latin typeface="Cambria Math" panose="02040503050406030204" pitchFamily="18" charset="0"/>
                                    <a:cs typeface="Calibri Light" panose="020F0302020204030204" pitchFamily="34" charset="0"/>
                                  </a:rPr>
                                  <m:t>𝑎</m:t>
                                </m:r>
                              </m:e>
                              <m:sub>
                                <m:r>
                                  <a:rPr lang="en-US" sz="2000" b="0" i="1" dirty="0">
                                    <a:solidFill>
                                      <a:schemeClr val="tx1"/>
                                    </a:solidFill>
                                    <a:latin typeface="Cambria Math" panose="02040503050406030204" pitchFamily="18" charset="0"/>
                                    <a:cs typeface="Calibri Light" panose="020F0302020204030204" pitchFamily="34" charset="0"/>
                                  </a:rPr>
                                  <m:t>𝑠𝑖𝑙𝑒𝑛𝑡</m:t>
                                </m:r>
                              </m:sub>
                            </m:sSub>
                            <m:r>
                              <a:rPr lang="en-US" altLang="en-IL" sz="2000" b="0" i="0" smtClean="0">
                                <a:solidFill>
                                  <a:schemeClr val="tx1"/>
                                </a:solidFill>
                                <a:latin typeface="Cambria Math" panose="02040503050406030204" pitchFamily="18" charset="0"/>
                                <a:cs typeface="Calibri Light" panose="020F0302020204030204" pitchFamily="34" charset="0"/>
                              </a:rPr>
                              <m:t>,</m:t>
                            </m:r>
                            <m:sSub>
                              <m:sSubPr>
                                <m:ctrlPr>
                                  <a:rPr lang="en-US" altLang="en-IL" sz="2000" b="0" i="1" smtClean="0">
                                    <a:solidFill>
                                      <a:schemeClr val="tx1"/>
                                    </a:solidFill>
                                    <a:latin typeface="Cambria Math" panose="02040503050406030204" pitchFamily="18" charset="0"/>
                                    <a:cs typeface="Calibri Light" panose="020F0302020204030204" pitchFamily="34" charset="0"/>
                                  </a:rPr>
                                </m:ctrlPr>
                              </m:sSubPr>
                              <m:e>
                                <m:r>
                                  <a:rPr lang="en-US" altLang="en-IL" sz="2000" b="0" i="1" smtClean="0">
                                    <a:solidFill>
                                      <a:schemeClr val="tx1"/>
                                    </a:solidFill>
                                    <a:latin typeface="Cambria Math" panose="02040503050406030204" pitchFamily="18" charset="0"/>
                                    <a:cs typeface="Calibri Light" panose="020F0302020204030204" pitchFamily="34" charset="0"/>
                                  </a:rPr>
                                  <m:t>𝑛</m:t>
                                </m:r>
                              </m:e>
                              <m:sub>
                                <m:r>
                                  <a:rPr lang="en-US" altLang="en-IL" sz="2000" b="0" i="1" smtClean="0">
                                    <a:solidFill>
                                      <a:schemeClr val="tx1"/>
                                    </a:solidFill>
                                    <a:latin typeface="Cambria Math" panose="02040503050406030204" pitchFamily="18" charset="0"/>
                                    <a:cs typeface="Calibri Light" panose="020F0302020204030204" pitchFamily="34" charset="0"/>
                                  </a:rPr>
                                  <m:t>𝑜𝑢𝑡</m:t>
                                </m:r>
                              </m:sub>
                            </m:sSub>
                          </m:e>
                        </m:d>
                        <m:r>
                          <a:rPr lang="en-US" altLang="en-IL" sz="2000">
                            <a:solidFill>
                              <a:schemeClr val="tx1"/>
                            </a:solidFill>
                            <a:latin typeface="Cambria Math" panose="02040503050406030204" pitchFamily="18" charset="0"/>
                            <a:cs typeface="Calibri Light" panose="020F0302020204030204" pitchFamily="34" charset="0"/>
                          </a:rPr>
                          <m:t>+</m:t>
                        </m:r>
                        <m:r>
                          <a:rPr lang="en-US" altLang="en-IL" sz="2000">
                            <a:solidFill>
                              <a:schemeClr val="tx1"/>
                            </a:solidFill>
                            <a:latin typeface="Cambria Math" panose="02040503050406030204" pitchFamily="18" charset="0"/>
                            <a:cs typeface="Calibri Light" panose="020F0302020204030204" pitchFamily="34" charset="0"/>
                          </a:rPr>
                          <m:t>𝜉</m:t>
                        </m:r>
                      </m:e>
                    </m:d>
                  </m:oMath>
                </a14:m>
                <a:r>
                  <a:rPr lang="en-US" altLang="en-IL" sz="2000" dirty="0">
                    <a:solidFill>
                      <a:schemeClr val="tx1"/>
                    </a:solidFill>
                    <a:cs typeface="Calibri Light" panose="020F0302020204030204" pitchFamily="34" charset="0"/>
                  </a:rPr>
                  <a:t> </a:t>
                </a:r>
              </a:p>
              <a:p>
                <a:pPr marL="0" indent="0">
                  <a:spcBef>
                    <a:spcPts val="300"/>
                  </a:spcBef>
                  <a:spcAft>
                    <a:spcPts val="300"/>
                  </a:spcAft>
                  <a:buNone/>
                </a:pPr>
                <a:r>
                  <a:rPr lang="en-US" altLang="en-IL" sz="2400" dirty="0">
                    <a:solidFill>
                      <a:schemeClr val="tx1"/>
                    </a:solidFill>
                    <a:latin typeface="+mj-lt"/>
                    <a:cs typeface="Calibri Light" panose="020F0302020204030204" pitchFamily="34" charset="0"/>
                  </a:rPr>
                  <a:t>Where:</a:t>
                </a:r>
              </a:p>
              <a:p>
                <a:pPr marL="893763" lvl="2" indent="0">
                  <a:spcBef>
                    <a:spcPts val="300"/>
                  </a:spcBef>
                  <a:spcAft>
                    <a:spcPts val="300"/>
                  </a:spcAft>
                  <a:buFont typeface="Courier New" panose="02070309020205020404" pitchFamily="49" charset="0"/>
                  <a:buChar char="o"/>
                  <a:tabLst>
                    <a:tab pos="363538" algn="l"/>
                    <a:tab pos="811213" algn="l"/>
                  </a:tabLst>
                </a:pPr>
                <a:r>
                  <a:rPr lang="en-US" altLang="en-IL" sz="2400" dirty="0">
                    <a:solidFill>
                      <a:schemeClr val="tx1"/>
                    </a:solidFill>
                    <a:latin typeface="+mj-lt"/>
                    <a:cs typeface="Calibri Light" panose="020F0302020204030204" pitchFamily="34" charset="0"/>
                  </a:rPr>
                  <a:t> </a:t>
                </a:r>
                <a14:m>
                  <m:oMath xmlns:m="http://schemas.openxmlformats.org/officeDocument/2006/math">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b="0" i="1" smtClean="0">
                            <a:solidFill>
                              <a:schemeClr val="tx1"/>
                            </a:solidFill>
                            <a:latin typeface="Cambria Math" panose="02040503050406030204" pitchFamily="18" charset="0"/>
                            <a:cs typeface="Calibri Light" panose="020F0302020204030204" pitchFamily="34" charset="0"/>
                          </a:rPr>
                          <m:t>𝑟</m:t>
                        </m:r>
                      </m:e>
                      <m:sub>
                        <m:r>
                          <a:rPr lang="en-US" altLang="en-IL" sz="2000" b="0" i="1" smtClean="0">
                            <a:solidFill>
                              <a:schemeClr val="tx1"/>
                            </a:solidFill>
                            <a:latin typeface="Cambria Math" panose="02040503050406030204" pitchFamily="18" charset="0"/>
                            <a:cs typeface="Calibri Light" panose="020F0302020204030204" pitchFamily="34" charset="0"/>
                          </a:rPr>
                          <m:t>𝑖</m:t>
                        </m:r>
                      </m:sub>
                    </m:sSub>
                    <m:r>
                      <a:rPr lang="en-US" altLang="en-IL" sz="2000" b="0" i="1" smtClean="0">
                        <a:solidFill>
                          <a:schemeClr val="tx1"/>
                        </a:solidFill>
                        <a:latin typeface="Cambria Math" panose="02040503050406030204" pitchFamily="18" charset="0"/>
                        <a:cs typeface="Calibri Light" panose="020F0302020204030204" pitchFamily="34" charset="0"/>
                      </a:rPr>
                      <m:t>(</m:t>
                    </m:r>
                    <m:sSub>
                      <m:sSubPr>
                        <m:ctrlPr>
                          <a:rPr lang="en-US" altLang="en-IL" sz="2000" b="0" i="1" smtClean="0">
                            <a:solidFill>
                              <a:schemeClr val="tx1"/>
                            </a:solidFill>
                            <a:latin typeface="Cambria Math" panose="02040503050406030204" pitchFamily="18" charset="0"/>
                            <a:cs typeface="Calibri Light" panose="020F0302020204030204" pitchFamily="34" charset="0"/>
                          </a:rPr>
                        </m:ctrlPr>
                      </m:sSubPr>
                      <m:e>
                        <m:r>
                          <a:rPr lang="en-US" altLang="en-IL" sz="2000" b="0" i="1" smtClean="0">
                            <a:solidFill>
                              <a:schemeClr val="tx1"/>
                            </a:solidFill>
                            <a:latin typeface="Cambria Math" panose="02040503050406030204" pitchFamily="18" charset="0"/>
                            <a:cs typeface="Calibri Light" panose="020F0302020204030204" pitchFamily="34" charset="0"/>
                          </a:rPr>
                          <m:t>𝑥</m:t>
                        </m:r>
                      </m:e>
                      <m:sub>
                        <m:r>
                          <a:rPr lang="en-US" altLang="en-IL" sz="2000" b="0" i="1" smtClean="0">
                            <a:solidFill>
                              <a:schemeClr val="tx1"/>
                            </a:solidFill>
                            <a:latin typeface="Cambria Math" panose="02040503050406030204" pitchFamily="18" charset="0"/>
                            <a:cs typeface="Calibri Light" panose="020F0302020204030204" pitchFamily="34" charset="0"/>
                          </a:rPr>
                          <m:t>𝑖</m:t>
                        </m:r>
                      </m:sub>
                    </m:sSub>
                    <m:r>
                      <a:rPr lang="en-US" altLang="en-IL" sz="2000" b="0" i="1" smtClean="0">
                        <a:solidFill>
                          <a:schemeClr val="tx1"/>
                        </a:solidFill>
                        <a:latin typeface="Cambria Math" panose="02040503050406030204" pitchFamily="18" charset="0"/>
                        <a:cs typeface="Calibri Light" panose="020F0302020204030204" pitchFamily="34" charset="0"/>
                      </a:rPr>
                      <m:t>,</m:t>
                    </m:r>
                    <m:sSub>
                      <m:sSubPr>
                        <m:ctrlPr>
                          <a:rPr lang="en-US" altLang="en-IL" sz="2000" b="0" i="1" smtClean="0">
                            <a:solidFill>
                              <a:schemeClr val="tx1"/>
                            </a:solidFill>
                            <a:latin typeface="Cambria Math" panose="02040503050406030204" pitchFamily="18" charset="0"/>
                            <a:cs typeface="Calibri Light" panose="020F0302020204030204" pitchFamily="34" charset="0"/>
                          </a:rPr>
                        </m:ctrlPr>
                      </m:sSubPr>
                      <m:e>
                        <m:r>
                          <a:rPr lang="en-US" altLang="en-IL" sz="2000" b="0" i="1" smtClean="0">
                            <a:solidFill>
                              <a:schemeClr val="tx1"/>
                            </a:solidFill>
                            <a:latin typeface="Cambria Math" panose="02040503050406030204" pitchFamily="18" charset="0"/>
                            <a:cs typeface="Calibri Light" panose="020F0302020204030204" pitchFamily="34" charset="0"/>
                          </a:rPr>
                          <m:t>𝑦</m:t>
                        </m:r>
                      </m:e>
                      <m:sub>
                        <m:r>
                          <a:rPr lang="en-US" altLang="en-IL" sz="2000" b="0" i="1" smtClean="0">
                            <a:solidFill>
                              <a:schemeClr val="tx1"/>
                            </a:solidFill>
                            <a:latin typeface="Cambria Math" panose="02040503050406030204" pitchFamily="18" charset="0"/>
                            <a:cs typeface="Calibri Light" panose="020F0302020204030204" pitchFamily="34" charset="0"/>
                          </a:rPr>
                          <m:t>𝑖</m:t>
                        </m:r>
                      </m:sub>
                    </m:sSub>
                    <m:r>
                      <a:rPr lang="en-US" altLang="en-IL" sz="2000" b="0" i="1" smtClean="0">
                        <a:solidFill>
                          <a:schemeClr val="tx1"/>
                        </a:solidFill>
                        <a:latin typeface="Cambria Math" panose="02040503050406030204" pitchFamily="18" charset="0"/>
                        <a:cs typeface="Calibri Light" panose="020F0302020204030204" pitchFamily="34" charset="0"/>
                      </a:rPr>
                      <m:t>)</m:t>
                    </m:r>
                  </m:oMath>
                </a14:m>
                <a:r>
                  <a:rPr lang="en-US" altLang="en-IL" sz="2000" dirty="0">
                    <a:solidFill>
                      <a:schemeClr val="tx1"/>
                    </a:solidFill>
                    <a:latin typeface="+mj-lt"/>
                  </a:rPr>
                  <a:t> </a:t>
                </a:r>
                <a:r>
                  <a:rPr lang="en-US" altLang="en-IL" sz="2400" dirty="0">
                    <a:solidFill>
                      <a:schemeClr val="tx1"/>
                    </a:solidFill>
                    <a:latin typeface="+mj-lt"/>
                  </a:rPr>
                  <a:t>is the location of </a:t>
                </a:r>
                <a:r>
                  <a:rPr lang="en-US" altLang="en-IL" sz="2400" dirty="0">
                    <a:solidFill>
                      <a:schemeClr val="tx1"/>
                    </a:solidFill>
                    <a:latin typeface="+mj-lt"/>
                    <a:cs typeface="Calibri Light" panose="020F0302020204030204" pitchFamily="34" charset="0"/>
                  </a:rPr>
                  <a:t>the </a:t>
                </a:r>
                <a14:m>
                  <m:oMath xmlns:m="http://schemas.openxmlformats.org/officeDocument/2006/math">
                    <m:sSup>
                      <m:sSupPr>
                        <m:ctrlPr>
                          <a:rPr lang="en-US" altLang="en-IL" sz="2000" i="1">
                            <a:solidFill>
                              <a:schemeClr val="tx1"/>
                            </a:solidFill>
                            <a:latin typeface="Cambria Math" panose="02040503050406030204" pitchFamily="18" charset="0"/>
                            <a:cs typeface="Calibri Light" panose="020F0302020204030204" pitchFamily="34" charset="0"/>
                          </a:rPr>
                        </m:ctrlPr>
                      </m:sSupPr>
                      <m:e>
                        <m:r>
                          <a:rPr lang="en-US" altLang="en-IL" sz="2000" b="0" i="1" smtClean="0">
                            <a:solidFill>
                              <a:schemeClr val="tx1"/>
                            </a:solidFill>
                            <a:latin typeface="Cambria Math" panose="02040503050406030204" pitchFamily="18" charset="0"/>
                            <a:cs typeface="Calibri Light" panose="020F0302020204030204" pitchFamily="34" charset="0"/>
                          </a:rPr>
                          <m:t>𝑖</m:t>
                        </m:r>
                      </m:e>
                      <m:sup>
                        <m:r>
                          <a:rPr lang="en-US" altLang="en-IL" sz="2000" b="0" i="1" smtClean="0">
                            <a:solidFill>
                              <a:schemeClr val="tx1"/>
                            </a:solidFill>
                            <a:latin typeface="Cambria Math" panose="02040503050406030204" pitchFamily="18" charset="0"/>
                            <a:cs typeface="Calibri Light" panose="020F0302020204030204" pitchFamily="34" charset="0"/>
                          </a:rPr>
                          <m:t>𝑡</m:t>
                        </m:r>
                        <m:r>
                          <a:rPr lang="en-US" altLang="en-IL" sz="2000" b="0" i="1" smtClean="0">
                            <a:solidFill>
                              <a:schemeClr val="tx1"/>
                            </a:solidFill>
                            <a:latin typeface="Cambria Math" panose="02040503050406030204" pitchFamily="18" charset="0"/>
                            <a:cs typeface="Calibri Light" panose="020F0302020204030204" pitchFamily="34" charset="0"/>
                          </a:rPr>
                          <m:t>h</m:t>
                        </m:r>
                      </m:sup>
                    </m:sSup>
                  </m:oMath>
                </a14:m>
                <a:r>
                  <a:rPr lang="en-US" altLang="en-IL" sz="2400" dirty="0">
                    <a:solidFill>
                      <a:schemeClr val="tx1"/>
                    </a:solidFill>
                    <a:latin typeface="+mj-lt"/>
                    <a:cs typeface="Calibri Light" panose="020F0302020204030204" pitchFamily="34" charset="0"/>
                  </a:rPr>
                  <a:t> healthy person and</a:t>
                </a:r>
                <a14:m>
                  <m:oMath xmlns:m="http://schemas.openxmlformats.org/officeDocument/2006/math">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b="0" i="1" smtClean="0">
                            <a:solidFill>
                              <a:schemeClr val="tx1"/>
                            </a:solidFill>
                            <a:latin typeface="Cambria Math" panose="02040503050406030204" pitchFamily="18" charset="0"/>
                            <a:cs typeface="Calibri Light" panose="020F0302020204030204" pitchFamily="34" charset="0"/>
                          </a:rPr>
                          <m:t> </m:t>
                        </m:r>
                        <m:r>
                          <a:rPr lang="en-US" altLang="en-IL" sz="2000" i="1">
                            <a:solidFill>
                              <a:schemeClr val="tx1"/>
                            </a:solidFill>
                            <a:latin typeface="Cambria Math" panose="02040503050406030204" pitchFamily="18" charset="0"/>
                            <a:cs typeface="Calibri Light" panose="020F0302020204030204" pitchFamily="34" charset="0"/>
                          </a:rPr>
                          <m:t>𝑟</m:t>
                        </m:r>
                      </m:e>
                      <m:sub>
                        <m:r>
                          <a:rPr lang="en-US" altLang="en-IL" sz="2000" b="0" i="1" smtClean="0">
                            <a:solidFill>
                              <a:schemeClr val="tx1"/>
                            </a:solidFill>
                            <a:latin typeface="Cambria Math" panose="02040503050406030204" pitchFamily="18" charset="0"/>
                            <a:cs typeface="Calibri Light" panose="020F0302020204030204" pitchFamily="34" charset="0"/>
                          </a:rPr>
                          <m:t>𝑗</m:t>
                        </m:r>
                      </m:sub>
                    </m:sSub>
                    <m:r>
                      <a:rPr lang="en-US" altLang="en-IL" sz="2000" i="1">
                        <a:solidFill>
                          <a:schemeClr val="tx1"/>
                        </a:solidFill>
                        <a:latin typeface="Cambria Math" panose="02040503050406030204" pitchFamily="18" charset="0"/>
                        <a:cs typeface="Calibri Light" panose="020F0302020204030204" pitchFamily="34" charset="0"/>
                      </a:rPr>
                      <m:t>(</m:t>
                    </m:r>
                    <m:sSub>
                      <m:sSubPr>
                        <m:ctrlPr>
                          <a:rPr lang="en-US" altLang="en-IL" sz="2000" b="0" i="1" smtClean="0">
                            <a:solidFill>
                              <a:schemeClr val="tx1"/>
                            </a:solidFill>
                            <a:latin typeface="Cambria Math" panose="02040503050406030204" pitchFamily="18" charset="0"/>
                            <a:cs typeface="Calibri Light" panose="020F0302020204030204" pitchFamily="34" charset="0"/>
                          </a:rPr>
                        </m:ctrlPr>
                      </m:sSubPr>
                      <m:e>
                        <m:r>
                          <a:rPr lang="en-US" altLang="en-IL" sz="2000" b="0" i="1" smtClean="0">
                            <a:solidFill>
                              <a:schemeClr val="tx1"/>
                            </a:solidFill>
                            <a:latin typeface="Cambria Math" panose="02040503050406030204" pitchFamily="18" charset="0"/>
                            <a:cs typeface="Calibri Light" panose="020F0302020204030204" pitchFamily="34" charset="0"/>
                          </a:rPr>
                          <m:t>𝑥</m:t>
                        </m:r>
                      </m:e>
                      <m:sub>
                        <m:r>
                          <a:rPr lang="en-US" altLang="en-IL" sz="2000" b="0" i="1" smtClean="0">
                            <a:solidFill>
                              <a:schemeClr val="tx1"/>
                            </a:solidFill>
                            <a:latin typeface="Cambria Math" panose="02040503050406030204" pitchFamily="18" charset="0"/>
                            <a:cs typeface="Calibri Light" panose="020F0302020204030204" pitchFamily="34" charset="0"/>
                          </a:rPr>
                          <m:t>𝑗</m:t>
                        </m:r>
                      </m:sub>
                    </m:sSub>
                    <m:r>
                      <a:rPr lang="en-US" altLang="en-IL" sz="2000" i="1">
                        <a:solidFill>
                          <a:schemeClr val="tx1"/>
                        </a:solidFill>
                        <a:latin typeface="Cambria Math" panose="02040503050406030204" pitchFamily="18" charset="0"/>
                        <a:cs typeface="Calibri Light" panose="020F0302020204030204" pitchFamily="34" charset="0"/>
                      </a:rPr>
                      <m:t>,</m:t>
                    </m:r>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i="1">
                            <a:solidFill>
                              <a:schemeClr val="tx1"/>
                            </a:solidFill>
                            <a:latin typeface="Cambria Math" panose="02040503050406030204" pitchFamily="18" charset="0"/>
                            <a:cs typeface="Calibri Light" panose="020F0302020204030204" pitchFamily="34" charset="0"/>
                          </a:rPr>
                          <m:t>𝑦</m:t>
                        </m:r>
                      </m:e>
                      <m:sub>
                        <m:r>
                          <a:rPr lang="en-US" altLang="en-IL" sz="2000" b="0" i="1" smtClean="0">
                            <a:solidFill>
                              <a:schemeClr val="tx1"/>
                            </a:solidFill>
                            <a:latin typeface="Cambria Math" panose="02040503050406030204" pitchFamily="18" charset="0"/>
                            <a:cs typeface="Calibri Light" panose="020F0302020204030204" pitchFamily="34" charset="0"/>
                          </a:rPr>
                          <m:t>𝑗</m:t>
                        </m:r>
                      </m:sub>
                    </m:sSub>
                    <m:r>
                      <a:rPr lang="en-US" altLang="en-IL" sz="2000" i="1">
                        <a:solidFill>
                          <a:schemeClr val="tx1"/>
                        </a:solidFill>
                        <a:latin typeface="Cambria Math" panose="02040503050406030204" pitchFamily="18" charset="0"/>
                        <a:cs typeface="Calibri Light" panose="020F0302020204030204" pitchFamily="34" charset="0"/>
                      </a:rPr>
                      <m:t>)</m:t>
                    </m:r>
                  </m:oMath>
                </a14:m>
                <a:r>
                  <a:rPr lang="en-US" altLang="en-IL" sz="2400" dirty="0">
                    <a:solidFill>
                      <a:schemeClr val="tx1"/>
                    </a:solidFill>
                    <a:latin typeface="+mj-lt"/>
                  </a:rPr>
                  <a:t> is the location of </a:t>
                </a:r>
                <a:r>
                  <a:rPr lang="en-US" altLang="en-IL" sz="2400" dirty="0">
                    <a:solidFill>
                      <a:schemeClr val="tx1"/>
                    </a:solidFill>
                    <a:latin typeface="+mj-lt"/>
                    <a:cs typeface="Calibri Light" panose="020F0302020204030204" pitchFamily="34" charset="0"/>
                  </a:rPr>
                  <a:t>the </a:t>
                </a:r>
                <a14:m>
                  <m:oMath xmlns:m="http://schemas.openxmlformats.org/officeDocument/2006/math">
                    <m:sSup>
                      <m:sSupPr>
                        <m:ctrlPr>
                          <a:rPr lang="en-US" altLang="en-IL" sz="2000" i="1">
                            <a:solidFill>
                              <a:schemeClr val="tx1"/>
                            </a:solidFill>
                            <a:latin typeface="Cambria Math" panose="02040503050406030204" pitchFamily="18" charset="0"/>
                            <a:cs typeface="Calibri Light" panose="020F0302020204030204" pitchFamily="34" charset="0"/>
                          </a:rPr>
                        </m:ctrlPr>
                      </m:sSupPr>
                      <m:e>
                        <m:r>
                          <a:rPr lang="en-US" altLang="en-IL" sz="2000" b="0" i="1" smtClean="0">
                            <a:solidFill>
                              <a:schemeClr val="tx1"/>
                            </a:solidFill>
                            <a:latin typeface="Cambria Math" panose="02040503050406030204" pitchFamily="18" charset="0"/>
                            <a:cs typeface="Calibri Light" panose="020F0302020204030204" pitchFamily="34" charset="0"/>
                          </a:rPr>
                          <m:t>𝑗</m:t>
                        </m:r>
                      </m:e>
                      <m:sup>
                        <m:r>
                          <a:rPr lang="en-US" altLang="en-IL" sz="2000" b="0" i="1" smtClean="0">
                            <a:solidFill>
                              <a:schemeClr val="tx1"/>
                            </a:solidFill>
                            <a:latin typeface="Cambria Math" panose="02040503050406030204" pitchFamily="18" charset="0"/>
                            <a:cs typeface="Calibri Light" panose="020F0302020204030204" pitchFamily="34" charset="0"/>
                          </a:rPr>
                          <m:t>𝑡</m:t>
                        </m:r>
                        <m:r>
                          <a:rPr lang="en-US" altLang="en-IL" sz="2000" b="0" i="1" smtClean="0">
                            <a:solidFill>
                              <a:schemeClr val="tx1"/>
                            </a:solidFill>
                            <a:latin typeface="Cambria Math" panose="02040503050406030204" pitchFamily="18" charset="0"/>
                            <a:cs typeface="Calibri Light" panose="020F0302020204030204" pitchFamily="34" charset="0"/>
                          </a:rPr>
                          <m:t>h</m:t>
                        </m:r>
                      </m:sup>
                    </m:sSup>
                  </m:oMath>
                </a14:m>
                <a:r>
                  <a:rPr lang="en-US" altLang="en-IL" sz="2400" dirty="0">
                    <a:solidFill>
                      <a:schemeClr val="tx1"/>
                    </a:solidFill>
                    <a:latin typeface="+mj-lt"/>
                    <a:cs typeface="Calibri Light" panose="020F0302020204030204" pitchFamily="34" charset="0"/>
                  </a:rPr>
                  <a:t> sick person, so </a:t>
                </a:r>
                <a14:m>
                  <m:oMath xmlns:m="http://schemas.openxmlformats.org/officeDocument/2006/math">
                    <m:d>
                      <m:dPr>
                        <m:begChr m:val="|"/>
                        <m:endChr m:val="|"/>
                        <m:ctrlPr>
                          <a:rPr lang="en-US" altLang="en-IL" sz="2000" i="1">
                            <a:solidFill>
                              <a:schemeClr val="tx1"/>
                            </a:solidFill>
                            <a:latin typeface="Cambria Math" panose="02040503050406030204" pitchFamily="18" charset="0"/>
                            <a:cs typeface="Calibri Light" panose="020F0302020204030204" pitchFamily="34" charset="0"/>
                          </a:rPr>
                        </m:ctrlPr>
                      </m:dPr>
                      <m:e>
                        <m:acc>
                          <m:accPr>
                            <m:chr m:val="⃗"/>
                            <m:ctrlPr>
                              <a:rPr lang="en-US" altLang="en-IL" sz="2000" b="0" i="1" dirty="0" smtClean="0">
                                <a:solidFill>
                                  <a:schemeClr val="tx1"/>
                                </a:solidFill>
                                <a:latin typeface="Cambria Math" panose="02040503050406030204" pitchFamily="18" charset="0"/>
                                <a:cs typeface="Calibri Light" panose="020F0302020204030204" pitchFamily="34" charset="0"/>
                              </a:rPr>
                            </m:ctrlPr>
                          </m:accPr>
                          <m:e>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i="1">
                                    <a:solidFill>
                                      <a:schemeClr val="tx1"/>
                                    </a:solidFill>
                                    <a:latin typeface="Cambria Math" panose="02040503050406030204" pitchFamily="18" charset="0"/>
                                    <a:cs typeface="Calibri Light" panose="020F0302020204030204" pitchFamily="34" charset="0"/>
                                  </a:rPr>
                                  <m:t>𝑟</m:t>
                                </m:r>
                              </m:e>
                              <m:sub>
                                <m:r>
                                  <a:rPr lang="en-US" altLang="en-IL" sz="2000" i="1">
                                    <a:solidFill>
                                      <a:schemeClr val="tx1"/>
                                    </a:solidFill>
                                    <a:latin typeface="Cambria Math" panose="02040503050406030204" pitchFamily="18" charset="0"/>
                                    <a:cs typeface="Calibri Light" panose="020F0302020204030204" pitchFamily="34" charset="0"/>
                                  </a:rPr>
                                  <m:t>𝑖</m:t>
                                </m:r>
                              </m:sub>
                            </m:sSub>
                          </m:e>
                        </m:acc>
                        <m:r>
                          <a:rPr lang="en-US" altLang="en-IL" sz="2000" i="1">
                            <a:solidFill>
                              <a:schemeClr val="tx1"/>
                            </a:solidFill>
                            <a:latin typeface="Cambria Math" panose="02040503050406030204" pitchFamily="18" charset="0"/>
                            <a:cs typeface="Calibri Light" panose="020F0302020204030204" pitchFamily="34" charset="0"/>
                          </a:rPr>
                          <m:t>−</m:t>
                        </m:r>
                        <m:acc>
                          <m:accPr>
                            <m:chr m:val="⃗"/>
                            <m:ctrlPr>
                              <a:rPr lang="en-US" altLang="en-IL" sz="2000" i="1" dirty="0">
                                <a:solidFill>
                                  <a:schemeClr val="tx1"/>
                                </a:solidFill>
                                <a:latin typeface="Cambria Math" panose="02040503050406030204" pitchFamily="18" charset="0"/>
                                <a:cs typeface="Calibri Light" panose="020F0302020204030204" pitchFamily="34" charset="0"/>
                              </a:rPr>
                            </m:ctrlPr>
                          </m:accPr>
                          <m:e>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i="1">
                                    <a:solidFill>
                                      <a:schemeClr val="tx1"/>
                                    </a:solidFill>
                                    <a:latin typeface="Cambria Math" panose="02040503050406030204" pitchFamily="18" charset="0"/>
                                    <a:cs typeface="Calibri Light" panose="020F0302020204030204" pitchFamily="34" charset="0"/>
                                  </a:rPr>
                                  <m:t>𝑟</m:t>
                                </m:r>
                              </m:e>
                              <m:sub>
                                <m:r>
                                  <a:rPr lang="en-US" altLang="en-IL" sz="2000" b="0" i="1" smtClean="0">
                                    <a:solidFill>
                                      <a:schemeClr val="tx1"/>
                                    </a:solidFill>
                                    <a:latin typeface="Cambria Math" panose="02040503050406030204" pitchFamily="18" charset="0"/>
                                    <a:cs typeface="Calibri Light" panose="020F0302020204030204" pitchFamily="34" charset="0"/>
                                  </a:rPr>
                                  <m:t>𝑗</m:t>
                                </m:r>
                              </m:sub>
                            </m:sSub>
                          </m:e>
                        </m:acc>
                      </m:e>
                    </m:d>
                    <m:r>
                      <a:rPr lang="en-US" altLang="en-IL" sz="2000" i="1" smtClean="0">
                        <a:solidFill>
                          <a:schemeClr val="tx1"/>
                        </a:solidFill>
                        <a:latin typeface="Cambria Math" panose="02040503050406030204" pitchFamily="18" charset="0"/>
                        <a:cs typeface="Calibri Light" panose="020F0302020204030204" pitchFamily="34" charset="0"/>
                      </a:rPr>
                      <m:t> </m:t>
                    </m:r>
                  </m:oMath>
                </a14:m>
                <a:r>
                  <a:rPr lang="en-US" altLang="en-IL" sz="2400" dirty="0">
                    <a:solidFill>
                      <a:schemeClr val="tx1"/>
                    </a:solidFill>
                    <a:latin typeface="+mj-lt"/>
                    <a:cs typeface="Calibri Light" panose="020F0302020204030204" pitchFamily="34" charset="0"/>
                  </a:rPr>
                  <a:t>is the distance between them</a:t>
                </a:r>
              </a:p>
              <a:p>
                <a:pPr marL="893763" lvl="2" indent="0">
                  <a:spcBef>
                    <a:spcPts val="300"/>
                  </a:spcBef>
                  <a:spcAft>
                    <a:spcPts val="300"/>
                  </a:spcAft>
                  <a:buFont typeface="Courier New" panose="02070309020205020404" pitchFamily="49" charset="0"/>
                  <a:buChar char="o"/>
                  <a:tabLst>
                    <a:tab pos="363538" algn="l"/>
                    <a:tab pos="811213" algn="l"/>
                  </a:tabLst>
                </a:pPr>
                <a14:m>
                  <m:oMath xmlns:m="http://schemas.openxmlformats.org/officeDocument/2006/math">
                    <m:sSub>
                      <m:sSubPr>
                        <m:ctrlPr>
                          <a:rPr lang="en-US" altLang="en-IL" sz="2400" b="0" i="1" smtClean="0">
                            <a:solidFill>
                              <a:schemeClr val="tx1"/>
                            </a:solidFill>
                            <a:latin typeface="Cambria Math" panose="02040503050406030204" pitchFamily="18" charset="0"/>
                            <a:cs typeface="Calibri Light" panose="020F0302020204030204" pitchFamily="34" charset="0"/>
                          </a:rPr>
                        </m:ctrlPr>
                      </m:sSubPr>
                      <m:e>
                        <m:r>
                          <a:rPr lang="en-US" altLang="en-IL" sz="2400" b="0" i="1" smtClean="0">
                            <a:solidFill>
                              <a:schemeClr val="tx1"/>
                            </a:solidFill>
                            <a:latin typeface="Cambria Math" panose="02040503050406030204" pitchFamily="18" charset="0"/>
                            <a:cs typeface="Calibri Light" panose="020F0302020204030204" pitchFamily="34" charset="0"/>
                          </a:rPr>
                          <m:t> </m:t>
                        </m:r>
                        <m:r>
                          <a:rPr lang="en-US" altLang="en-IL" sz="2400" b="0" i="1" smtClean="0">
                            <a:solidFill>
                              <a:schemeClr val="tx1"/>
                            </a:solidFill>
                            <a:latin typeface="Cambria Math" panose="02040503050406030204" pitchFamily="18" charset="0"/>
                            <a:cs typeface="Calibri Light" panose="020F0302020204030204" pitchFamily="34" charset="0"/>
                          </a:rPr>
                          <m:t>𝑛</m:t>
                        </m:r>
                      </m:e>
                      <m:sub>
                        <m:r>
                          <a:rPr lang="en-US" altLang="en-IL" sz="2400" b="0" i="1" smtClean="0">
                            <a:solidFill>
                              <a:schemeClr val="tx1"/>
                            </a:solidFill>
                            <a:latin typeface="Cambria Math" panose="02040503050406030204" pitchFamily="18" charset="0"/>
                            <a:cs typeface="Calibri Light" panose="020F0302020204030204" pitchFamily="34" charset="0"/>
                          </a:rPr>
                          <m:t>𝑠𝑖𝑐𝑘</m:t>
                        </m:r>
                      </m:sub>
                    </m:sSub>
                  </m:oMath>
                </a14:m>
                <a:r>
                  <a:rPr lang="en-US" altLang="en-IL" sz="2400" dirty="0">
                    <a:solidFill>
                      <a:schemeClr val="tx1"/>
                    </a:solidFill>
                    <a:latin typeface="+mj-lt"/>
                    <a:cs typeface="Calibri Light" panose="020F0302020204030204" pitchFamily="34" charset="0"/>
                  </a:rPr>
                  <a:t> is the total number of sick people in the area. </a:t>
                </a:r>
              </a:p>
              <a:p>
                <a:pPr marL="893763" lvl="2" indent="0">
                  <a:spcBef>
                    <a:spcPts val="300"/>
                  </a:spcBef>
                  <a:spcAft>
                    <a:spcPts val="300"/>
                  </a:spcAft>
                  <a:buFont typeface="Courier New" panose="02070309020205020404" pitchFamily="49" charset="0"/>
                  <a:buChar char="o"/>
                  <a:tabLst>
                    <a:tab pos="363538" algn="l"/>
                    <a:tab pos="811213" algn="l"/>
                  </a:tabLst>
                </a:pPr>
                <a:r>
                  <a:rPr lang="en-US" altLang="en-IL" sz="2400" dirty="0">
                    <a:solidFill>
                      <a:schemeClr val="tx1"/>
                    </a:solidFill>
                    <a:latin typeface="+mj-lt"/>
                    <a:cs typeface="Calibri Light" panose="020F0302020204030204" pitchFamily="34" charset="0"/>
                  </a:rPr>
                  <a:t> </a:t>
                </a:r>
                <a14:m>
                  <m:oMath xmlns:m="http://schemas.openxmlformats.org/officeDocument/2006/math">
                    <m:sSub>
                      <m:sSubPr>
                        <m:ctrlPr>
                          <a:rPr lang="en-US" altLang="en-IL" sz="2400" i="1" dirty="0" err="1" smtClean="0">
                            <a:solidFill>
                              <a:schemeClr val="tx1"/>
                            </a:solidFill>
                            <a:latin typeface="Cambria Math" panose="02040503050406030204" pitchFamily="18" charset="0"/>
                            <a:cs typeface="Calibri Light" panose="020F0302020204030204" pitchFamily="34" charset="0"/>
                          </a:rPr>
                        </m:ctrlPr>
                      </m:sSubPr>
                      <m:e>
                        <m:r>
                          <a:rPr lang="en-US" altLang="en-IL" sz="2400" b="0" i="1" dirty="0" smtClean="0">
                            <a:solidFill>
                              <a:schemeClr val="tx1"/>
                            </a:solidFill>
                            <a:latin typeface="Cambria Math" panose="02040503050406030204" pitchFamily="18" charset="0"/>
                            <a:cs typeface="Calibri Light" panose="020F0302020204030204" pitchFamily="34" charset="0"/>
                          </a:rPr>
                          <m:t>𝜎</m:t>
                        </m:r>
                      </m:e>
                      <m:sub>
                        <m:r>
                          <a:rPr lang="en-US" altLang="en-IL" sz="2400" i="1" dirty="0" err="1" smtClean="0">
                            <a:solidFill>
                              <a:schemeClr val="tx1"/>
                            </a:solidFill>
                            <a:latin typeface="Cambria Math" panose="02040503050406030204" pitchFamily="18" charset="0"/>
                            <a:cs typeface="Calibri Light" panose="020F0302020204030204" pitchFamily="34" charset="0"/>
                          </a:rPr>
                          <m:t>𝑟</m:t>
                        </m:r>
                      </m:sub>
                    </m:sSub>
                    <m:r>
                      <a:rPr lang="en-US" altLang="en-IL" sz="2400" i="1" dirty="0">
                        <a:solidFill>
                          <a:schemeClr val="tx1"/>
                        </a:solidFill>
                        <a:latin typeface="Cambria Math" panose="02040503050406030204" pitchFamily="18" charset="0"/>
                        <a:cs typeface="Calibri Light" panose="020F0302020204030204" pitchFamily="34" charset="0"/>
                      </a:rPr>
                      <m:t> </m:t>
                    </m:r>
                  </m:oMath>
                </a14:m>
                <a:r>
                  <a:rPr lang="en-US" altLang="en-IL" sz="2400" dirty="0">
                    <a:solidFill>
                      <a:schemeClr val="tx1"/>
                    </a:solidFill>
                    <a:latin typeface="+mj-lt"/>
                    <a:cs typeface="Calibri Light" panose="020F0302020204030204" pitchFamily="34" charset="0"/>
                  </a:rPr>
                  <a:t>is the standard deviation (here </a:t>
                </a:r>
                <a14:m>
                  <m:oMath xmlns:m="http://schemas.openxmlformats.org/officeDocument/2006/math">
                    <m:sSub>
                      <m:sSubPr>
                        <m:ctrlPr>
                          <a:rPr lang="en-US" altLang="en-IL" sz="2400" b="0" i="1" smtClean="0">
                            <a:solidFill>
                              <a:schemeClr val="tx1"/>
                            </a:solidFill>
                            <a:latin typeface="Cambria Math" panose="02040503050406030204" pitchFamily="18" charset="0"/>
                            <a:cs typeface="Calibri Light" panose="020F0302020204030204" pitchFamily="34" charset="0"/>
                          </a:rPr>
                        </m:ctrlPr>
                      </m:sSubPr>
                      <m:e>
                        <m:r>
                          <a:rPr lang="en-US" altLang="en-IL" sz="2400" b="0" i="1" smtClean="0">
                            <a:solidFill>
                              <a:schemeClr val="tx1"/>
                            </a:solidFill>
                            <a:latin typeface="Cambria Math" panose="02040503050406030204" pitchFamily="18" charset="0"/>
                            <a:cs typeface="Calibri Light" panose="020F0302020204030204" pitchFamily="34" charset="0"/>
                          </a:rPr>
                          <m:t>𝜎</m:t>
                        </m:r>
                      </m:e>
                      <m:sub>
                        <m:r>
                          <a:rPr lang="en-US" altLang="en-IL" sz="2400" b="0" i="1" smtClean="0">
                            <a:solidFill>
                              <a:schemeClr val="tx1"/>
                            </a:solidFill>
                            <a:latin typeface="Cambria Math" panose="02040503050406030204" pitchFamily="18" charset="0"/>
                            <a:cs typeface="Calibri Light" panose="020F0302020204030204" pitchFamily="34" charset="0"/>
                          </a:rPr>
                          <m:t>𝑟</m:t>
                        </m:r>
                      </m:sub>
                    </m:sSub>
                    <m:r>
                      <a:rPr lang="en-US" altLang="en-IL" sz="2400" b="0" i="0" smtClean="0">
                        <a:solidFill>
                          <a:schemeClr val="tx1"/>
                        </a:solidFill>
                        <a:latin typeface="Cambria Math" panose="02040503050406030204" pitchFamily="18" charset="0"/>
                        <a:cs typeface="Calibri Light" panose="020F0302020204030204" pitchFamily="34" charset="0"/>
                      </a:rPr>
                      <m:t>=</m:t>
                    </m:r>
                    <m:r>
                      <a:rPr lang="en-US" altLang="en-IL" sz="2400" b="0" i="0" smtClean="0">
                        <a:solidFill>
                          <a:schemeClr val="tx1"/>
                        </a:solidFill>
                        <a:latin typeface="Cambria Math" panose="02040503050406030204" pitchFamily="18" charset="0"/>
                        <a:cs typeface="Calibri Light" panose="020F0302020204030204" pitchFamily="34" charset="0"/>
                      </a:rPr>
                      <m:t>2</m:t>
                    </m:r>
                  </m:oMath>
                </a14:m>
                <a:r>
                  <a:rPr lang="en-US" altLang="en-IL" sz="2400" dirty="0">
                    <a:solidFill>
                      <a:schemeClr val="tx1"/>
                    </a:solidFill>
                    <a:latin typeface="+mj-lt"/>
                    <a:cs typeface="Calibri Light" panose="020F0302020204030204" pitchFamily="34" charset="0"/>
                  </a:rPr>
                  <a:t>.4 meters).</a:t>
                </a:r>
              </a:p>
              <a:p>
                <a:pPr marL="1881188" lvl="2" indent="0">
                  <a:spcBef>
                    <a:spcPts val="400"/>
                  </a:spcBef>
                  <a:buNone/>
                  <a:tabLst>
                    <a:tab pos="363538" algn="l"/>
                    <a:tab pos="811213" algn="l"/>
                  </a:tabLst>
                </a:pPr>
                <a:endParaRPr lang="en-IL" altLang="en-IL" sz="2000" dirty="0">
                  <a:solidFill>
                    <a:schemeClr val="tx1"/>
                  </a:solidFill>
                  <a:latin typeface="+mj-lt"/>
                  <a:cs typeface="Calibri Light" panose="020F0302020204030204" pitchFamily="34" charset="0"/>
                </a:endParaRPr>
              </a:p>
            </p:txBody>
          </p:sp>
        </mc:Choice>
        <mc:Fallback xmlns="">
          <p:sp>
            <p:nvSpPr>
              <p:cNvPr id="3" name="Content Placeholder 2">
                <a:extLst>
                  <a:ext uri="{FF2B5EF4-FFF2-40B4-BE49-F238E27FC236}">
                    <a16:creationId xmlns:a16="http://schemas.microsoft.com/office/drawing/2014/main" id="{4B5EEE91-2D43-4731-A137-E466E9A980AE}"/>
                  </a:ext>
                </a:extLst>
              </p:cNvPr>
              <p:cNvSpPr>
                <a:spLocks noGrp="1" noRot="1" noChangeAspect="1" noMove="1" noResize="1" noEditPoints="1" noAdjustHandles="1" noChangeArrowheads="1" noChangeShapeType="1" noTextEdit="1"/>
              </p:cNvSpPr>
              <p:nvPr>
                <p:ph idx="1"/>
              </p:nvPr>
            </p:nvSpPr>
            <p:spPr>
              <a:xfrm>
                <a:off x="2520000" y="2160000"/>
                <a:ext cx="9376531" cy="3758400"/>
              </a:xfrm>
              <a:blipFill>
                <a:blip r:embed="rId2"/>
                <a:stretch>
                  <a:fillRect l="-975" b="-14587"/>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133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Autofit/>
          </a:bodyPr>
          <a:lstStyle/>
          <a:p>
            <a:r>
              <a:rPr lang="en-US" sz="4700" b="1" dirty="0">
                <a:solidFill>
                  <a:srgbClr val="BD582C"/>
                </a:solidFill>
                <a:effectLst>
                  <a:outerShdw blurRad="38100" dist="38100" dir="2700000" algn="tl">
                    <a:srgbClr val="000000">
                      <a:alpha val="43137"/>
                    </a:srgbClr>
                  </a:outerShdw>
                </a:effectLst>
              </a:rPr>
              <a:t>The parameters and Preliminary assumptions:</a:t>
            </a:r>
            <a:endParaRPr lang="en-IL" sz="47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169331" y="2520000"/>
                <a:ext cx="8640000" cy="3758400"/>
              </a:xfrm>
            </p:spPr>
            <p:txBody>
              <a:bodyPr>
                <a:noAutofit/>
              </a:bodyPr>
              <a:lstStyle/>
              <a:p>
                <a:pPr marL="893763" lvl="2" indent="0">
                  <a:spcBef>
                    <a:spcPts val="300"/>
                  </a:spcBef>
                  <a:spcAft>
                    <a:spcPts val="300"/>
                  </a:spcAft>
                  <a:buFont typeface="Courier New" panose="02070309020205020404" pitchFamily="49" charset="0"/>
                  <a:buChar char="o"/>
                  <a:tabLst>
                    <a:tab pos="363538" algn="l"/>
                    <a:tab pos="811213" algn="l"/>
                  </a:tabLst>
                </a:pPr>
                <a14:m>
                  <m:oMath xmlns:m="http://schemas.openxmlformats.org/officeDocument/2006/math">
                    <m:r>
                      <a:rPr lang="en-US" altLang="en-IL" sz="2000" smtClean="0">
                        <a:solidFill>
                          <a:schemeClr val="tx1"/>
                        </a:solidFill>
                        <a:latin typeface="Cambria Math" panose="02040503050406030204" pitchFamily="18" charset="0"/>
                        <a:cs typeface="Calibri Light" panose="020F0302020204030204" pitchFamily="34" charset="0"/>
                      </a:rPr>
                      <m:t>𝑓</m:t>
                    </m:r>
                    <m:d>
                      <m:dPr>
                        <m:ctrlPr>
                          <a:rPr lang="en-US" altLang="en-IL" sz="2000" i="1">
                            <a:solidFill>
                              <a:schemeClr val="tx1"/>
                            </a:solidFill>
                            <a:latin typeface="Cambria Math" panose="02040503050406030204" pitchFamily="18" charset="0"/>
                            <a:cs typeface="Calibri Light" panose="020F0302020204030204" pitchFamily="34" charset="0"/>
                          </a:rPr>
                        </m:ctrlPr>
                      </m:dPr>
                      <m:e>
                        <m:sSub>
                          <m:sSubPr>
                            <m:ctrlPr>
                              <a:rPr lang="en-US" sz="2000" i="1" dirty="0">
                                <a:solidFill>
                                  <a:schemeClr val="tx1"/>
                                </a:solidFill>
                                <a:latin typeface="Cambria Math" panose="02040503050406030204" pitchFamily="18" charset="0"/>
                                <a:cs typeface="Calibri Light" panose="020F0302020204030204" pitchFamily="34" charset="0"/>
                              </a:rPr>
                            </m:ctrlPr>
                          </m:sSubPr>
                          <m:e>
                            <m:r>
                              <a:rPr lang="en-US" sz="2000" i="1" dirty="0">
                                <a:solidFill>
                                  <a:schemeClr val="tx1"/>
                                </a:solidFill>
                                <a:latin typeface="Cambria Math" panose="02040503050406030204" pitchFamily="18" charset="0"/>
                                <a:cs typeface="Calibri Light" panose="020F0302020204030204" pitchFamily="34" charset="0"/>
                              </a:rPr>
                              <m:t>𝑎</m:t>
                            </m:r>
                          </m:e>
                          <m:sub>
                            <m:r>
                              <a:rPr lang="en-US" sz="2000" i="1" dirty="0">
                                <a:solidFill>
                                  <a:schemeClr val="tx1"/>
                                </a:solidFill>
                                <a:latin typeface="Cambria Math" panose="02040503050406030204" pitchFamily="18" charset="0"/>
                                <a:cs typeface="Calibri Light" panose="020F0302020204030204" pitchFamily="34" charset="0"/>
                              </a:rPr>
                              <m:t>𝑠𝑖𝑙𝑒𝑛𝑡</m:t>
                            </m:r>
                          </m:sub>
                        </m:sSub>
                        <m:r>
                          <a:rPr lang="en-US" altLang="en-IL" sz="2000">
                            <a:solidFill>
                              <a:schemeClr val="tx1"/>
                            </a:solidFill>
                            <a:latin typeface="Cambria Math" panose="02040503050406030204" pitchFamily="18" charset="0"/>
                            <a:cs typeface="Calibri Light" panose="020F0302020204030204" pitchFamily="34" charset="0"/>
                          </a:rPr>
                          <m:t>,</m:t>
                        </m:r>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i="1">
                                <a:solidFill>
                                  <a:schemeClr val="tx1"/>
                                </a:solidFill>
                                <a:latin typeface="Cambria Math" panose="02040503050406030204" pitchFamily="18" charset="0"/>
                                <a:cs typeface="Calibri Light" panose="020F0302020204030204" pitchFamily="34" charset="0"/>
                              </a:rPr>
                              <m:t>𝑛</m:t>
                            </m:r>
                          </m:e>
                          <m:sub>
                            <m:r>
                              <a:rPr lang="en-US" altLang="en-IL" sz="2000" i="1">
                                <a:solidFill>
                                  <a:schemeClr val="tx1"/>
                                </a:solidFill>
                                <a:latin typeface="Cambria Math" panose="02040503050406030204" pitchFamily="18" charset="0"/>
                                <a:cs typeface="Calibri Light" panose="020F0302020204030204" pitchFamily="34" charset="0"/>
                              </a:rPr>
                              <m:t>𝑜𝑢𝑡</m:t>
                            </m:r>
                          </m:sub>
                        </m:sSub>
                      </m:e>
                    </m:d>
                  </m:oMath>
                </a14:m>
                <a:r>
                  <a:rPr lang="en-US" sz="2000" b="0" i="1" dirty="0">
                    <a:solidFill>
                      <a:schemeClr val="tx1"/>
                    </a:solidFill>
                    <a:latin typeface="Cambria Math" panose="02040503050406030204" pitchFamily="18" charset="0"/>
                    <a:cs typeface="Calibri Light" panose="020F0302020204030204" pitchFamily="34" charset="0"/>
                  </a:rPr>
                  <a:t> </a:t>
                </a:r>
                <a:r>
                  <a:rPr lang="en-US" sz="2400" dirty="0">
                    <a:solidFill>
                      <a:schemeClr val="tx1"/>
                    </a:solidFill>
                    <a:cs typeface="Calibri Light" panose="020F0302020204030204" pitchFamily="34" charset="0"/>
                  </a:rPr>
                  <a:t>is a function that considers the social activity of the sick person and whether he has symptoms, which affects the spread of the virus outside the house.</a:t>
                </a:r>
              </a:p>
              <a:p>
                <a:pPr marL="893763" lvl="2" indent="0">
                  <a:spcBef>
                    <a:spcPts val="300"/>
                  </a:spcBef>
                  <a:spcAft>
                    <a:spcPts val="300"/>
                  </a:spcAft>
                  <a:buFont typeface="Courier New" panose="02070309020205020404" pitchFamily="49" charset="0"/>
                  <a:buChar char="o"/>
                  <a:tabLst>
                    <a:tab pos="363538" algn="l"/>
                    <a:tab pos="811213" algn="l"/>
                  </a:tabLst>
                </a:pPr>
                <a:r>
                  <a:rPr lang="en-US" sz="2400" dirty="0">
                    <a:solidFill>
                      <a:schemeClr val="tx1"/>
                    </a:solidFill>
                    <a:cs typeface="Calibri Light" panose="020F0302020204030204" pitchFamily="34" charset="0"/>
                  </a:rPr>
                  <a:t> Each sick will infect some of his household member (</a:t>
                </a:r>
                <a:r>
                  <a:rPr lang="en-US" altLang="en-IL" sz="2400" dirty="0">
                    <a:solidFill>
                      <a:schemeClr val="tx1"/>
                    </a:solidFill>
                    <a:cs typeface="Calibri Light" panose="020F0302020204030204" pitchFamily="34" charset="0"/>
                  </a:rPr>
                  <a:t>uniformly distributed between 1 and 5). </a:t>
                </a:r>
                <a:endParaRPr lang="en-US" sz="2000" b="0" dirty="0">
                  <a:solidFill>
                    <a:schemeClr val="tx1"/>
                  </a:solidFill>
                  <a:latin typeface="Cambria Math" panose="02040503050406030204" pitchFamily="18" charset="0"/>
                  <a:cs typeface="Calibri Light" panose="020F0302020204030204" pitchFamily="34" charset="0"/>
                </a:endParaRPr>
              </a:p>
              <a:p>
                <a:pPr marL="893763" lvl="2" indent="0">
                  <a:spcBef>
                    <a:spcPts val="300"/>
                  </a:spcBef>
                  <a:spcAft>
                    <a:spcPts val="300"/>
                  </a:spcAft>
                  <a:buFont typeface="Courier New" panose="02070309020205020404" pitchFamily="49" charset="0"/>
                  <a:buChar char="o"/>
                  <a:tabLst>
                    <a:tab pos="363538" algn="l"/>
                    <a:tab pos="811213" algn="l"/>
                  </a:tabLst>
                </a:pPr>
                <a14:m>
                  <m:oMath xmlns:m="http://schemas.openxmlformats.org/officeDocument/2006/math">
                    <m:r>
                      <a:rPr lang="en-US" sz="2000" i="1">
                        <a:solidFill>
                          <a:schemeClr val="tx1"/>
                        </a:solidFill>
                        <a:latin typeface="Cambria Math" panose="02040503050406030204" pitchFamily="18" charset="0"/>
                        <a:cs typeface="Calibri Light" panose="020F0302020204030204" pitchFamily="34" charset="0"/>
                      </a:rPr>
                      <m:t>𝜉</m:t>
                    </m:r>
                    <m:r>
                      <a:rPr lang="en-US" sz="2000" i="1">
                        <a:solidFill>
                          <a:schemeClr val="tx1"/>
                        </a:solidFill>
                        <a:latin typeface="Cambria Math" panose="02040503050406030204" pitchFamily="18" charset="0"/>
                        <a:cs typeface="Calibri Light" panose="020F0302020204030204" pitchFamily="34" charset="0"/>
                      </a:rPr>
                      <m:t> </m:t>
                    </m:r>
                  </m:oMath>
                </a14:m>
                <a:r>
                  <a:rPr lang="en-US" sz="2400" dirty="0">
                    <a:solidFill>
                      <a:schemeClr val="tx1"/>
                    </a:solidFill>
                    <a:latin typeface="+mj-lt"/>
                    <a:cs typeface="Calibri Light" panose="020F0302020204030204" pitchFamily="34" charset="0"/>
                  </a:rPr>
                  <a:t>is a random number between 0 and 1, which allows us to consider some violation of the lockdown and the fact that even during full lockdown, people continue visiting supermarket etc.</a:t>
                </a:r>
              </a:p>
              <a:p>
                <a:pPr marL="1881188" lvl="2" indent="0">
                  <a:spcBef>
                    <a:spcPts val="400"/>
                  </a:spcBef>
                  <a:buNone/>
                  <a:tabLst>
                    <a:tab pos="363538" algn="l"/>
                    <a:tab pos="811213" algn="l"/>
                  </a:tabLst>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IL" altLang="en-IL" sz="2000" dirty="0">
                  <a:solidFill>
                    <a:schemeClr val="tx1"/>
                  </a:solidFill>
                  <a:latin typeface="+mj-lt"/>
                  <a:cs typeface="Calibri Light" panose="020F0302020204030204" pitchFamily="34" charset="0"/>
                </a:endParaRPr>
              </a:p>
            </p:txBody>
          </p:sp>
        </mc:Choice>
        <mc:Fallback xmlns="">
          <p:sp>
            <p:nvSpPr>
              <p:cNvPr id="3" name="Content Placeholder 2">
                <a:extLst>
                  <a:ext uri="{FF2B5EF4-FFF2-40B4-BE49-F238E27FC236}">
                    <a16:creationId xmlns:a16="http://schemas.microsoft.com/office/drawing/2014/main" id="{4B5EEE91-2D43-4731-A137-E466E9A980AE}"/>
                  </a:ext>
                </a:extLst>
              </p:cNvPr>
              <p:cNvSpPr>
                <a:spLocks noGrp="1" noRot="1" noChangeAspect="1" noMove="1" noResize="1" noEditPoints="1" noAdjustHandles="1" noChangeArrowheads="1" noChangeShapeType="1" noTextEdit="1"/>
              </p:cNvSpPr>
              <p:nvPr>
                <p:ph idx="1"/>
              </p:nvPr>
            </p:nvSpPr>
            <p:spPr>
              <a:xfrm>
                <a:off x="2169331" y="2520000"/>
                <a:ext cx="8640000" cy="3758400"/>
              </a:xfrm>
              <a:blipFill>
                <a:blip r:embed="rId2"/>
                <a:stretch>
                  <a:fillRect t="-1297" b="-17180"/>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0510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a:xfrm>
            <a:off x="2592925" y="624110"/>
            <a:ext cx="9287075" cy="1280890"/>
          </a:xfrm>
        </p:spPr>
        <p:txBody>
          <a:bodyPr>
            <a:noAutofit/>
          </a:bodyPr>
          <a:lstStyle/>
          <a:p>
            <a:r>
              <a:rPr lang="en-US" sz="4800" b="1" dirty="0">
                <a:solidFill>
                  <a:srgbClr val="BD582C"/>
                </a:solidFill>
                <a:effectLst>
                  <a:outerShdw blurRad="38100" dist="38100" dir="2700000" algn="tl">
                    <a:srgbClr val="000000">
                      <a:alpha val="43137"/>
                    </a:srgbClr>
                  </a:outerShdw>
                </a:effectLst>
              </a:rPr>
              <a:t>Different </a:t>
            </a:r>
            <a:r>
              <a:rPr lang="en-US" altLang="en-IL" sz="4800" b="1" dirty="0">
                <a:solidFill>
                  <a:srgbClr val="BD582C"/>
                </a:solidFill>
                <a:effectLst>
                  <a:outerShdw blurRad="38100" dist="38100" dir="2700000" algn="tl">
                    <a:srgbClr val="000000">
                      <a:alpha val="43137"/>
                    </a:srgbClr>
                  </a:outerShdw>
                </a:effectLst>
              </a:rPr>
              <a:t>models of lockdown</a:t>
            </a:r>
            <a:r>
              <a:rPr lang="en-US" sz="4800" b="1" dirty="0">
                <a:solidFill>
                  <a:srgbClr val="BD582C"/>
                </a:solidFill>
                <a:effectLst>
                  <a:outerShdw blurRad="38100" dist="38100" dir="2700000" algn="tl">
                    <a:srgbClr val="000000">
                      <a:alpha val="43137"/>
                    </a:srgbClr>
                  </a:outerShdw>
                </a:effectLst>
              </a:rPr>
              <a:t>:</a:t>
            </a:r>
            <a:endParaRPr lang="en-IL" sz="4800" b="1" dirty="0">
              <a:solidFill>
                <a:srgbClr val="BD582C"/>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9360000" cy="3758400"/>
              </a:xfrm>
            </p:spPr>
            <p:txBody>
              <a:bodyPr>
                <a:noAutofit/>
              </a:bodyPr>
              <a:lstStyle/>
              <a:p>
                <a:pPr marL="0" indent="0">
                  <a:buNone/>
                </a:pPr>
                <a:endParaRPr lang="en-US" altLang="en-IL" sz="2400" dirty="0">
                  <a:solidFill>
                    <a:schemeClr val="tx1"/>
                  </a:solidFill>
                  <a:cs typeface="Calibri Light" panose="020F0302020204030204" pitchFamily="34" charset="0"/>
                </a:endParaRPr>
              </a:p>
              <a:p>
                <a:pPr marL="0" indent="0">
                  <a:buNone/>
                </a:pPr>
                <a:r>
                  <a:rPr lang="en-US" altLang="en-IL" sz="2400" dirty="0">
                    <a:solidFill>
                      <a:schemeClr val="tx1"/>
                    </a:solidFill>
                    <a:cs typeface="Calibri Light" panose="020F0302020204030204" pitchFamily="34" charset="0"/>
                  </a:rPr>
                  <a:t>We considered different models of lockdown.</a:t>
                </a:r>
              </a:p>
              <a:p>
                <a:pPr marL="0" indent="0">
                  <a:buNone/>
                </a:pPr>
                <a:r>
                  <a:rPr lang="en-US" altLang="en-IL" sz="2400" dirty="0">
                    <a:solidFill>
                      <a:schemeClr val="tx1"/>
                    </a:solidFill>
                    <a:cs typeface="Calibri Light" panose="020F0302020204030204" pitchFamily="34" charset="0"/>
                  </a:rPr>
                  <a:t>In all models:</a:t>
                </a:r>
              </a:p>
              <a:p>
                <a:pPr marL="176213" indent="0">
                  <a:spcBef>
                    <a:spcPts val="400"/>
                  </a:spcBef>
                  <a:spcAft>
                    <a:spcPts val="400"/>
                  </a:spcAft>
                  <a:buFont typeface="Arial" panose="020B0604020202020204" pitchFamily="34" charset="0"/>
                  <a:buChar char="•"/>
                </a:pPr>
                <a:r>
                  <a:rPr lang="en-US" altLang="en-IL" sz="2400" dirty="0">
                    <a:solidFill>
                      <a:schemeClr val="tx1"/>
                    </a:solidFill>
                    <a:cs typeface="Calibri Light" panose="020F0302020204030204" pitchFamily="34" charset="0"/>
                  </a:rPr>
                  <a:t> Days 1-14: no restrictions.</a:t>
                </a:r>
              </a:p>
              <a:p>
                <a:pPr marL="176213" indent="0">
                  <a:buFont typeface="Arial" panose="020B0604020202020204" pitchFamily="34" charset="0"/>
                  <a:buChar char="•"/>
                </a:pPr>
                <a:r>
                  <a:rPr lang="en-US" altLang="en-IL" sz="2400" dirty="0">
                    <a:solidFill>
                      <a:schemeClr val="tx1"/>
                    </a:solidFill>
                    <a:cs typeface="Calibri Light" panose="020F0302020204030204" pitchFamily="34" charset="0"/>
                  </a:rPr>
                  <a:t> Days 15-50: full lockdown with social distancing (SD), i.e., people are forced to keep 4 meters from each other.</a:t>
                </a:r>
              </a:p>
              <a:p>
                <a:pPr marL="176213" indent="0">
                  <a:buFont typeface="Arial" panose="020B0604020202020204" pitchFamily="34" charset="0"/>
                  <a:buChar char="•"/>
                </a:pPr>
                <a:r>
                  <a:rPr lang="en-US" altLang="en-IL" sz="2400" dirty="0">
                    <a:solidFill>
                      <a:schemeClr val="tx1"/>
                    </a:solidFill>
                    <a:cs typeface="Calibri Light" panose="020F0302020204030204" pitchFamily="34" charset="0"/>
                  </a:rPr>
                  <a:t> Days 51-200: people must wear face-masks so that the daily infection (outside) probability is reduced to:</a:t>
                </a:r>
              </a:p>
              <a:p>
                <a:pPr marL="1257300" indent="0" algn="ctr">
                  <a:buNone/>
                </a:pPr>
                <a:r>
                  <a:rPr lang="en-US" altLang="en-IL" sz="2400" dirty="0">
                    <a:solidFill>
                      <a:schemeClr val="tx1"/>
                    </a:solidFill>
                    <a:cs typeface="Calibri Light" panose="020F0302020204030204" pitchFamily="34" charset="0"/>
                  </a:rPr>
                  <a:t> </a:t>
                </a:r>
                <a14:m>
                  <m:oMath xmlns:m="http://schemas.openxmlformats.org/officeDocument/2006/math">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i="1">
                            <a:solidFill>
                              <a:schemeClr val="tx1"/>
                            </a:solidFill>
                            <a:latin typeface="Cambria Math" panose="02040503050406030204" pitchFamily="18" charset="0"/>
                            <a:cs typeface="Calibri Light" panose="020F0302020204030204" pitchFamily="34" charset="0"/>
                          </a:rPr>
                          <m:t>𝑃</m:t>
                        </m:r>
                      </m:e>
                      <m:sub>
                        <m:r>
                          <a:rPr lang="en-US" altLang="en-IL" sz="2000" i="1">
                            <a:solidFill>
                              <a:schemeClr val="tx1"/>
                            </a:solidFill>
                            <a:latin typeface="Cambria Math" panose="02040503050406030204" pitchFamily="18" charset="0"/>
                            <a:cs typeface="Calibri Light" panose="020F0302020204030204" pitchFamily="34" charset="0"/>
                          </a:rPr>
                          <m:t>𝑖</m:t>
                        </m:r>
                      </m:sub>
                    </m:sSub>
                    <m:r>
                      <a:rPr lang="en-US" altLang="en-IL" sz="2000" i="1">
                        <a:solidFill>
                          <a:schemeClr val="tx1"/>
                        </a:solidFill>
                        <a:latin typeface="Cambria Math" panose="02040503050406030204" pitchFamily="18" charset="0"/>
                        <a:cs typeface="Calibri Light" panose="020F0302020204030204" pitchFamily="34" charset="0"/>
                      </a:rPr>
                      <m:t>=</m:t>
                    </m:r>
                    <m:r>
                      <a:rPr lang="en-US" altLang="en-IL" sz="2000" i="1">
                        <a:solidFill>
                          <a:schemeClr val="tx1"/>
                        </a:solidFill>
                        <a:latin typeface="Cambria Math" panose="02040503050406030204" pitchFamily="18" charset="0"/>
                        <a:cs typeface="Calibri Light" panose="020F0302020204030204" pitchFamily="34" charset="0"/>
                      </a:rPr>
                      <m:t>𝑖𝑛𝑡</m:t>
                    </m:r>
                    <m:d>
                      <m:dPr>
                        <m:begChr m:val="{"/>
                        <m:endChr m:val="}"/>
                        <m:ctrlPr>
                          <a:rPr lang="en-US" altLang="en-IL" sz="2000" i="1">
                            <a:solidFill>
                              <a:schemeClr val="tx1"/>
                            </a:solidFill>
                            <a:latin typeface="Cambria Math" panose="02040503050406030204" pitchFamily="18" charset="0"/>
                            <a:cs typeface="Calibri Light" panose="020F0302020204030204" pitchFamily="34" charset="0"/>
                          </a:rPr>
                        </m:ctrlPr>
                      </m:dPr>
                      <m:e>
                        <m:r>
                          <a:rPr lang="en-US" altLang="en-IL" sz="2000" b="1" i="1" smtClean="0">
                            <a:solidFill>
                              <a:srgbClr val="BD582C"/>
                            </a:solidFill>
                            <a:latin typeface="Cambria Math" panose="02040503050406030204" pitchFamily="18" charset="0"/>
                            <a:cs typeface="Calibri Light" panose="020F0302020204030204" pitchFamily="34" charset="0"/>
                          </a:rPr>
                          <m:t>𝟎</m:t>
                        </m:r>
                        <m:r>
                          <a:rPr lang="en-US" altLang="en-IL" sz="2000" b="1" i="1" smtClean="0">
                            <a:solidFill>
                              <a:srgbClr val="BD582C"/>
                            </a:solidFill>
                            <a:latin typeface="Cambria Math" panose="02040503050406030204" pitchFamily="18" charset="0"/>
                            <a:cs typeface="Calibri Light" panose="020F0302020204030204" pitchFamily="34" charset="0"/>
                          </a:rPr>
                          <m:t>.</m:t>
                        </m:r>
                        <m:r>
                          <a:rPr lang="en-US" altLang="en-IL" sz="2000" b="1" i="1" smtClean="0">
                            <a:solidFill>
                              <a:srgbClr val="BD582C"/>
                            </a:solidFill>
                            <a:latin typeface="Cambria Math" panose="02040503050406030204" pitchFamily="18" charset="0"/>
                            <a:cs typeface="Calibri Light" panose="020F0302020204030204" pitchFamily="34" charset="0"/>
                          </a:rPr>
                          <m:t>𝟕</m:t>
                        </m:r>
                        <m:r>
                          <a:rPr lang="en-US" altLang="en-IL" sz="2000" b="0" i="1" smtClean="0">
                            <a:solidFill>
                              <a:schemeClr val="tx1"/>
                            </a:solidFill>
                            <a:latin typeface="Cambria Math" panose="02040503050406030204" pitchFamily="18" charset="0"/>
                            <a:cs typeface="Calibri Light" panose="020F0302020204030204" pitchFamily="34" charset="0"/>
                          </a:rPr>
                          <m:t>×</m:t>
                        </m:r>
                        <m:nary>
                          <m:naryPr>
                            <m:chr m:val="∑"/>
                            <m:ctrlPr>
                              <a:rPr lang="en-US" altLang="en-IL" sz="2000" i="1">
                                <a:solidFill>
                                  <a:schemeClr val="tx1"/>
                                </a:solidFill>
                                <a:latin typeface="Cambria Math" panose="02040503050406030204" pitchFamily="18" charset="0"/>
                                <a:cs typeface="Calibri Light" panose="020F0302020204030204" pitchFamily="34" charset="0"/>
                              </a:rPr>
                            </m:ctrlPr>
                          </m:naryPr>
                          <m:sub>
                            <m:r>
                              <m:rPr>
                                <m:brk m:alnAt="23"/>
                              </m:rPr>
                              <a:rPr lang="en-US" altLang="en-IL" sz="2000" i="1">
                                <a:solidFill>
                                  <a:schemeClr val="tx1"/>
                                </a:solidFill>
                                <a:latin typeface="Cambria Math" panose="02040503050406030204" pitchFamily="18" charset="0"/>
                                <a:cs typeface="Calibri Light" panose="020F0302020204030204" pitchFamily="34" charset="0"/>
                              </a:rPr>
                              <m:t>𝑗</m:t>
                            </m:r>
                            <m:r>
                              <a:rPr lang="en-US" altLang="en-IL" sz="2000" i="1">
                                <a:solidFill>
                                  <a:schemeClr val="tx1"/>
                                </a:solidFill>
                                <a:latin typeface="Cambria Math" panose="02040503050406030204" pitchFamily="18" charset="0"/>
                                <a:cs typeface="Calibri Light" panose="020F0302020204030204" pitchFamily="34" charset="0"/>
                              </a:rPr>
                              <m:t>=</m:t>
                            </m:r>
                            <m:r>
                              <a:rPr lang="en-US" altLang="en-IL" sz="2000" i="1">
                                <a:solidFill>
                                  <a:schemeClr val="tx1"/>
                                </a:solidFill>
                                <a:latin typeface="Cambria Math" panose="02040503050406030204" pitchFamily="18" charset="0"/>
                                <a:cs typeface="Calibri Light" panose="020F0302020204030204" pitchFamily="34" charset="0"/>
                              </a:rPr>
                              <m:t>1</m:t>
                            </m:r>
                          </m:sub>
                          <m:sup>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i="1">
                                    <a:solidFill>
                                      <a:schemeClr val="tx1"/>
                                    </a:solidFill>
                                    <a:latin typeface="Cambria Math" panose="02040503050406030204" pitchFamily="18" charset="0"/>
                                    <a:cs typeface="Calibri Light" panose="020F0302020204030204" pitchFamily="34" charset="0"/>
                                  </a:rPr>
                                  <m:t>𝑛</m:t>
                                </m:r>
                              </m:e>
                              <m:sub>
                                <m:r>
                                  <a:rPr lang="en-US" altLang="en-IL" sz="2000" i="1">
                                    <a:solidFill>
                                      <a:schemeClr val="tx1"/>
                                    </a:solidFill>
                                    <a:latin typeface="Cambria Math" panose="02040503050406030204" pitchFamily="18" charset="0"/>
                                    <a:cs typeface="Calibri Light" panose="020F0302020204030204" pitchFamily="34" charset="0"/>
                                  </a:rPr>
                                  <m:t>𝑠𝑖𝑐𝑘</m:t>
                                </m:r>
                              </m:sub>
                            </m:sSub>
                          </m:sup>
                          <m:e>
                            <m:func>
                              <m:funcPr>
                                <m:ctrlPr>
                                  <a:rPr lang="en-US" altLang="en-IL" sz="2000" i="1">
                                    <a:solidFill>
                                      <a:schemeClr val="tx1"/>
                                    </a:solidFill>
                                    <a:latin typeface="Cambria Math" panose="02040503050406030204" pitchFamily="18" charset="0"/>
                                    <a:cs typeface="Calibri Light" panose="020F0302020204030204" pitchFamily="34" charset="0"/>
                                  </a:rPr>
                                </m:ctrlPr>
                              </m:funcPr>
                              <m:fName>
                                <m:r>
                                  <m:rPr>
                                    <m:sty m:val="p"/>
                                  </m:rPr>
                                  <a:rPr lang="en-US" altLang="en-IL" sz="2000" i="1">
                                    <a:solidFill>
                                      <a:schemeClr val="tx1"/>
                                    </a:solidFill>
                                    <a:latin typeface="Cambria Math" panose="02040503050406030204" pitchFamily="18" charset="0"/>
                                    <a:cs typeface="Calibri Light" panose="020F0302020204030204" pitchFamily="34" charset="0"/>
                                  </a:rPr>
                                  <m:t>exp</m:t>
                                </m:r>
                              </m:fName>
                              <m:e>
                                <m:d>
                                  <m:dPr>
                                    <m:begChr m:val="["/>
                                    <m:endChr m:val="]"/>
                                    <m:ctrlPr>
                                      <a:rPr lang="en-US" altLang="en-IL" sz="2000" i="1">
                                        <a:solidFill>
                                          <a:schemeClr val="tx1"/>
                                        </a:solidFill>
                                        <a:latin typeface="Cambria Math" panose="02040503050406030204" pitchFamily="18" charset="0"/>
                                        <a:cs typeface="Calibri Light" panose="020F0302020204030204" pitchFamily="34" charset="0"/>
                                      </a:rPr>
                                    </m:ctrlPr>
                                  </m:dPr>
                                  <m:e>
                                    <m:r>
                                      <a:rPr lang="en-US" altLang="en-IL" sz="2000" i="1">
                                        <a:solidFill>
                                          <a:schemeClr val="tx1"/>
                                        </a:solidFill>
                                        <a:latin typeface="Cambria Math" panose="02040503050406030204" pitchFamily="18" charset="0"/>
                                        <a:cs typeface="Calibri Light" panose="020F0302020204030204" pitchFamily="34" charset="0"/>
                                      </a:rPr>
                                      <m:t>−</m:t>
                                    </m:r>
                                    <m:f>
                                      <m:fPr>
                                        <m:ctrlPr>
                                          <a:rPr lang="en-US" altLang="en-IL" sz="2000" i="1">
                                            <a:solidFill>
                                              <a:schemeClr val="tx1"/>
                                            </a:solidFill>
                                            <a:latin typeface="Cambria Math" panose="02040503050406030204" pitchFamily="18" charset="0"/>
                                            <a:cs typeface="Calibri Light" panose="020F0302020204030204" pitchFamily="34" charset="0"/>
                                          </a:rPr>
                                        </m:ctrlPr>
                                      </m:fPr>
                                      <m:num>
                                        <m:sSup>
                                          <m:sSupPr>
                                            <m:ctrlPr>
                                              <a:rPr lang="en-US" altLang="en-IL" sz="2000" i="1">
                                                <a:solidFill>
                                                  <a:schemeClr val="tx1"/>
                                                </a:solidFill>
                                                <a:latin typeface="Cambria Math" panose="02040503050406030204" pitchFamily="18" charset="0"/>
                                                <a:cs typeface="Calibri Light" panose="020F0302020204030204" pitchFamily="34" charset="0"/>
                                              </a:rPr>
                                            </m:ctrlPr>
                                          </m:sSupPr>
                                          <m:e>
                                            <m:d>
                                              <m:dPr>
                                                <m:ctrlPr>
                                                  <a:rPr lang="en-US" altLang="en-IL" sz="2000" i="1">
                                                    <a:solidFill>
                                                      <a:schemeClr val="tx1"/>
                                                    </a:solidFill>
                                                    <a:latin typeface="Cambria Math" panose="02040503050406030204" pitchFamily="18" charset="0"/>
                                                    <a:cs typeface="Calibri Light" panose="020F0302020204030204" pitchFamily="34" charset="0"/>
                                                  </a:rPr>
                                                </m:ctrlPr>
                                              </m:dPr>
                                              <m:e>
                                                <m:d>
                                                  <m:dPr>
                                                    <m:begChr m:val="|"/>
                                                    <m:endChr m:val="|"/>
                                                    <m:ctrlPr>
                                                      <a:rPr lang="en-US" altLang="en-IL" sz="2000" i="1">
                                                        <a:solidFill>
                                                          <a:schemeClr val="tx1"/>
                                                        </a:solidFill>
                                                        <a:latin typeface="Cambria Math" panose="02040503050406030204" pitchFamily="18" charset="0"/>
                                                        <a:cs typeface="Calibri Light" panose="020F0302020204030204" pitchFamily="34" charset="0"/>
                                                      </a:rPr>
                                                    </m:ctrlPr>
                                                  </m:dPr>
                                                  <m:e>
                                                    <m:acc>
                                                      <m:accPr>
                                                        <m:chr m:val="⃗"/>
                                                        <m:ctrlPr>
                                                          <a:rPr lang="en-US" altLang="en-IL" sz="2000" i="1">
                                                            <a:solidFill>
                                                              <a:schemeClr val="tx1"/>
                                                            </a:solidFill>
                                                            <a:latin typeface="Cambria Math" panose="02040503050406030204" pitchFamily="18" charset="0"/>
                                                            <a:cs typeface="Calibri Light" panose="020F0302020204030204" pitchFamily="34" charset="0"/>
                                                          </a:rPr>
                                                        </m:ctrlPr>
                                                      </m:accPr>
                                                      <m:e>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m:rPr>
                                                                <m:sty m:val="p"/>
                                                              </m:rPr>
                                                              <a:rPr lang="en-US" altLang="en-IL" sz="2000">
                                                                <a:solidFill>
                                                                  <a:schemeClr val="tx1"/>
                                                                </a:solidFill>
                                                                <a:latin typeface="Cambria Math" panose="02040503050406030204" pitchFamily="18" charset="0"/>
                                                                <a:cs typeface="Calibri Light" panose="020F0302020204030204" pitchFamily="34" charset="0"/>
                                                              </a:rPr>
                                                              <m:t>r</m:t>
                                                            </m:r>
                                                          </m:e>
                                                          <m:sub>
                                                            <m:r>
                                                              <m:rPr>
                                                                <m:sty m:val="p"/>
                                                              </m:rPr>
                                                              <a:rPr lang="en-US" altLang="en-IL" sz="2000">
                                                                <a:solidFill>
                                                                  <a:schemeClr val="tx1"/>
                                                                </a:solidFill>
                                                                <a:latin typeface="Cambria Math" panose="02040503050406030204" pitchFamily="18" charset="0"/>
                                                                <a:cs typeface="Calibri Light" panose="020F0302020204030204" pitchFamily="34" charset="0"/>
                                                              </a:rPr>
                                                              <m:t>i</m:t>
                                                            </m:r>
                                                          </m:sub>
                                                        </m:sSub>
                                                      </m:e>
                                                    </m:acc>
                                                    <m:r>
                                                      <a:rPr lang="en-US" altLang="en-IL" sz="2000" i="1">
                                                        <a:solidFill>
                                                          <a:schemeClr val="tx1"/>
                                                        </a:solidFill>
                                                        <a:latin typeface="Cambria Math" panose="02040503050406030204" pitchFamily="18" charset="0"/>
                                                        <a:cs typeface="Calibri Light" panose="020F0302020204030204" pitchFamily="34" charset="0"/>
                                                      </a:rPr>
                                                      <m:t>−</m:t>
                                                    </m:r>
                                                    <m:acc>
                                                      <m:accPr>
                                                        <m:chr m:val="⃗"/>
                                                        <m:ctrlPr>
                                                          <a:rPr lang="en-US" altLang="en-IL" sz="2000" i="1">
                                                            <a:solidFill>
                                                              <a:schemeClr val="tx1"/>
                                                            </a:solidFill>
                                                            <a:latin typeface="Cambria Math" panose="02040503050406030204" pitchFamily="18" charset="0"/>
                                                            <a:cs typeface="Calibri Light" panose="020F0302020204030204" pitchFamily="34" charset="0"/>
                                                          </a:rPr>
                                                        </m:ctrlPr>
                                                      </m:accPr>
                                                      <m:e>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i="1">
                                                                <a:solidFill>
                                                                  <a:schemeClr val="tx1"/>
                                                                </a:solidFill>
                                                                <a:latin typeface="Cambria Math" panose="02040503050406030204" pitchFamily="18" charset="0"/>
                                                                <a:cs typeface="Calibri Light" panose="020F0302020204030204" pitchFamily="34" charset="0"/>
                                                              </a:rPr>
                                                              <m:t>𝑟</m:t>
                                                            </m:r>
                                                          </m:e>
                                                          <m:sub>
                                                            <m:r>
                                                              <a:rPr lang="en-US" altLang="en-IL" sz="2000" i="1">
                                                                <a:solidFill>
                                                                  <a:schemeClr val="tx1"/>
                                                                </a:solidFill>
                                                                <a:latin typeface="Cambria Math" panose="02040503050406030204" pitchFamily="18" charset="0"/>
                                                                <a:cs typeface="Calibri Light" panose="020F0302020204030204" pitchFamily="34" charset="0"/>
                                                              </a:rPr>
                                                              <m:t>𝑗</m:t>
                                                            </m:r>
                                                          </m:sub>
                                                        </m:sSub>
                                                      </m:e>
                                                    </m:acc>
                                                  </m:e>
                                                </m:d>
                                              </m:e>
                                            </m:d>
                                          </m:e>
                                          <m:sup>
                                            <m:r>
                                              <a:rPr lang="en-US" altLang="en-IL" sz="2000" i="1">
                                                <a:solidFill>
                                                  <a:schemeClr val="tx1"/>
                                                </a:solidFill>
                                                <a:latin typeface="Cambria Math" panose="02040503050406030204" pitchFamily="18" charset="0"/>
                                                <a:cs typeface="Calibri Light" panose="020F0302020204030204" pitchFamily="34" charset="0"/>
                                              </a:rPr>
                                              <m:t>2</m:t>
                                            </m:r>
                                          </m:sup>
                                        </m:sSup>
                                      </m:num>
                                      <m:den>
                                        <m:r>
                                          <a:rPr lang="en-US" altLang="en-IL" sz="2000" i="1">
                                            <a:solidFill>
                                              <a:schemeClr val="tx1"/>
                                            </a:solidFill>
                                            <a:latin typeface="Cambria Math" panose="02040503050406030204" pitchFamily="18" charset="0"/>
                                            <a:cs typeface="Calibri Light" panose="020F0302020204030204" pitchFamily="34" charset="0"/>
                                          </a:rPr>
                                          <m:t>2</m:t>
                                        </m:r>
                                        <m:r>
                                          <a:rPr lang="en-US" altLang="en-IL" sz="2000" i="1">
                                            <a:solidFill>
                                              <a:schemeClr val="tx1"/>
                                            </a:solidFill>
                                            <a:latin typeface="Cambria Math" panose="02040503050406030204" pitchFamily="18" charset="0"/>
                                            <a:cs typeface="Calibri Light" panose="020F0302020204030204" pitchFamily="34" charset="0"/>
                                          </a:rPr>
                                          <m:t>⋅</m:t>
                                        </m:r>
                                        <m:sSubSup>
                                          <m:sSubSupPr>
                                            <m:ctrlPr>
                                              <a:rPr lang="en-US" altLang="en-IL" sz="2000" i="1">
                                                <a:solidFill>
                                                  <a:schemeClr val="tx1"/>
                                                </a:solidFill>
                                                <a:latin typeface="Cambria Math" panose="02040503050406030204" pitchFamily="18" charset="0"/>
                                                <a:cs typeface="Calibri Light" panose="020F0302020204030204" pitchFamily="34" charset="0"/>
                                              </a:rPr>
                                            </m:ctrlPr>
                                          </m:sSubSupPr>
                                          <m:e>
                                            <m:r>
                                              <a:rPr lang="en-US" altLang="en-IL" sz="2000" i="1">
                                                <a:solidFill>
                                                  <a:schemeClr val="tx1"/>
                                                </a:solidFill>
                                                <a:latin typeface="Cambria Math" panose="02040503050406030204" pitchFamily="18" charset="0"/>
                                                <a:cs typeface="Calibri Light" panose="020F0302020204030204" pitchFamily="34" charset="0"/>
                                              </a:rPr>
                                              <m:t>𝜎</m:t>
                                            </m:r>
                                          </m:e>
                                          <m:sub>
                                            <m:r>
                                              <a:rPr lang="en-US" altLang="en-IL" sz="2000" i="1">
                                                <a:solidFill>
                                                  <a:schemeClr val="tx1"/>
                                                </a:solidFill>
                                                <a:latin typeface="Cambria Math" panose="02040503050406030204" pitchFamily="18" charset="0"/>
                                                <a:cs typeface="Calibri Light" panose="020F0302020204030204" pitchFamily="34" charset="0"/>
                                              </a:rPr>
                                              <m:t>𝑟</m:t>
                                            </m:r>
                                          </m:sub>
                                          <m:sup>
                                            <m:r>
                                              <a:rPr lang="en-US" altLang="en-IL" sz="2000" i="1">
                                                <a:solidFill>
                                                  <a:schemeClr val="tx1"/>
                                                </a:solidFill>
                                                <a:latin typeface="Cambria Math" panose="02040503050406030204" pitchFamily="18" charset="0"/>
                                                <a:cs typeface="Calibri Light" panose="020F0302020204030204" pitchFamily="34" charset="0"/>
                                              </a:rPr>
                                              <m:t>2</m:t>
                                            </m:r>
                                          </m:sup>
                                        </m:sSubSup>
                                      </m:den>
                                    </m:f>
                                  </m:e>
                                </m:d>
                              </m:e>
                            </m:func>
                          </m:e>
                        </m:nary>
                        <m:r>
                          <a:rPr lang="en-US" altLang="en-IL" sz="2000">
                            <a:solidFill>
                              <a:schemeClr val="tx1"/>
                            </a:solidFill>
                            <a:latin typeface="Cambria Math" panose="02040503050406030204" pitchFamily="18" charset="0"/>
                            <a:cs typeface="Calibri Light" panose="020F0302020204030204" pitchFamily="34" charset="0"/>
                          </a:rPr>
                          <m:t>×</m:t>
                        </m:r>
                        <m:r>
                          <a:rPr lang="en-US" altLang="en-IL" sz="2000">
                            <a:solidFill>
                              <a:schemeClr val="tx1"/>
                            </a:solidFill>
                            <a:latin typeface="Cambria Math" panose="02040503050406030204" pitchFamily="18" charset="0"/>
                            <a:cs typeface="Calibri Light" panose="020F0302020204030204" pitchFamily="34" charset="0"/>
                          </a:rPr>
                          <m:t>𝑓</m:t>
                        </m:r>
                        <m:d>
                          <m:dPr>
                            <m:ctrlPr>
                              <a:rPr lang="en-US" altLang="en-IL" sz="2000" i="1">
                                <a:solidFill>
                                  <a:schemeClr val="tx1"/>
                                </a:solidFill>
                                <a:latin typeface="Cambria Math" panose="02040503050406030204" pitchFamily="18" charset="0"/>
                                <a:cs typeface="Calibri Light" panose="020F0302020204030204" pitchFamily="34" charset="0"/>
                              </a:rPr>
                            </m:ctrlPr>
                          </m:dPr>
                          <m:e>
                            <m:sSub>
                              <m:sSubPr>
                                <m:ctrlPr>
                                  <a:rPr lang="en-US" sz="2000" i="1" dirty="0">
                                    <a:solidFill>
                                      <a:schemeClr val="tx1"/>
                                    </a:solidFill>
                                    <a:latin typeface="Cambria Math" panose="02040503050406030204" pitchFamily="18" charset="0"/>
                                    <a:cs typeface="Calibri Light" panose="020F0302020204030204" pitchFamily="34" charset="0"/>
                                  </a:rPr>
                                </m:ctrlPr>
                              </m:sSubPr>
                              <m:e>
                                <m:r>
                                  <a:rPr lang="en-US" sz="2000" i="1" dirty="0">
                                    <a:solidFill>
                                      <a:schemeClr val="tx1"/>
                                    </a:solidFill>
                                    <a:latin typeface="Cambria Math" panose="02040503050406030204" pitchFamily="18" charset="0"/>
                                    <a:cs typeface="Calibri Light" panose="020F0302020204030204" pitchFamily="34" charset="0"/>
                                  </a:rPr>
                                  <m:t>𝑎</m:t>
                                </m:r>
                              </m:e>
                              <m:sub>
                                <m:r>
                                  <a:rPr lang="en-US" sz="2000" i="1" dirty="0">
                                    <a:solidFill>
                                      <a:schemeClr val="tx1"/>
                                    </a:solidFill>
                                    <a:latin typeface="Cambria Math" panose="02040503050406030204" pitchFamily="18" charset="0"/>
                                    <a:cs typeface="Calibri Light" panose="020F0302020204030204" pitchFamily="34" charset="0"/>
                                  </a:rPr>
                                  <m:t>𝑠𝑖𝑙𝑒𝑛𝑡</m:t>
                                </m:r>
                              </m:sub>
                            </m:sSub>
                            <m:r>
                              <a:rPr lang="en-US" altLang="en-IL" sz="2000">
                                <a:solidFill>
                                  <a:schemeClr val="tx1"/>
                                </a:solidFill>
                                <a:latin typeface="Cambria Math" panose="02040503050406030204" pitchFamily="18" charset="0"/>
                                <a:cs typeface="Calibri Light" panose="020F0302020204030204" pitchFamily="34" charset="0"/>
                              </a:rPr>
                              <m:t>,</m:t>
                            </m:r>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i="1">
                                    <a:solidFill>
                                      <a:schemeClr val="tx1"/>
                                    </a:solidFill>
                                    <a:latin typeface="Cambria Math" panose="02040503050406030204" pitchFamily="18" charset="0"/>
                                    <a:cs typeface="Calibri Light" panose="020F0302020204030204" pitchFamily="34" charset="0"/>
                                  </a:rPr>
                                  <m:t>𝑛</m:t>
                                </m:r>
                              </m:e>
                              <m:sub>
                                <m:r>
                                  <a:rPr lang="en-US" altLang="en-IL" sz="2000" i="1">
                                    <a:solidFill>
                                      <a:schemeClr val="tx1"/>
                                    </a:solidFill>
                                    <a:latin typeface="Cambria Math" panose="02040503050406030204" pitchFamily="18" charset="0"/>
                                    <a:cs typeface="Calibri Light" panose="020F0302020204030204" pitchFamily="34" charset="0"/>
                                  </a:rPr>
                                  <m:t>𝑜𝑢𝑡</m:t>
                                </m:r>
                              </m:sub>
                            </m:sSub>
                          </m:e>
                        </m:d>
                        <m:r>
                          <a:rPr lang="en-US" altLang="en-IL" sz="2000" i="1">
                            <a:solidFill>
                              <a:schemeClr val="tx1"/>
                            </a:solidFill>
                            <a:latin typeface="Cambria Math" panose="02040503050406030204" pitchFamily="18" charset="0"/>
                            <a:cs typeface="Calibri Light" panose="020F0302020204030204" pitchFamily="34" charset="0"/>
                          </a:rPr>
                          <m:t>+</m:t>
                        </m:r>
                        <m:r>
                          <a:rPr lang="en-US" altLang="en-IL" sz="2000" i="1">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𝜉</m:t>
                        </m:r>
                      </m:e>
                    </m:d>
                  </m:oMath>
                </a14:m>
                <a:r>
                  <a:rPr lang="en-US" altLang="en-IL" sz="2000" dirty="0">
                    <a:solidFill>
                      <a:schemeClr val="tx1"/>
                    </a:solidFill>
                    <a:cs typeface="Calibri Light" panose="020F0302020204030204" pitchFamily="34" charset="0"/>
                  </a:rPr>
                  <a:t> </a:t>
                </a:r>
              </a:p>
              <a:p>
                <a:pPr marL="0" indent="0">
                  <a:buNone/>
                </a:pPr>
                <a:endParaRPr lang="en-US" altLang="en-IL" sz="1800" dirty="0">
                  <a:solidFill>
                    <a:schemeClr val="tx1"/>
                  </a:solidFill>
                  <a:cs typeface="Calibri Light" panose="020F0302020204030204" pitchFamily="34" charset="0"/>
                </a:endParaRPr>
              </a:p>
              <a:p>
                <a:pPr marL="0" indent="0">
                  <a:buNone/>
                </a:pPr>
                <a:endParaRPr lang="en-US" altLang="en-IL" sz="1800" dirty="0">
                  <a:solidFill>
                    <a:schemeClr val="tx1"/>
                  </a:solidFill>
                  <a:latin typeface="+mj-lt"/>
                  <a:cs typeface="Calibri Light" panose="020F0302020204030204" pitchFamily="34" charset="0"/>
                </a:endParaRPr>
              </a:p>
              <a:p>
                <a:pPr marL="0" indent="0">
                  <a:buNone/>
                </a:pPr>
                <a:endParaRPr lang="en-US" altLang="en-IL" sz="1800" dirty="0">
                  <a:solidFill>
                    <a:schemeClr val="tx1"/>
                  </a:solidFill>
                  <a:latin typeface="+mj-lt"/>
                  <a:cs typeface="Calibri Light" panose="020F0302020204030204" pitchFamily="34" charset="0"/>
                </a:endParaRPr>
              </a:p>
              <a:p>
                <a:pPr marL="384048" lvl="2" indent="0">
                  <a:buNone/>
                </a:pPr>
                <a:endParaRPr lang="en-US" altLang="en-IL" sz="1800" dirty="0">
                  <a:solidFill>
                    <a:schemeClr val="tx1"/>
                  </a:solidFill>
                  <a:latin typeface="+mj-lt"/>
                  <a:cs typeface="Calibri Light" panose="020F0302020204030204" pitchFamily="34" charset="0"/>
                </a:endParaRPr>
              </a:p>
              <a:p>
                <a:pPr>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marL="1881188" lvl="2" indent="0">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a:p>
                <a:pPr marL="1881188" lvl="2" indent="0">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a:p>
                <a:pPr marL="1881188" lvl="2" indent="0">
                  <a:buFont typeface="Courier New" panose="02070309020205020404" pitchFamily="49" charset="0"/>
                  <a:buChar char="o"/>
                  <a:tabLst>
                    <a:tab pos="363538" algn="l"/>
                    <a:tab pos="811213" algn="l"/>
                  </a:tabLst>
                </a:pPr>
                <a:endParaRPr lang="en-IL" altLang="en-IL" sz="2000" dirty="0">
                  <a:solidFill>
                    <a:schemeClr val="tx1"/>
                  </a:solidFill>
                  <a:latin typeface="+mj-lt"/>
                  <a:cs typeface="Calibri Light" panose="020F0302020204030204" pitchFamily="34" charset="0"/>
                </a:endParaRPr>
              </a:p>
            </p:txBody>
          </p:sp>
        </mc:Choice>
        <mc:Fallback xmlns="">
          <p:sp>
            <p:nvSpPr>
              <p:cNvPr id="3" name="Content Placeholder 2">
                <a:extLst>
                  <a:ext uri="{FF2B5EF4-FFF2-40B4-BE49-F238E27FC236}">
                    <a16:creationId xmlns:a16="http://schemas.microsoft.com/office/drawing/2014/main" id="{4B5EEE91-2D43-4731-A137-E466E9A980AE}"/>
                  </a:ext>
                </a:extLst>
              </p:cNvPr>
              <p:cNvSpPr>
                <a:spLocks noGrp="1" noRot="1" noChangeAspect="1" noMove="1" noResize="1" noEditPoints="1" noAdjustHandles="1" noChangeArrowheads="1" noChangeShapeType="1" noTextEdit="1"/>
              </p:cNvSpPr>
              <p:nvPr>
                <p:ph idx="1"/>
              </p:nvPr>
            </p:nvSpPr>
            <p:spPr>
              <a:xfrm>
                <a:off x="2520000" y="2160000"/>
                <a:ext cx="9360000" cy="3758400"/>
              </a:xfrm>
              <a:blipFill>
                <a:blip r:embed="rId2"/>
                <a:stretch>
                  <a:fillRect l="-977" b="-16694"/>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182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a:xfrm>
            <a:off x="2592925" y="624110"/>
            <a:ext cx="9191638" cy="1280890"/>
          </a:xfrm>
        </p:spPr>
        <p:txBody>
          <a:bodyPr>
            <a:noAutofit/>
          </a:bodyPr>
          <a:lstStyle/>
          <a:p>
            <a:r>
              <a:rPr lang="en-US" sz="4800" b="1" dirty="0">
                <a:solidFill>
                  <a:srgbClr val="BD582C"/>
                </a:solidFill>
                <a:effectLst>
                  <a:outerShdw blurRad="38100" dist="38100" dir="2700000" algn="tl">
                    <a:srgbClr val="000000">
                      <a:alpha val="43137"/>
                    </a:srgbClr>
                  </a:outerShdw>
                </a:effectLst>
              </a:rPr>
              <a:t>Different </a:t>
            </a:r>
            <a:r>
              <a:rPr lang="en-US" altLang="en-IL" sz="4800" b="1" dirty="0">
                <a:solidFill>
                  <a:srgbClr val="BD582C"/>
                </a:solidFill>
                <a:effectLst>
                  <a:outerShdw blurRad="38100" dist="38100" dir="2700000" algn="tl">
                    <a:srgbClr val="000000">
                      <a:alpha val="43137"/>
                    </a:srgbClr>
                  </a:outerShdw>
                </a:effectLst>
              </a:rPr>
              <a:t>models of lockdown</a:t>
            </a:r>
            <a:r>
              <a:rPr lang="en-US" sz="4800" b="1" dirty="0">
                <a:solidFill>
                  <a:srgbClr val="BD582C"/>
                </a:solidFill>
                <a:effectLst>
                  <a:outerShdw blurRad="38100" dist="38100" dir="2700000" algn="tl">
                    <a:srgbClr val="000000">
                      <a:alpha val="43137"/>
                    </a:srgbClr>
                  </a:outerShdw>
                </a:effectLst>
              </a:rPr>
              <a:t>:</a:t>
            </a:r>
            <a:endParaRPr lang="en-IL" sz="4800" b="1" dirty="0">
              <a:solidFill>
                <a:srgbClr val="BD582C"/>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160000" y="2520000"/>
            <a:ext cx="9360000" cy="3758400"/>
          </a:xfrm>
        </p:spPr>
        <p:txBody>
          <a:bodyPr>
            <a:noAutofit/>
          </a:bodyPr>
          <a:lstStyle/>
          <a:p>
            <a:pPr>
              <a:buFont typeface="Arial" panose="020B0604020202020204" pitchFamily="34" charset="0"/>
              <a:buChar char="•"/>
            </a:pPr>
            <a:r>
              <a:rPr lang="en-US" altLang="en-IL" sz="2400" dirty="0">
                <a:solidFill>
                  <a:schemeClr val="tx1"/>
                </a:solidFill>
                <a:cs typeface="Calibri Light" panose="020F0302020204030204" pitchFamily="34" charset="0"/>
              </a:rPr>
              <a:t>Model #1: Days 51-200: no restrictions.</a:t>
            </a:r>
            <a:endParaRPr lang="en-US" altLang="en-IL" sz="2400" dirty="0">
              <a:solidFill>
                <a:schemeClr val="tx1"/>
              </a:solidFill>
              <a:latin typeface="+mj-lt"/>
              <a:cs typeface="Calibri Light" panose="020F0302020204030204" pitchFamily="34" charset="0"/>
            </a:endParaRPr>
          </a:p>
          <a:p>
            <a:pPr>
              <a:buFont typeface="Arial" panose="020B0604020202020204" pitchFamily="34" charset="0"/>
              <a:buChar char="•"/>
            </a:pPr>
            <a:r>
              <a:rPr lang="en-US" altLang="en-IL" sz="2400" dirty="0">
                <a:solidFill>
                  <a:schemeClr val="tx1"/>
                </a:solidFill>
                <a:latin typeface="+mj-lt"/>
                <a:cs typeface="Calibri Light" panose="020F0302020204030204" pitchFamily="34" charset="0"/>
              </a:rPr>
              <a:t>Model #2: Days 51-200: two weeks with no restrictions and then two weeks with full lockdown and so on.</a:t>
            </a:r>
          </a:p>
          <a:p>
            <a:pPr>
              <a:buFont typeface="Arial" panose="020B0604020202020204" pitchFamily="34" charset="0"/>
              <a:buChar char="•"/>
            </a:pPr>
            <a:r>
              <a:rPr lang="en-US" altLang="en-IL" sz="2400" dirty="0">
                <a:solidFill>
                  <a:schemeClr val="tx1"/>
                </a:solidFill>
                <a:cs typeface="Calibri Light" panose="020F0302020204030204" pitchFamily="34" charset="0"/>
              </a:rPr>
              <a:t>Model #3: Days 51-200: one week with no restrictions and then one week with full lockdown and so on.</a:t>
            </a:r>
          </a:p>
          <a:p>
            <a:pPr>
              <a:buFont typeface="Arial" panose="020B0604020202020204" pitchFamily="34" charset="0"/>
              <a:buChar char="•"/>
            </a:pPr>
            <a:r>
              <a:rPr lang="en-US" altLang="en-IL" sz="2400" dirty="0">
                <a:solidFill>
                  <a:schemeClr val="tx1"/>
                </a:solidFill>
                <a:cs typeface="Calibri Light" panose="020F0302020204030204" pitchFamily="34" charset="0"/>
              </a:rPr>
              <a:t>Model #4: Days 51-200: one week with no restrictions and then two weeks with full lockdown.</a:t>
            </a:r>
          </a:p>
          <a:p>
            <a:pPr>
              <a:buFont typeface="Arial" panose="020B0604020202020204" pitchFamily="34" charset="0"/>
              <a:buChar char="•"/>
            </a:pPr>
            <a:endParaRPr lang="en-US" altLang="en-IL" sz="2400" dirty="0">
              <a:solidFill>
                <a:schemeClr val="tx1"/>
              </a:solidFill>
              <a:cs typeface="Calibri Light" panose="020F0302020204030204" pitchFamily="34" charset="0"/>
            </a:endParaRPr>
          </a:p>
          <a:p>
            <a:pPr marL="0" indent="0">
              <a:buNone/>
            </a:pPr>
            <a:r>
              <a:rPr lang="en-US" altLang="en-IL" sz="2400" dirty="0">
                <a:solidFill>
                  <a:schemeClr val="tx1"/>
                </a:solidFill>
                <a:cs typeface="Calibri Light" panose="020F0302020204030204" pitchFamily="34" charset="0"/>
              </a:rPr>
              <a:t>Each model was tested with and without SD on days 51-200</a:t>
            </a:r>
          </a:p>
          <a:p>
            <a:pPr marL="0" indent="0">
              <a:buNone/>
            </a:pPr>
            <a:endParaRPr lang="en-US" altLang="en-IL" sz="2400" dirty="0">
              <a:solidFill>
                <a:schemeClr val="tx1"/>
              </a:solidFill>
              <a:cs typeface="Calibri Light" panose="020F0302020204030204" pitchFamily="34" charset="0"/>
            </a:endParaRPr>
          </a:p>
          <a:p>
            <a:pPr marL="0" indent="0">
              <a:buNone/>
            </a:pPr>
            <a:endParaRPr lang="en-US" altLang="en-IL" sz="2400" dirty="0">
              <a:solidFill>
                <a:schemeClr val="tx1"/>
              </a:solidFill>
              <a:cs typeface="Calibri Light" panose="020F0302020204030204" pitchFamily="34" charset="0"/>
            </a:endParaRPr>
          </a:p>
          <a:p>
            <a:pPr marL="0" indent="0">
              <a:buNone/>
            </a:pPr>
            <a:endParaRPr lang="en-US" altLang="en-IL" sz="2400" dirty="0">
              <a:solidFill>
                <a:schemeClr val="tx1"/>
              </a:solidFill>
              <a:latin typeface="+mj-lt"/>
              <a:cs typeface="Calibri Light" panose="020F0302020204030204" pitchFamily="34" charset="0"/>
            </a:endParaRPr>
          </a:p>
          <a:p>
            <a:pPr marL="0" indent="0">
              <a:buNone/>
            </a:pPr>
            <a:endParaRPr lang="en-US" altLang="en-IL" sz="2400" dirty="0">
              <a:solidFill>
                <a:schemeClr val="tx1"/>
              </a:solidFill>
              <a:latin typeface="+mj-lt"/>
              <a:cs typeface="Calibri Light" panose="020F0302020204030204" pitchFamily="34" charset="0"/>
            </a:endParaRPr>
          </a:p>
          <a:p>
            <a:pPr marL="384048" lvl="2" indent="0">
              <a:buNone/>
            </a:pPr>
            <a:endParaRPr lang="en-US" altLang="en-IL" sz="2400" dirty="0">
              <a:solidFill>
                <a:schemeClr val="tx1"/>
              </a:solidFill>
              <a:latin typeface="+mj-lt"/>
              <a:cs typeface="Calibri Light" panose="020F0302020204030204" pitchFamily="34" charset="0"/>
            </a:endParaRPr>
          </a:p>
          <a:p>
            <a:pPr>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marL="1881188" lvl="2" indent="0">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a:p>
            <a:pPr marL="1881188" lvl="2" indent="0">
              <a:buNone/>
              <a:tabLst>
                <a:tab pos="363538" algn="l"/>
                <a:tab pos="811213" algn="l"/>
              </a:tabLst>
            </a:pPr>
            <a:endParaRPr lang="en-US" altLang="en-IL" sz="2400" dirty="0">
              <a:solidFill>
                <a:schemeClr val="tx1"/>
              </a:solidFill>
              <a:latin typeface="+mj-lt"/>
              <a:cs typeface="Calibri Light" panose="020F0302020204030204" pitchFamily="34" charset="0"/>
            </a:endParaRPr>
          </a:p>
        </p:txBody>
      </p:sp>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2286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The algorithm </a:t>
            </a:r>
            <a:endParaRPr lang="en-IL" sz="4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160000" y="2520000"/>
                <a:ext cx="8640000" cy="3758400"/>
              </a:xfrm>
            </p:spPr>
            <p:txBody>
              <a:bodyPr>
                <a:noAutofit/>
              </a:bodyPr>
              <a:lstStyle/>
              <a:p>
                <a:pPr>
                  <a:spcBef>
                    <a:spcPts val="400"/>
                  </a:spcBef>
                  <a:spcAft>
                    <a:spcPts val="4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For each model on day 0 there is only one sick person in the entire area, i.e. </a:t>
                </a:r>
                <a14:m>
                  <m:oMath xmlns:m="http://schemas.openxmlformats.org/officeDocument/2006/math">
                    <m:sSub>
                      <m:sSubPr>
                        <m:ctrlPr>
                          <a:rPr lang="en-US" altLang="en-IL" sz="2000" i="1" dirty="0" smtClean="0">
                            <a:solidFill>
                              <a:schemeClr val="tx1"/>
                            </a:solidFill>
                            <a:latin typeface="Cambria Math" panose="02040503050406030204" pitchFamily="18" charset="0"/>
                            <a:cs typeface="Calibri Light" panose="020F0302020204030204" pitchFamily="34" charset="0"/>
                          </a:rPr>
                        </m:ctrlPr>
                      </m:sSubPr>
                      <m:e>
                        <m:r>
                          <a:rPr lang="en-US" altLang="en-IL" sz="2000" i="1" dirty="0" smtClean="0">
                            <a:solidFill>
                              <a:schemeClr val="tx1"/>
                            </a:solidFill>
                            <a:latin typeface="Cambria Math" panose="02040503050406030204" pitchFamily="18" charset="0"/>
                            <a:cs typeface="Calibri Light" panose="020F0302020204030204" pitchFamily="34" charset="0"/>
                          </a:rPr>
                          <m:t>𝑛</m:t>
                        </m:r>
                      </m:e>
                      <m:sub>
                        <m:r>
                          <m:rPr>
                            <m:sty m:val="p"/>
                          </m:rPr>
                          <a:rPr lang="en-US" altLang="en-IL" sz="2000" b="0" i="0" dirty="0" smtClean="0">
                            <a:solidFill>
                              <a:schemeClr val="tx1"/>
                            </a:solidFill>
                            <a:latin typeface="Cambria Math" panose="02040503050406030204" pitchFamily="18" charset="0"/>
                            <a:cs typeface="Calibri Light" panose="020F0302020204030204" pitchFamily="34" charset="0"/>
                          </a:rPr>
                          <m:t>healthy</m:t>
                        </m:r>
                      </m:sub>
                    </m:sSub>
                    <m:r>
                      <a:rPr lang="en-US" altLang="en-IL" sz="2000" i="1" dirty="0" smtClean="0">
                        <a:solidFill>
                          <a:schemeClr val="tx1"/>
                        </a:solidFill>
                        <a:latin typeface="Cambria Math" panose="02040503050406030204" pitchFamily="18" charset="0"/>
                        <a:cs typeface="Calibri Light" panose="020F0302020204030204" pitchFamily="34" charset="0"/>
                      </a:rPr>
                      <m:t>=</m:t>
                    </m:r>
                    <m:r>
                      <a:rPr lang="en-US" altLang="en-IL" sz="2000" i="1" dirty="0" smtClean="0">
                        <a:solidFill>
                          <a:schemeClr val="tx1"/>
                        </a:solidFill>
                        <a:latin typeface="Cambria Math" panose="02040503050406030204" pitchFamily="18" charset="0"/>
                        <a:cs typeface="Calibri Light" panose="020F0302020204030204" pitchFamily="34" charset="0"/>
                      </a:rPr>
                      <m:t>𝑁</m:t>
                    </m:r>
                    <m:r>
                      <a:rPr lang="en-US" altLang="en-IL" sz="2000" i="1" dirty="0" smtClean="0">
                        <a:solidFill>
                          <a:schemeClr val="tx1"/>
                        </a:solidFill>
                        <a:latin typeface="Cambria Math" panose="02040503050406030204" pitchFamily="18" charset="0"/>
                        <a:cs typeface="Calibri Light" panose="020F0302020204030204" pitchFamily="34" charset="0"/>
                      </a:rPr>
                      <m:t>−</m:t>
                    </m:r>
                    <m:r>
                      <a:rPr lang="en-US" altLang="en-IL" sz="2000" i="1" dirty="0" smtClean="0">
                        <a:solidFill>
                          <a:schemeClr val="tx1"/>
                        </a:solidFill>
                        <a:latin typeface="Cambria Math" panose="02040503050406030204" pitchFamily="18" charset="0"/>
                        <a:cs typeface="Calibri Light" panose="020F0302020204030204" pitchFamily="34" charset="0"/>
                      </a:rPr>
                      <m:t>1</m:t>
                    </m:r>
                    <m:r>
                      <a:rPr lang="en-US" altLang="en-IL" sz="2000" i="1" dirty="0" smtClean="0">
                        <a:solidFill>
                          <a:schemeClr val="tx1"/>
                        </a:solidFill>
                        <a:latin typeface="Cambria Math" panose="02040503050406030204" pitchFamily="18" charset="0"/>
                        <a:cs typeface="Calibri Light" panose="020F0302020204030204" pitchFamily="34" charset="0"/>
                      </a:rPr>
                      <m:t>, </m:t>
                    </m:r>
                    <m:sSub>
                      <m:sSubPr>
                        <m:ctrlPr>
                          <a:rPr lang="en-US" altLang="en-IL" sz="2000" i="1" dirty="0" err="1" smtClean="0">
                            <a:solidFill>
                              <a:schemeClr val="tx1"/>
                            </a:solidFill>
                            <a:latin typeface="Cambria Math" panose="02040503050406030204" pitchFamily="18" charset="0"/>
                            <a:cs typeface="Calibri Light" panose="020F0302020204030204" pitchFamily="34" charset="0"/>
                          </a:rPr>
                        </m:ctrlPr>
                      </m:sSubPr>
                      <m:e>
                        <m:r>
                          <a:rPr lang="en-US" altLang="en-IL" sz="2000" i="1" dirty="0" err="1" smtClean="0">
                            <a:solidFill>
                              <a:schemeClr val="tx1"/>
                            </a:solidFill>
                            <a:latin typeface="Cambria Math" panose="02040503050406030204" pitchFamily="18" charset="0"/>
                            <a:cs typeface="Calibri Light" panose="020F0302020204030204" pitchFamily="34" charset="0"/>
                          </a:rPr>
                          <m:t>𝑛</m:t>
                        </m:r>
                      </m:e>
                      <m:sub>
                        <m:r>
                          <m:rPr>
                            <m:sty m:val="p"/>
                          </m:rPr>
                          <a:rPr lang="en-US" altLang="en-IL" sz="2000" i="0" dirty="0" err="1" smtClean="0">
                            <a:solidFill>
                              <a:schemeClr val="tx1"/>
                            </a:solidFill>
                            <a:latin typeface="Cambria Math" panose="02040503050406030204" pitchFamily="18" charset="0"/>
                            <a:cs typeface="Calibri Light" panose="020F0302020204030204" pitchFamily="34" charset="0"/>
                          </a:rPr>
                          <m:t>sick</m:t>
                        </m:r>
                      </m:sub>
                    </m:sSub>
                    <m:r>
                      <a:rPr lang="en-US" altLang="en-IL" sz="2000" i="1" dirty="0" smtClean="0">
                        <a:solidFill>
                          <a:schemeClr val="tx1"/>
                        </a:solidFill>
                        <a:latin typeface="Cambria Math" panose="02040503050406030204" pitchFamily="18" charset="0"/>
                        <a:cs typeface="Calibri Light" panose="020F0302020204030204" pitchFamily="34" charset="0"/>
                      </a:rPr>
                      <m:t>=</m:t>
                    </m:r>
                    <m:r>
                      <a:rPr lang="en-US" altLang="en-IL" sz="2000" i="1" dirty="0" smtClean="0">
                        <a:solidFill>
                          <a:schemeClr val="tx1"/>
                        </a:solidFill>
                        <a:latin typeface="Cambria Math" panose="02040503050406030204" pitchFamily="18" charset="0"/>
                        <a:cs typeface="Calibri Light" panose="020F0302020204030204" pitchFamily="34" charset="0"/>
                      </a:rPr>
                      <m:t>1</m:t>
                    </m:r>
                  </m:oMath>
                </a14:m>
                <a:endParaRPr lang="en-US" altLang="en-IL" sz="20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14:m>
                  <m:oMath xmlns:m="http://schemas.openxmlformats.org/officeDocument/2006/math">
                    <m:sSub>
                      <m:sSubPr>
                        <m:ctrlPr>
                          <a:rPr lang="en-US" altLang="en-IL" sz="2000" i="1" dirty="0" smtClean="0">
                            <a:solidFill>
                              <a:schemeClr val="tx1"/>
                            </a:solidFill>
                            <a:latin typeface="Cambria Math" panose="02040503050406030204" pitchFamily="18" charset="0"/>
                            <a:cs typeface="Calibri Light" panose="020F0302020204030204" pitchFamily="34" charset="0"/>
                          </a:rPr>
                        </m:ctrlPr>
                      </m:sSubPr>
                      <m:e>
                        <m:r>
                          <a:rPr lang="en-US" altLang="en-IL" sz="2000" b="0" i="1" dirty="0" smtClean="0">
                            <a:solidFill>
                              <a:schemeClr val="tx1"/>
                            </a:solidFill>
                            <a:latin typeface="Cambria Math" panose="02040503050406030204" pitchFamily="18" charset="0"/>
                            <a:cs typeface="Calibri Light" panose="020F0302020204030204" pitchFamily="34" charset="0"/>
                          </a:rPr>
                          <m:t>𝑅</m:t>
                        </m:r>
                      </m:e>
                      <m:sub>
                        <m:r>
                          <m:rPr>
                            <m:sty m:val="p"/>
                          </m:rPr>
                          <a:rPr lang="en-US" altLang="en-IL" sz="2000" i="0" dirty="0" smtClean="0">
                            <a:solidFill>
                              <a:schemeClr val="tx1"/>
                            </a:solidFill>
                            <a:latin typeface="Cambria Math" panose="02040503050406030204" pitchFamily="18" charset="0"/>
                            <a:cs typeface="Calibri Light" panose="020F0302020204030204" pitchFamily="34" charset="0"/>
                          </a:rPr>
                          <m:t>sick</m:t>
                        </m:r>
                      </m:sub>
                    </m:sSub>
                  </m:oMath>
                </a14:m>
                <a:r>
                  <a:rPr lang="en-US" altLang="en-IL" sz="2400" dirty="0">
                    <a:solidFill>
                      <a:schemeClr val="tx1"/>
                    </a:solidFill>
                    <a:latin typeface="+mj-lt"/>
                    <a:cs typeface="Calibri Light" panose="020F0302020204030204" pitchFamily="34" charset="0"/>
                  </a:rPr>
                  <a:t> is a </a:t>
                </a:r>
                <a14:m>
                  <m:oMath xmlns:m="http://schemas.openxmlformats.org/officeDocument/2006/math">
                    <m:r>
                      <a:rPr lang="en-US" altLang="en-IL" sz="2400" i="1" dirty="0" smtClean="0">
                        <a:solidFill>
                          <a:schemeClr val="tx1"/>
                        </a:solidFill>
                        <a:latin typeface="Cambria Math" panose="02040503050406030204" pitchFamily="18" charset="0"/>
                        <a:cs typeface="Calibri Light" panose="020F0302020204030204" pitchFamily="34" charset="0"/>
                      </a:rPr>
                      <m:t>2</m:t>
                    </m:r>
                    <m:r>
                      <a:rPr lang="en-US" altLang="en-IL" sz="2400" i="1">
                        <a:solidFill>
                          <a:schemeClr val="tx1"/>
                        </a:solidFill>
                        <a:latin typeface="Cambria Math" panose="02040503050406030204" pitchFamily="18" charset="0"/>
                        <a:cs typeface="Calibri Light" panose="020F0302020204030204" pitchFamily="34" charset="0"/>
                      </a:rPr>
                      <m:t>×</m:t>
                    </m:r>
                    <m:sSub>
                      <m:sSubPr>
                        <m:ctrlPr>
                          <a:rPr lang="en-US" altLang="en-IL" sz="2400" i="1">
                            <a:solidFill>
                              <a:schemeClr val="tx1"/>
                            </a:solidFill>
                            <a:latin typeface="Cambria Math" panose="02040503050406030204" pitchFamily="18" charset="0"/>
                            <a:cs typeface="Calibri Light" panose="020F0302020204030204" pitchFamily="34" charset="0"/>
                          </a:rPr>
                        </m:ctrlPr>
                      </m:sSubPr>
                      <m:e>
                        <m:r>
                          <a:rPr lang="en-US" altLang="en-IL" sz="2400" i="1">
                            <a:solidFill>
                              <a:schemeClr val="tx1"/>
                            </a:solidFill>
                            <a:latin typeface="Cambria Math" panose="02040503050406030204" pitchFamily="18" charset="0"/>
                            <a:cs typeface="Calibri Light" panose="020F0302020204030204" pitchFamily="34" charset="0"/>
                          </a:rPr>
                          <m:t>𝑛</m:t>
                        </m:r>
                      </m:e>
                      <m:sub>
                        <m:r>
                          <a:rPr lang="en-US" altLang="en-IL" sz="2400" i="1">
                            <a:solidFill>
                              <a:schemeClr val="tx1"/>
                            </a:solidFill>
                            <a:latin typeface="Cambria Math" panose="02040503050406030204" pitchFamily="18" charset="0"/>
                            <a:cs typeface="Calibri Light" panose="020F0302020204030204" pitchFamily="34" charset="0"/>
                          </a:rPr>
                          <m:t>𝑠𝑖𝑐𝑘</m:t>
                        </m:r>
                      </m:sub>
                    </m:sSub>
                    <m:r>
                      <a:rPr lang="en-US" altLang="en-IL" sz="2400" i="1">
                        <a:solidFill>
                          <a:schemeClr val="tx1"/>
                        </a:solidFill>
                        <a:latin typeface="Cambria Math" panose="02040503050406030204" pitchFamily="18" charset="0"/>
                        <a:cs typeface="Calibri Light" panose="020F0302020204030204" pitchFamily="34" charset="0"/>
                      </a:rPr>
                      <m:t> </m:t>
                    </m:r>
                  </m:oMath>
                </a14:m>
                <a:r>
                  <a:rPr lang="en-US" altLang="en-IL" sz="2400" dirty="0">
                    <a:solidFill>
                      <a:schemeClr val="tx1"/>
                    </a:solidFill>
                    <a:latin typeface="+mj-lt"/>
                    <a:cs typeface="Calibri Light" panose="020F0302020204030204" pitchFamily="34" charset="0"/>
                  </a:rPr>
                  <a:t>vector of the positions of all sick people (x and y coordinates).</a:t>
                </a:r>
              </a:p>
              <a:p>
                <a:pPr>
                  <a:spcBef>
                    <a:spcPts val="400"/>
                  </a:spcBef>
                  <a:spcAft>
                    <a:spcPts val="400"/>
                  </a:spcAft>
                  <a:buFont typeface="Arial" panose="020B0604020202020204" pitchFamily="34" charset="0"/>
                  <a:buChar char="•"/>
                </a:pPr>
                <a14:m>
                  <m:oMath xmlns:m="http://schemas.openxmlformats.org/officeDocument/2006/math">
                    <m:sSub>
                      <m:sSubPr>
                        <m:ctrlPr>
                          <a:rPr lang="en-US" altLang="en-IL" sz="2000" i="1" dirty="0">
                            <a:solidFill>
                              <a:schemeClr val="tx1"/>
                            </a:solidFill>
                            <a:latin typeface="Cambria Math" panose="02040503050406030204" pitchFamily="18" charset="0"/>
                            <a:cs typeface="Calibri Light" panose="020F0302020204030204" pitchFamily="34" charset="0"/>
                          </a:rPr>
                        </m:ctrlPr>
                      </m:sSubPr>
                      <m:e>
                        <m:r>
                          <a:rPr lang="en-US" altLang="en-IL" sz="2000" b="0" i="1" dirty="0" smtClean="0">
                            <a:solidFill>
                              <a:schemeClr val="tx1"/>
                            </a:solidFill>
                            <a:latin typeface="Cambria Math" panose="02040503050406030204" pitchFamily="18" charset="0"/>
                            <a:cs typeface="Calibri Light" panose="020F0302020204030204" pitchFamily="34" charset="0"/>
                          </a:rPr>
                          <m:t>𝑅</m:t>
                        </m:r>
                      </m:e>
                      <m:sub>
                        <m:r>
                          <m:rPr>
                            <m:sty m:val="p"/>
                          </m:rPr>
                          <a:rPr lang="en-US" altLang="en-IL" sz="2000" i="0" dirty="0">
                            <a:solidFill>
                              <a:schemeClr val="tx1"/>
                            </a:solidFill>
                            <a:latin typeface="Cambria Math" panose="02040503050406030204" pitchFamily="18" charset="0"/>
                            <a:cs typeface="Calibri Light" panose="020F0302020204030204" pitchFamily="34" charset="0"/>
                          </a:rPr>
                          <m:t>healthy</m:t>
                        </m:r>
                      </m:sub>
                    </m:sSub>
                  </m:oMath>
                </a14:m>
                <a:r>
                  <a:rPr lang="en-US" altLang="en-IL" sz="2400" dirty="0">
                    <a:solidFill>
                      <a:schemeClr val="tx1"/>
                    </a:solidFill>
                    <a:latin typeface="+mj-lt"/>
                    <a:cs typeface="Calibri Light" panose="020F0302020204030204" pitchFamily="34" charset="0"/>
                  </a:rPr>
                  <a:t> is a </a:t>
                </a:r>
                <a14:m>
                  <m:oMath xmlns:m="http://schemas.openxmlformats.org/officeDocument/2006/math">
                    <m:r>
                      <a:rPr lang="en-US" altLang="en-IL" sz="2400" i="1" dirty="0" smtClean="0">
                        <a:solidFill>
                          <a:schemeClr val="tx1"/>
                        </a:solidFill>
                        <a:latin typeface="Cambria Math" panose="02040503050406030204" pitchFamily="18" charset="0"/>
                        <a:cs typeface="Calibri Light" panose="020F0302020204030204" pitchFamily="34" charset="0"/>
                      </a:rPr>
                      <m:t>2</m:t>
                    </m:r>
                    <m:r>
                      <a:rPr lang="en-US" altLang="en-IL" sz="2400" i="1">
                        <a:solidFill>
                          <a:schemeClr val="tx1"/>
                        </a:solidFill>
                        <a:latin typeface="Cambria Math" panose="02040503050406030204" pitchFamily="18" charset="0"/>
                        <a:cs typeface="Calibri Light" panose="020F0302020204030204" pitchFamily="34" charset="0"/>
                      </a:rPr>
                      <m:t>×</m:t>
                    </m:r>
                    <m:sSub>
                      <m:sSubPr>
                        <m:ctrlPr>
                          <a:rPr lang="en-US" altLang="en-IL" sz="2400" i="1">
                            <a:solidFill>
                              <a:schemeClr val="tx1"/>
                            </a:solidFill>
                            <a:latin typeface="Cambria Math" panose="02040503050406030204" pitchFamily="18" charset="0"/>
                            <a:cs typeface="Calibri Light" panose="020F0302020204030204" pitchFamily="34" charset="0"/>
                          </a:rPr>
                        </m:ctrlPr>
                      </m:sSubPr>
                      <m:e>
                        <m:r>
                          <a:rPr lang="en-US" altLang="en-IL" sz="2400" i="1">
                            <a:solidFill>
                              <a:schemeClr val="tx1"/>
                            </a:solidFill>
                            <a:latin typeface="Cambria Math" panose="02040503050406030204" pitchFamily="18" charset="0"/>
                            <a:cs typeface="Calibri Light" panose="020F0302020204030204" pitchFamily="34" charset="0"/>
                          </a:rPr>
                          <m:t>𝑛</m:t>
                        </m:r>
                      </m:e>
                      <m:sub>
                        <m:r>
                          <m:rPr>
                            <m:sty m:val="p"/>
                          </m:rPr>
                          <a:rPr lang="en-US" altLang="en-IL" sz="2400" dirty="0">
                            <a:solidFill>
                              <a:schemeClr val="tx1"/>
                            </a:solidFill>
                            <a:latin typeface="Cambria Math" panose="02040503050406030204" pitchFamily="18" charset="0"/>
                            <a:cs typeface="Calibri Light" panose="020F0302020204030204" pitchFamily="34" charset="0"/>
                          </a:rPr>
                          <m:t>healthy</m:t>
                        </m:r>
                      </m:sub>
                    </m:sSub>
                    <m:r>
                      <a:rPr lang="en-US" altLang="en-IL" sz="2400" i="1" dirty="0">
                        <a:solidFill>
                          <a:schemeClr val="tx1"/>
                        </a:solidFill>
                        <a:latin typeface="Cambria Math" panose="02040503050406030204" pitchFamily="18" charset="0"/>
                        <a:cs typeface="Calibri Light" panose="020F0302020204030204" pitchFamily="34" charset="0"/>
                      </a:rPr>
                      <m:t> </m:t>
                    </m:r>
                  </m:oMath>
                </a14:m>
                <a:r>
                  <a:rPr lang="en-US" altLang="en-IL" sz="2400" dirty="0">
                    <a:solidFill>
                      <a:schemeClr val="tx1"/>
                    </a:solidFill>
                    <a:latin typeface="+mj-lt"/>
                    <a:cs typeface="Calibri Light" panose="020F0302020204030204" pitchFamily="34" charset="0"/>
                  </a:rPr>
                  <a:t>vector of the positions of all healthy people </a:t>
                </a:r>
                <a:r>
                  <a:rPr lang="en-US" altLang="en-IL" sz="2400" dirty="0">
                    <a:solidFill>
                      <a:schemeClr val="tx1"/>
                    </a:solidFill>
                    <a:cs typeface="Calibri Light" panose="020F0302020204030204" pitchFamily="34" charset="0"/>
                  </a:rPr>
                  <a:t>(x and y coordinates).</a:t>
                </a:r>
                <a:endParaRPr lang="en-US" altLang="en-IL" sz="2400" dirty="0">
                  <a:solidFill>
                    <a:schemeClr val="tx1"/>
                  </a:solidFill>
                  <a:latin typeface="+mj-lt"/>
                  <a:cs typeface="Calibri Light" panose="020F0302020204030204" pitchFamily="34" charset="0"/>
                </a:endParaRPr>
              </a:p>
              <a:p>
                <a:pPr>
                  <a:lnSpc>
                    <a:spcPct val="100000"/>
                  </a:lnSpc>
                  <a:spcBef>
                    <a:spcPts val="400"/>
                  </a:spcBef>
                  <a:spcAft>
                    <a:spcPts val="400"/>
                  </a:spcAft>
                  <a:buFont typeface="Arial" panose="020B0604020202020204" pitchFamily="34" charset="0"/>
                  <a:buChar char="•"/>
                </a:pPr>
                <a14:m>
                  <m:oMath xmlns:m="http://schemas.openxmlformats.org/officeDocument/2006/math">
                    <m:sSub>
                      <m:sSubPr>
                        <m:ctrlPr>
                          <a:rPr lang="en-US" altLang="en-IL" sz="2000" i="1" dirty="0">
                            <a:solidFill>
                              <a:schemeClr val="tx1"/>
                            </a:solidFill>
                            <a:latin typeface="Cambria Math" panose="02040503050406030204" pitchFamily="18" charset="0"/>
                            <a:cs typeface="Calibri Light" panose="020F0302020204030204" pitchFamily="34" charset="0"/>
                          </a:rPr>
                        </m:ctrlPr>
                      </m:sSubPr>
                      <m:e>
                        <m:r>
                          <a:rPr lang="en-US" altLang="en-IL" sz="2000" i="1" dirty="0">
                            <a:solidFill>
                              <a:schemeClr val="tx1"/>
                            </a:solidFill>
                            <a:latin typeface="Cambria Math" panose="02040503050406030204" pitchFamily="18" charset="0"/>
                            <a:cs typeface="Calibri Light" panose="020F0302020204030204" pitchFamily="34" charset="0"/>
                          </a:rPr>
                          <m:t>𝑉</m:t>
                        </m:r>
                      </m:e>
                      <m:sub>
                        <m:r>
                          <m:rPr>
                            <m:sty m:val="p"/>
                          </m:rPr>
                          <a:rPr lang="en-US" altLang="en-IL" sz="2000" b="0" i="0" dirty="0" smtClean="0">
                            <a:solidFill>
                              <a:schemeClr val="tx1"/>
                            </a:solidFill>
                            <a:latin typeface="Cambria Math" panose="02040503050406030204" pitchFamily="18" charset="0"/>
                            <a:cs typeface="Calibri Light" panose="020F0302020204030204" pitchFamily="34" charset="0"/>
                          </a:rPr>
                          <m:t>day</m:t>
                        </m:r>
                      </m:sub>
                    </m:sSub>
                  </m:oMath>
                </a14:m>
                <a:r>
                  <a:rPr lang="en-US" altLang="en-IL" sz="2400" dirty="0">
                    <a:solidFill>
                      <a:schemeClr val="tx1"/>
                    </a:solidFill>
                    <a:latin typeface="+mj-lt"/>
                    <a:cs typeface="Calibri Light" panose="020F0302020204030204" pitchFamily="34" charset="0"/>
                  </a:rPr>
                  <a:t> is a </a:t>
                </a:r>
                <a14:m>
                  <m:oMath xmlns:m="http://schemas.openxmlformats.org/officeDocument/2006/math">
                    <m:r>
                      <a:rPr lang="en-US" altLang="en-IL" sz="2400" i="1">
                        <a:solidFill>
                          <a:schemeClr val="tx1"/>
                        </a:solidFill>
                        <a:latin typeface="Cambria Math" panose="02040503050406030204" pitchFamily="18" charset="0"/>
                        <a:cs typeface="Calibri Light" panose="020F0302020204030204" pitchFamily="34" charset="0"/>
                      </a:rPr>
                      <m:t>1</m:t>
                    </m:r>
                    <m:r>
                      <a:rPr lang="en-US" altLang="en-IL" sz="2400" i="1">
                        <a:solidFill>
                          <a:schemeClr val="tx1"/>
                        </a:solidFill>
                        <a:latin typeface="Cambria Math" panose="02040503050406030204" pitchFamily="18" charset="0"/>
                        <a:cs typeface="Calibri Light" panose="020F0302020204030204" pitchFamily="34" charset="0"/>
                      </a:rPr>
                      <m:t>×</m:t>
                    </m:r>
                    <m:sSub>
                      <m:sSubPr>
                        <m:ctrlPr>
                          <a:rPr lang="en-US" altLang="en-IL" sz="2400" i="1">
                            <a:solidFill>
                              <a:schemeClr val="tx1"/>
                            </a:solidFill>
                            <a:latin typeface="Cambria Math" panose="02040503050406030204" pitchFamily="18" charset="0"/>
                            <a:cs typeface="Calibri Light" panose="020F0302020204030204" pitchFamily="34" charset="0"/>
                          </a:rPr>
                        </m:ctrlPr>
                      </m:sSubPr>
                      <m:e>
                        <m:r>
                          <a:rPr lang="en-US" altLang="en-IL" sz="2400" i="1">
                            <a:solidFill>
                              <a:schemeClr val="tx1"/>
                            </a:solidFill>
                            <a:latin typeface="Cambria Math" panose="02040503050406030204" pitchFamily="18" charset="0"/>
                            <a:cs typeface="Calibri Light" panose="020F0302020204030204" pitchFamily="34" charset="0"/>
                          </a:rPr>
                          <m:t>𝑛</m:t>
                        </m:r>
                      </m:e>
                      <m:sub>
                        <m:r>
                          <m:rPr>
                            <m:sty m:val="p"/>
                          </m:rPr>
                          <a:rPr lang="en-US" altLang="en-IL" sz="2400">
                            <a:solidFill>
                              <a:schemeClr val="tx1"/>
                            </a:solidFill>
                            <a:latin typeface="Cambria Math" panose="02040503050406030204" pitchFamily="18" charset="0"/>
                            <a:cs typeface="Calibri Light" panose="020F0302020204030204" pitchFamily="34" charset="0"/>
                          </a:rPr>
                          <m:t>sick</m:t>
                        </m:r>
                      </m:sub>
                    </m:sSub>
                    <m:r>
                      <a:rPr lang="en-US" altLang="en-IL" sz="2400" i="1">
                        <a:solidFill>
                          <a:schemeClr val="tx1"/>
                        </a:solidFill>
                        <a:latin typeface="Cambria Math" panose="02040503050406030204" pitchFamily="18" charset="0"/>
                        <a:cs typeface="Calibri Light" panose="020F0302020204030204" pitchFamily="34" charset="0"/>
                      </a:rPr>
                      <m:t> </m:t>
                    </m:r>
                  </m:oMath>
                </a14:m>
                <a:r>
                  <a:rPr lang="en-US" altLang="en-IL" sz="2400" dirty="0">
                    <a:solidFill>
                      <a:schemeClr val="tx1"/>
                    </a:solidFill>
                    <a:latin typeface="+mj-lt"/>
                    <a:cs typeface="Calibri Light" panose="020F0302020204030204" pitchFamily="34" charset="0"/>
                  </a:rPr>
                  <a:t>vector of the number of the day in which each sick person was infected</a:t>
                </a:r>
              </a:p>
              <a:p>
                <a:pPr marL="0" indent="0">
                  <a:spcBef>
                    <a:spcPts val="400"/>
                  </a:spcBef>
                  <a:spcAft>
                    <a:spcPts val="400"/>
                  </a:spcAft>
                  <a:buNone/>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p:txBody>
          </p:sp>
        </mc:Choice>
        <mc:Fallback xmlns="">
          <p:sp>
            <p:nvSpPr>
              <p:cNvPr id="3" name="Content Placeholder 2">
                <a:extLst>
                  <a:ext uri="{FF2B5EF4-FFF2-40B4-BE49-F238E27FC236}">
                    <a16:creationId xmlns:a16="http://schemas.microsoft.com/office/drawing/2014/main" id="{4B5EEE91-2D43-4731-A137-E466E9A980AE}"/>
                  </a:ext>
                </a:extLst>
              </p:cNvPr>
              <p:cNvSpPr>
                <a:spLocks noGrp="1" noRot="1" noChangeAspect="1" noMove="1" noResize="1" noEditPoints="1" noAdjustHandles="1" noChangeArrowheads="1" noChangeShapeType="1" noTextEdit="1"/>
              </p:cNvSpPr>
              <p:nvPr>
                <p:ph idx="1"/>
              </p:nvPr>
            </p:nvSpPr>
            <p:spPr>
              <a:xfrm>
                <a:off x="2160000" y="2520000"/>
                <a:ext cx="8640000" cy="3758400"/>
              </a:xfrm>
              <a:blipFill>
                <a:blip r:embed="rId2"/>
                <a:stretch>
                  <a:fillRect l="-917" t="-1297"/>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30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The algorithm </a:t>
            </a:r>
            <a:endParaRPr lang="en-IL" sz="4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9360000" cy="3758400"/>
              </a:xfrm>
            </p:spPr>
            <p:txBody>
              <a:bodyPr>
                <a:noAutofit/>
              </a:bodyPr>
              <a:lstStyle/>
              <a:p>
                <a:pPr marL="0" indent="0">
                  <a:lnSpc>
                    <a:spcPct val="100000"/>
                  </a:lnSpc>
                  <a:spcBef>
                    <a:spcPts val="400"/>
                  </a:spcBef>
                  <a:spcAft>
                    <a:spcPts val="400"/>
                  </a:spcAft>
                  <a:buNone/>
                </a:pPr>
                <a:endParaRPr lang="en-US" altLang="en-IL" sz="2400" dirty="0">
                  <a:solidFill>
                    <a:schemeClr val="tx1"/>
                  </a:solidFill>
                  <a:latin typeface="+mj-lt"/>
                  <a:cs typeface="Calibri Light" panose="020F0302020204030204" pitchFamily="34" charset="0"/>
                </a:endParaRPr>
              </a:p>
              <a:p>
                <a:pPr marL="0" indent="0">
                  <a:lnSpc>
                    <a:spcPct val="100000"/>
                  </a:lnSpc>
                  <a:spcBef>
                    <a:spcPts val="400"/>
                  </a:spcBef>
                  <a:spcAft>
                    <a:spcPts val="400"/>
                  </a:spcAft>
                  <a:buNone/>
                </a:pPr>
                <a:r>
                  <a:rPr lang="en-US" altLang="en-IL" sz="2400" dirty="0">
                    <a:solidFill>
                      <a:schemeClr val="tx1"/>
                    </a:solidFill>
                    <a:latin typeface="+mj-lt"/>
                    <a:cs typeface="Calibri Light" panose="020F0302020204030204" pitchFamily="34" charset="0"/>
                  </a:rPr>
                  <a:t>For each day (</a:t>
                </a:r>
                <a14:m>
                  <m:oMath xmlns:m="http://schemas.openxmlformats.org/officeDocument/2006/math">
                    <m:r>
                      <a:rPr lang="en-US" altLang="en-IL" b="0" i="1" dirty="0" smtClean="0">
                        <a:solidFill>
                          <a:schemeClr val="tx1"/>
                        </a:solidFill>
                        <a:latin typeface="Cambria Math" panose="02040503050406030204" pitchFamily="18" charset="0"/>
                        <a:cs typeface="Calibri Light" panose="020F0302020204030204" pitchFamily="34" charset="0"/>
                      </a:rPr>
                      <m:t>𝑡</m:t>
                    </m:r>
                    <m:r>
                      <a:rPr lang="en-US" altLang="en-IL" i="1" dirty="0" smtClean="0">
                        <a:solidFill>
                          <a:schemeClr val="tx1"/>
                        </a:solidFill>
                        <a:latin typeface="Cambria Math" panose="02040503050406030204" pitchFamily="18" charset="0"/>
                        <a:cs typeface="Calibri Light" panose="020F0302020204030204" pitchFamily="34" charset="0"/>
                      </a:rPr>
                      <m:t>=[</m:t>
                    </m:r>
                    <m:r>
                      <a:rPr lang="en-US" altLang="en-IL" i="1" dirty="0" smtClean="0">
                        <a:solidFill>
                          <a:schemeClr val="tx1"/>
                        </a:solidFill>
                        <a:latin typeface="Cambria Math" panose="02040503050406030204" pitchFamily="18" charset="0"/>
                        <a:cs typeface="Calibri Light" panose="020F0302020204030204" pitchFamily="34" charset="0"/>
                      </a:rPr>
                      <m:t>1</m:t>
                    </m:r>
                    <m:r>
                      <a:rPr lang="en-US" altLang="en-IL" i="1" dirty="0" smtClean="0">
                        <a:solidFill>
                          <a:schemeClr val="tx1"/>
                        </a:solidFill>
                        <a:latin typeface="Cambria Math" panose="02040503050406030204" pitchFamily="18" charset="0"/>
                        <a:cs typeface="Calibri Light" panose="020F0302020204030204" pitchFamily="34" charset="0"/>
                      </a:rPr>
                      <m:t>,</m:t>
                    </m:r>
                    <m:r>
                      <a:rPr lang="en-US" altLang="en-IL" i="1" dirty="0" smtClean="0">
                        <a:solidFill>
                          <a:schemeClr val="tx1"/>
                        </a:solidFill>
                        <a:latin typeface="Cambria Math" panose="02040503050406030204" pitchFamily="18" charset="0"/>
                        <a:cs typeface="Calibri Light" panose="020F0302020204030204" pitchFamily="34" charset="0"/>
                      </a:rPr>
                      <m:t>2</m:t>
                    </m:r>
                    <m:r>
                      <a:rPr lang="en-US" altLang="en-IL" i="1" dirty="0" smtClean="0">
                        <a:solidFill>
                          <a:schemeClr val="tx1"/>
                        </a:solidFill>
                        <a:latin typeface="Cambria Math" panose="02040503050406030204" pitchFamily="18" charset="0"/>
                        <a:cs typeface="Calibri Light" panose="020F0302020204030204" pitchFamily="34" charset="0"/>
                      </a:rPr>
                      <m:t>…</m:t>
                    </m:r>
                    <m:r>
                      <a:rPr lang="en-US" altLang="en-IL" i="1" dirty="0" smtClean="0">
                        <a:solidFill>
                          <a:schemeClr val="tx1"/>
                        </a:solidFill>
                        <a:latin typeface="Cambria Math" panose="02040503050406030204" pitchFamily="18" charset="0"/>
                        <a:cs typeface="Calibri Light" panose="020F0302020204030204" pitchFamily="34" charset="0"/>
                      </a:rPr>
                      <m:t>200</m:t>
                    </m:r>
                    <m:r>
                      <a:rPr lang="en-US" altLang="en-IL" i="1" dirty="0" smtClean="0">
                        <a:solidFill>
                          <a:schemeClr val="tx1"/>
                        </a:solidFill>
                        <a:latin typeface="Cambria Math" panose="02040503050406030204" pitchFamily="18" charset="0"/>
                        <a:cs typeface="Calibri Light" panose="020F0302020204030204" pitchFamily="34" charset="0"/>
                      </a:rPr>
                      <m:t>]</m:t>
                    </m:r>
                  </m:oMath>
                </a14:m>
                <a:r>
                  <a:rPr lang="en-US" altLang="en-IL" sz="2400" dirty="0">
                    <a:solidFill>
                      <a:schemeClr val="tx1"/>
                    </a:solidFill>
                    <a:latin typeface="+mj-lt"/>
                    <a:cs typeface="Calibri Light" panose="020F0302020204030204" pitchFamily="34" charset="0"/>
                  </a:rPr>
                  <a:t>):</a:t>
                </a:r>
              </a:p>
              <a:p>
                <a:pPr marL="457200" indent="-457200">
                  <a:lnSpc>
                    <a:spcPct val="100000"/>
                  </a:lnSpc>
                  <a:spcBef>
                    <a:spcPts val="400"/>
                  </a:spcBef>
                  <a:spcAft>
                    <a:spcPts val="400"/>
                  </a:spcAft>
                  <a:buAutoNum type="arabicPeriod"/>
                </a:pPr>
                <a:r>
                  <a:rPr lang="en-US" altLang="en-IL" sz="2400" dirty="0">
                    <a:solidFill>
                      <a:schemeClr val="tx1"/>
                    </a:solidFill>
                    <a:latin typeface="+mj-lt"/>
                    <a:cs typeface="Calibri Light" panose="020F0302020204030204" pitchFamily="34" charset="0"/>
                  </a:rPr>
                  <a:t>We check if the </a:t>
                </a:r>
                <a14:m>
                  <m:oMath xmlns:m="http://schemas.openxmlformats.org/officeDocument/2006/math">
                    <m:sSup>
                      <m:sSupPr>
                        <m:ctrlPr>
                          <a:rPr lang="en-US" altLang="en-IL" sz="2400" i="1" dirty="0">
                            <a:solidFill>
                              <a:schemeClr val="tx1"/>
                            </a:solidFill>
                            <a:latin typeface="Cambria Math" panose="02040503050406030204" pitchFamily="18" charset="0"/>
                            <a:cs typeface="Calibri Light" panose="020F0302020204030204" pitchFamily="34" charset="0"/>
                          </a:rPr>
                        </m:ctrlPr>
                      </m:sSupPr>
                      <m:e>
                        <m:r>
                          <a:rPr lang="en-US" altLang="en-IL" sz="2400" i="1" dirty="0">
                            <a:solidFill>
                              <a:schemeClr val="tx1"/>
                            </a:solidFill>
                            <a:latin typeface="Cambria Math" panose="02040503050406030204" pitchFamily="18" charset="0"/>
                            <a:cs typeface="Calibri Light" panose="020F0302020204030204" pitchFamily="34" charset="0"/>
                          </a:rPr>
                          <m:t>𝑗</m:t>
                        </m:r>
                      </m:e>
                      <m:sup>
                        <m:r>
                          <a:rPr lang="en-US" altLang="en-IL" sz="2400" i="1" dirty="0">
                            <a:solidFill>
                              <a:schemeClr val="tx1"/>
                            </a:solidFill>
                            <a:latin typeface="Cambria Math" panose="02040503050406030204" pitchFamily="18" charset="0"/>
                            <a:cs typeface="Calibri Light" panose="020F0302020204030204" pitchFamily="34" charset="0"/>
                          </a:rPr>
                          <m:t>𝑡</m:t>
                        </m:r>
                        <m:r>
                          <a:rPr lang="en-US" altLang="en-IL" sz="2400" i="1" dirty="0">
                            <a:solidFill>
                              <a:schemeClr val="tx1"/>
                            </a:solidFill>
                            <a:latin typeface="Cambria Math" panose="02040503050406030204" pitchFamily="18" charset="0"/>
                            <a:cs typeface="Calibri Light" panose="020F0302020204030204" pitchFamily="34" charset="0"/>
                          </a:rPr>
                          <m:t>h</m:t>
                        </m:r>
                      </m:sup>
                    </m:sSup>
                  </m:oMath>
                </a14:m>
                <a:r>
                  <a:rPr lang="en-US" altLang="en-IL" sz="2400" dirty="0">
                    <a:solidFill>
                      <a:schemeClr val="tx1"/>
                    </a:solidFill>
                    <a:latin typeface="+mj-lt"/>
                    <a:cs typeface="Calibri Light" panose="020F0302020204030204" pitchFamily="34" charset="0"/>
                  </a:rPr>
                  <a:t> sick person is still sick by:</a:t>
                </a:r>
              </a:p>
              <a:p>
                <a:pPr lvl="1">
                  <a:spcBef>
                    <a:spcPts val="400"/>
                  </a:spcBef>
                  <a:spcAft>
                    <a:spcPts val="400"/>
                  </a:spcAft>
                  <a:buFont typeface="Arial" panose="020B0604020202020204" pitchFamily="34" charset="0"/>
                  <a:buChar char="•"/>
                </a:pPr>
                <a:r>
                  <a:rPr lang="en-US" altLang="en-IL" sz="2000" dirty="0">
                    <a:solidFill>
                      <a:schemeClr val="tx1"/>
                    </a:solidFill>
                    <a:cs typeface="Calibri Light" panose="020F0302020204030204" pitchFamily="34" charset="0"/>
                  </a:rPr>
                  <a:t>Computing </a:t>
                </a:r>
                <a14:m>
                  <m:oMath xmlns:m="http://schemas.openxmlformats.org/officeDocument/2006/math">
                    <m:sSub>
                      <m:sSubPr>
                        <m:ctrlPr>
                          <a:rPr lang="en-US" altLang="en-IL" sz="2000" i="1" dirty="0" smtClean="0">
                            <a:solidFill>
                              <a:schemeClr val="tx1"/>
                            </a:solidFill>
                            <a:latin typeface="Cambria Math" panose="02040503050406030204" pitchFamily="18" charset="0"/>
                            <a:cs typeface="Calibri Light" panose="020F0302020204030204" pitchFamily="34" charset="0"/>
                          </a:rPr>
                        </m:ctrlPr>
                      </m:sSubPr>
                      <m:e>
                        <m:r>
                          <a:rPr lang="en-US" altLang="en-IL" sz="2000" b="0" i="1" dirty="0" smtClean="0">
                            <a:solidFill>
                              <a:schemeClr val="tx1"/>
                            </a:solidFill>
                            <a:latin typeface="Cambria Math" panose="02040503050406030204" pitchFamily="18" charset="0"/>
                            <a:cs typeface="Calibri Light" panose="020F0302020204030204" pitchFamily="34" charset="0"/>
                          </a:rPr>
                          <m:t> </m:t>
                        </m:r>
                        <m:r>
                          <a:rPr lang="en-US" altLang="en-IL" sz="2000" b="0" i="1" dirty="0" smtClean="0">
                            <a:solidFill>
                              <a:schemeClr val="tx1"/>
                            </a:solidFill>
                            <a:latin typeface="Cambria Math" panose="02040503050406030204" pitchFamily="18" charset="0"/>
                            <a:cs typeface="Calibri Light" panose="020F0302020204030204" pitchFamily="34" charset="0"/>
                          </a:rPr>
                          <m:t>𝑡</m:t>
                        </m:r>
                      </m:e>
                      <m:sub>
                        <m:r>
                          <a:rPr lang="en-US" altLang="en-IL" sz="2000" b="0" i="1" dirty="0" smtClean="0">
                            <a:solidFill>
                              <a:schemeClr val="tx1"/>
                            </a:solidFill>
                            <a:latin typeface="Cambria Math" panose="02040503050406030204" pitchFamily="18" charset="0"/>
                            <a:cs typeface="Calibri Light" panose="020F0302020204030204" pitchFamily="34" charset="0"/>
                          </a:rPr>
                          <m:t>𝑟</m:t>
                        </m:r>
                        <m:r>
                          <a:rPr lang="en-US" altLang="en-IL" sz="2000" i="1" dirty="0" smtClean="0">
                            <a:solidFill>
                              <a:schemeClr val="tx1"/>
                            </a:solidFill>
                            <a:latin typeface="Cambria Math" panose="02040503050406030204" pitchFamily="18" charset="0"/>
                            <a:cs typeface="Calibri Light" panose="020F0302020204030204" pitchFamily="34" charset="0"/>
                          </a:rPr>
                          <m:t>𝑒𝑐𝑜𝑣</m:t>
                        </m:r>
                        <m:r>
                          <a:rPr lang="en-US" altLang="en-IL" sz="2000" b="0" i="1" dirty="0" smtClean="0">
                            <a:solidFill>
                              <a:schemeClr val="tx1"/>
                            </a:solidFill>
                            <a:latin typeface="Cambria Math" panose="02040503050406030204" pitchFamily="18" charset="0"/>
                            <a:cs typeface="Calibri Light" panose="020F0302020204030204" pitchFamily="34" charset="0"/>
                          </a:rPr>
                          <m:t>𝑒𝑟𝑦</m:t>
                        </m:r>
                      </m:sub>
                    </m:sSub>
                    <m:r>
                      <a:rPr lang="en-US" altLang="en-IL" sz="2000" b="0" i="0" dirty="0" smtClean="0">
                        <a:solidFill>
                          <a:schemeClr val="tx1"/>
                        </a:solidFill>
                        <a:latin typeface="Cambria Math" panose="02040503050406030204" pitchFamily="18" charset="0"/>
                        <a:cs typeface="Calibri Light" panose="020F0302020204030204" pitchFamily="34" charset="0"/>
                      </a:rPr>
                      <m:t> </m:t>
                    </m:r>
                  </m:oMath>
                </a14:m>
                <a:r>
                  <a:rPr lang="en-US" altLang="en-IL" sz="2200" dirty="0">
                    <a:solidFill>
                      <a:schemeClr val="tx1"/>
                    </a:solidFill>
                    <a:latin typeface="+mj-lt"/>
                    <a:cs typeface="Calibri Light" panose="020F0302020204030204" pitchFamily="34" charset="0"/>
                  </a:rPr>
                  <a:t>which is normally distributed, so that</a:t>
                </a:r>
                <a:r>
                  <a:rPr lang="en-US" altLang="en-IL" sz="2200" dirty="0">
                    <a:solidFill>
                      <a:schemeClr val="tx1"/>
                    </a:solidFill>
                    <a:cs typeface="Calibri Light" panose="020F0302020204030204" pitchFamily="34" charset="0"/>
                  </a:rPr>
                  <a:t>: </a:t>
                </a:r>
                <a14:m>
                  <m:oMath xmlns:m="http://schemas.openxmlformats.org/officeDocument/2006/math">
                    <m:r>
                      <a:rPr lang="en-US" altLang="en-IL" sz="2000" i="1" dirty="0" smtClean="0">
                        <a:solidFill>
                          <a:schemeClr val="tx1"/>
                        </a:solidFill>
                        <a:latin typeface="Cambria Math" panose="02040503050406030204" pitchFamily="18" charset="0"/>
                        <a:cs typeface="Calibri Light" panose="020F0302020204030204" pitchFamily="34" charset="0"/>
                      </a:rPr>
                      <m:t>𝑃</m:t>
                    </m:r>
                    <m:d>
                      <m:dPr>
                        <m:ctrlPr>
                          <a:rPr lang="en-US" altLang="en-IL" sz="2000" i="1" dirty="0" smtClean="0">
                            <a:solidFill>
                              <a:schemeClr val="tx1"/>
                            </a:solidFill>
                            <a:latin typeface="Cambria Math" panose="02040503050406030204" pitchFamily="18" charset="0"/>
                            <a:cs typeface="Calibri Light" panose="020F0302020204030204" pitchFamily="34" charset="0"/>
                          </a:rPr>
                        </m:ctrlPr>
                      </m:dPr>
                      <m:e>
                        <m:sSub>
                          <m:sSubPr>
                            <m:ctrlPr>
                              <a:rPr lang="en-US" altLang="en-IL" sz="2000" i="1" dirty="0">
                                <a:solidFill>
                                  <a:schemeClr val="tx1"/>
                                </a:solidFill>
                                <a:latin typeface="Cambria Math" panose="02040503050406030204" pitchFamily="18" charset="0"/>
                                <a:cs typeface="Calibri Light" panose="020F0302020204030204" pitchFamily="34" charset="0"/>
                              </a:rPr>
                            </m:ctrlPr>
                          </m:sSubPr>
                          <m:e>
                            <m:r>
                              <a:rPr lang="en-US" altLang="en-IL" sz="2000" i="1" dirty="0">
                                <a:solidFill>
                                  <a:schemeClr val="tx1"/>
                                </a:solidFill>
                                <a:latin typeface="Cambria Math" panose="02040503050406030204" pitchFamily="18" charset="0"/>
                                <a:cs typeface="Calibri Light" panose="020F0302020204030204" pitchFamily="34" charset="0"/>
                              </a:rPr>
                              <m:t>𝑡</m:t>
                            </m:r>
                          </m:e>
                          <m:sub>
                            <m:r>
                              <a:rPr lang="en-US" altLang="en-IL" sz="2000" i="1" dirty="0">
                                <a:solidFill>
                                  <a:schemeClr val="tx1"/>
                                </a:solidFill>
                                <a:latin typeface="Cambria Math" panose="02040503050406030204" pitchFamily="18" charset="0"/>
                                <a:cs typeface="Calibri Light" panose="020F0302020204030204" pitchFamily="34" charset="0"/>
                              </a:rPr>
                              <m:t>𝑟𝑒𝑐𝑜𝑣𝑒𝑟𝑦</m:t>
                            </m:r>
                          </m:sub>
                        </m:sSub>
                      </m:e>
                    </m:d>
                    <m:r>
                      <a:rPr lang="en-US" altLang="en-IL" sz="2000" i="1" dirty="0" smtClean="0">
                        <a:solidFill>
                          <a:schemeClr val="tx1"/>
                        </a:solidFill>
                        <a:latin typeface="Cambria Math" panose="02040503050406030204" pitchFamily="18" charset="0"/>
                        <a:cs typeface="Calibri Light" panose="020F0302020204030204" pitchFamily="34" charset="0"/>
                      </a:rPr>
                      <m:t>~</m:t>
                    </m:r>
                    <m:f>
                      <m:fPr>
                        <m:ctrlPr>
                          <a:rPr lang="en-US" altLang="en-IL" sz="2000" i="1" dirty="0">
                            <a:solidFill>
                              <a:schemeClr val="tx1"/>
                            </a:solidFill>
                            <a:latin typeface="Cambria Math" panose="02040503050406030204" pitchFamily="18" charset="0"/>
                            <a:cs typeface="Calibri Light" panose="020F0302020204030204" pitchFamily="34" charset="0"/>
                          </a:rPr>
                        </m:ctrlPr>
                      </m:fPr>
                      <m:num>
                        <m:r>
                          <a:rPr lang="en-US" altLang="en-IL" sz="2000" dirty="0">
                            <a:solidFill>
                              <a:schemeClr val="tx1"/>
                            </a:solidFill>
                            <a:latin typeface="Cambria Math" panose="02040503050406030204" pitchFamily="18" charset="0"/>
                            <a:cs typeface="Calibri Light" panose="020F0302020204030204" pitchFamily="34" charset="0"/>
                          </a:rPr>
                          <m:t>1</m:t>
                        </m:r>
                      </m:num>
                      <m:den>
                        <m:r>
                          <a:rPr lang="en-US" altLang="en-IL" sz="2000" dirty="0">
                            <a:solidFill>
                              <a:schemeClr val="tx1"/>
                            </a:solidFill>
                            <a:latin typeface="Cambria Math" panose="02040503050406030204" pitchFamily="18" charset="0"/>
                            <a:cs typeface="Calibri Light" panose="020F0302020204030204" pitchFamily="34" charset="0"/>
                          </a:rPr>
                          <m:t>2</m:t>
                        </m:r>
                      </m:den>
                    </m:f>
                    <m:r>
                      <a:rPr lang="en-US" altLang="en-IL" sz="2000" b="0" i="1" dirty="0" smtClean="0">
                        <a:solidFill>
                          <a:schemeClr val="tx1"/>
                        </a:solidFill>
                        <a:latin typeface="Cambria Math" panose="02040503050406030204" pitchFamily="18" charset="0"/>
                        <a:cs typeface="Calibri Light" panose="020F0302020204030204" pitchFamily="34" charset="0"/>
                      </a:rPr>
                      <m:t>×</m:t>
                    </m:r>
                    <m:d>
                      <m:dPr>
                        <m:begChr m:val="{"/>
                        <m:endChr m:val="}"/>
                        <m:ctrlPr>
                          <a:rPr lang="en-US" altLang="en-IL" sz="2000" b="0" i="1" dirty="0" smtClean="0">
                            <a:solidFill>
                              <a:schemeClr val="tx1"/>
                            </a:solidFill>
                            <a:latin typeface="Cambria Math" panose="02040503050406030204" pitchFamily="18" charset="0"/>
                            <a:cs typeface="Calibri Light" panose="020F0302020204030204" pitchFamily="34" charset="0"/>
                          </a:rPr>
                        </m:ctrlPr>
                      </m:dPr>
                      <m:e>
                        <m:func>
                          <m:funcPr>
                            <m:ctrlPr>
                              <a:rPr lang="en-US" altLang="en-IL" sz="2000" i="1" dirty="0">
                                <a:solidFill>
                                  <a:schemeClr val="tx1"/>
                                </a:solidFill>
                                <a:latin typeface="Cambria Math" panose="02040503050406030204" pitchFamily="18" charset="0"/>
                                <a:cs typeface="Calibri Light" panose="020F0302020204030204" pitchFamily="34" charset="0"/>
                              </a:rPr>
                            </m:ctrlPr>
                          </m:funcPr>
                          <m:fName>
                            <m:r>
                              <m:rPr>
                                <m:sty m:val="p"/>
                              </m:rPr>
                              <a:rPr lang="en-US" altLang="en-IL" sz="2000" dirty="0">
                                <a:solidFill>
                                  <a:schemeClr val="tx1"/>
                                </a:solidFill>
                                <a:latin typeface="Cambria Math" panose="02040503050406030204" pitchFamily="18" charset="0"/>
                                <a:cs typeface="Calibri Light" panose="020F0302020204030204" pitchFamily="34" charset="0"/>
                              </a:rPr>
                              <m:t>exp</m:t>
                            </m:r>
                          </m:fName>
                          <m:e>
                            <m:d>
                              <m:dPr>
                                <m:begChr m:val="["/>
                                <m:endChr m:val="]"/>
                                <m:ctrlPr>
                                  <a:rPr lang="en-US" altLang="en-IL" sz="2000" i="1" dirty="0">
                                    <a:solidFill>
                                      <a:schemeClr val="tx1"/>
                                    </a:solidFill>
                                    <a:latin typeface="Cambria Math" panose="02040503050406030204" pitchFamily="18" charset="0"/>
                                    <a:cs typeface="Calibri Light" panose="020F0302020204030204" pitchFamily="34" charset="0"/>
                                  </a:rPr>
                                </m:ctrlPr>
                              </m:dPr>
                              <m:e>
                                <m:f>
                                  <m:fPr>
                                    <m:ctrlPr>
                                      <a:rPr lang="en-US" altLang="en-IL" sz="2000" i="1" dirty="0">
                                        <a:solidFill>
                                          <a:schemeClr val="tx1"/>
                                        </a:solidFill>
                                        <a:latin typeface="Cambria Math" panose="02040503050406030204" pitchFamily="18" charset="0"/>
                                        <a:cs typeface="Calibri Light" panose="020F0302020204030204" pitchFamily="34" charset="0"/>
                                      </a:rPr>
                                    </m:ctrlPr>
                                  </m:fPr>
                                  <m:num>
                                    <m:sSup>
                                      <m:sSupPr>
                                        <m:ctrlPr>
                                          <a:rPr lang="en-US" altLang="en-IL" sz="2000" i="1" dirty="0">
                                            <a:solidFill>
                                              <a:schemeClr val="tx1"/>
                                            </a:solidFill>
                                            <a:latin typeface="Cambria Math" panose="02040503050406030204" pitchFamily="18" charset="0"/>
                                            <a:cs typeface="Calibri Light" panose="020F0302020204030204" pitchFamily="34" charset="0"/>
                                          </a:rPr>
                                        </m:ctrlPr>
                                      </m:sSupPr>
                                      <m:e>
                                        <m:d>
                                          <m:dPr>
                                            <m:ctrlPr>
                                              <a:rPr lang="en-US" altLang="en-IL" sz="2000" i="1" dirty="0">
                                                <a:solidFill>
                                                  <a:schemeClr val="tx1"/>
                                                </a:solidFill>
                                                <a:latin typeface="Cambria Math" panose="02040503050406030204" pitchFamily="18" charset="0"/>
                                                <a:cs typeface="Calibri Light" panose="020F0302020204030204" pitchFamily="34" charset="0"/>
                                              </a:rPr>
                                            </m:ctrlPr>
                                          </m:dPr>
                                          <m:e>
                                            <m:sSub>
                                              <m:sSubPr>
                                                <m:ctrlPr>
                                                  <a:rPr lang="en-US" altLang="en-IL" sz="2000" i="1" dirty="0">
                                                    <a:solidFill>
                                                      <a:schemeClr val="tx1"/>
                                                    </a:solidFill>
                                                    <a:latin typeface="Cambria Math" panose="02040503050406030204" pitchFamily="18" charset="0"/>
                                                    <a:cs typeface="Calibri Light" panose="020F0302020204030204" pitchFamily="34" charset="0"/>
                                                  </a:rPr>
                                                </m:ctrlPr>
                                              </m:sSubPr>
                                              <m:e>
                                                <m:r>
                                                  <a:rPr lang="en-US" altLang="en-IL" sz="2000" i="1" dirty="0">
                                                    <a:solidFill>
                                                      <a:schemeClr val="tx1"/>
                                                    </a:solidFill>
                                                    <a:latin typeface="Cambria Math" panose="02040503050406030204" pitchFamily="18" charset="0"/>
                                                    <a:cs typeface="Calibri Light" panose="020F0302020204030204" pitchFamily="34" charset="0"/>
                                                  </a:rPr>
                                                  <m:t>𝑡</m:t>
                                                </m:r>
                                              </m:e>
                                              <m:sub>
                                                <m:r>
                                                  <a:rPr lang="en-US" altLang="en-IL" sz="2000" i="1" dirty="0">
                                                    <a:solidFill>
                                                      <a:schemeClr val="tx1"/>
                                                    </a:solidFill>
                                                    <a:latin typeface="Cambria Math" panose="02040503050406030204" pitchFamily="18" charset="0"/>
                                                    <a:cs typeface="Calibri Light" panose="020F0302020204030204" pitchFamily="34" charset="0"/>
                                                  </a:rPr>
                                                  <m:t>𝑟𝑒𝑐𝑜𝑣𝑒𝑟𝑦</m:t>
                                                </m:r>
                                              </m:sub>
                                            </m:sSub>
                                            <m:r>
                                              <a:rPr lang="en-US" altLang="en-IL" sz="2000" i="1" dirty="0">
                                                <a:solidFill>
                                                  <a:schemeClr val="tx1"/>
                                                </a:solidFill>
                                                <a:latin typeface="Cambria Math" panose="02040503050406030204" pitchFamily="18" charset="0"/>
                                                <a:cs typeface="Calibri Light" panose="020F0302020204030204" pitchFamily="34" charset="0"/>
                                              </a:rPr>
                                              <m:t>−</m:t>
                                            </m:r>
                                            <m:r>
                                              <a:rPr lang="en-US" altLang="en-IL" sz="2000" b="0" i="1" dirty="0" smtClean="0">
                                                <a:solidFill>
                                                  <a:schemeClr val="tx1"/>
                                                </a:solidFill>
                                                <a:latin typeface="Cambria Math" panose="02040503050406030204" pitchFamily="18" charset="0"/>
                                                <a:cs typeface="Calibri Light" panose="020F0302020204030204" pitchFamily="34" charset="0"/>
                                              </a:rPr>
                                              <m:t>14</m:t>
                                            </m:r>
                                          </m:e>
                                        </m:d>
                                      </m:e>
                                      <m:sup>
                                        <m:r>
                                          <a:rPr lang="en-US" altLang="en-IL" sz="2000" i="1" dirty="0">
                                            <a:solidFill>
                                              <a:schemeClr val="tx1"/>
                                            </a:solidFill>
                                            <a:latin typeface="Cambria Math" panose="02040503050406030204" pitchFamily="18" charset="0"/>
                                            <a:cs typeface="Calibri Light" panose="020F0302020204030204" pitchFamily="34" charset="0"/>
                                          </a:rPr>
                                          <m:t>2</m:t>
                                        </m:r>
                                      </m:sup>
                                    </m:sSup>
                                  </m:num>
                                  <m:den>
                                    <m:r>
                                      <a:rPr lang="en-US" altLang="en-IL" sz="2000" i="1" dirty="0">
                                        <a:solidFill>
                                          <a:schemeClr val="tx1"/>
                                        </a:solidFill>
                                        <a:latin typeface="Cambria Math" panose="02040503050406030204" pitchFamily="18" charset="0"/>
                                        <a:cs typeface="Calibri Light" panose="020F0302020204030204" pitchFamily="34" charset="0"/>
                                      </a:rPr>
                                      <m:t>2</m:t>
                                    </m:r>
                                    <m:r>
                                      <a:rPr lang="en-US" altLang="en-IL" sz="2000" i="1" dirty="0">
                                        <a:solidFill>
                                          <a:schemeClr val="tx1"/>
                                        </a:solidFill>
                                        <a:latin typeface="Cambria Math" panose="02040503050406030204" pitchFamily="18" charset="0"/>
                                        <a:cs typeface="Calibri Light" panose="020F0302020204030204" pitchFamily="34" charset="0"/>
                                      </a:rPr>
                                      <m:t>⋅</m:t>
                                    </m:r>
                                    <m:sSup>
                                      <m:sSupPr>
                                        <m:ctrlPr>
                                          <a:rPr lang="en-US" altLang="en-IL" sz="2000" i="1" dirty="0">
                                            <a:solidFill>
                                              <a:schemeClr val="tx1"/>
                                            </a:solidFill>
                                            <a:latin typeface="Cambria Math" panose="02040503050406030204" pitchFamily="18" charset="0"/>
                                            <a:cs typeface="Calibri Light" panose="020F0302020204030204" pitchFamily="34" charset="0"/>
                                          </a:rPr>
                                        </m:ctrlPr>
                                      </m:sSupPr>
                                      <m:e>
                                        <m:r>
                                          <a:rPr lang="en-US" altLang="en-IL" sz="2000" b="0" i="1" dirty="0" smtClean="0">
                                            <a:solidFill>
                                              <a:schemeClr val="tx1"/>
                                            </a:solidFill>
                                            <a:latin typeface="Cambria Math" panose="02040503050406030204" pitchFamily="18" charset="0"/>
                                            <a:cs typeface="Calibri Light" panose="020F0302020204030204" pitchFamily="34" charset="0"/>
                                          </a:rPr>
                                          <m:t>4</m:t>
                                        </m:r>
                                      </m:e>
                                      <m:sup>
                                        <m:r>
                                          <a:rPr lang="en-US" altLang="en-IL" sz="2000" i="1" dirty="0">
                                            <a:solidFill>
                                              <a:schemeClr val="tx1"/>
                                            </a:solidFill>
                                            <a:latin typeface="Cambria Math" panose="02040503050406030204" pitchFamily="18" charset="0"/>
                                            <a:cs typeface="Calibri Light" panose="020F0302020204030204" pitchFamily="34" charset="0"/>
                                          </a:rPr>
                                          <m:t>2</m:t>
                                        </m:r>
                                      </m:sup>
                                    </m:sSup>
                                  </m:den>
                                </m:f>
                              </m:e>
                            </m:d>
                            <m:r>
                              <a:rPr lang="en-US" altLang="en-IL" sz="2000" i="1" dirty="0">
                                <a:solidFill>
                                  <a:schemeClr val="tx1"/>
                                </a:solidFill>
                                <a:latin typeface="Cambria Math" panose="02040503050406030204" pitchFamily="18" charset="0"/>
                                <a:cs typeface="Calibri Light" panose="020F0302020204030204" pitchFamily="34" charset="0"/>
                              </a:rPr>
                              <m:t> </m:t>
                            </m:r>
                          </m:e>
                        </m:func>
                        <m:r>
                          <a:rPr lang="en-US" altLang="en-IL" sz="2000" b="0" i="1" dirty="0" smtClean="0">
                            <a:solidFill>
                              <a:schemeClr val="tx1"/>
                            </a:solidFill>
                            <a:latin typeface="Cambria Math" panose="02040503050406030204" pitchFamily="18" charset="0"/>
                            <a:cs typeface="Calibri Light" panose="020F0302020204030204" pitchFamily="34" charset="0"/>
                          </a:rPr>
                          <m:t>+</m:t>
                        </m:r>
                        <m:func>
                          <m:funcPr>
                            <m:ctrlPr>
                              <a:rPr lang="en-US" altLang="en-IL" sz="2000" i="1" dirty="0">
                                <a:solidFill>
                                  <a:schemeClr val="tx1"/>
                                </a:solidFill>
                                <a:latin typeface="Cambria Math" panose="02040503050406030204" pitchFamily="18" charset="0"/>
                                <a:cs typeface="Calibri Light" panose="020F0302020204030204" pitchFamily="34" charset="0"/>
                              </a:rPr>
                            </m:ctrlPr>
                          </m:funcPr>
                          <m:fName>
                            <m:r>
                              <m:rPr>
                                <m:sty m:val="p"/>
                              </m:rPr>
                              <a:rPr lang="en-US" altLang="en-IL" sz="2000" dirty="0">
                                <a:solidFill>
                                  <a:schemeClr val="tx1"/>
                                </a:solidFill>
                                <a:latin typeface="Cambria Math" panose="02040503050406030204" pitchFamily="18" charset="0"/>
                                <a:cs typeface="Calibri Light" panose="020F0302020204030204" pitchFamily="34" charset="0"/>
                              </a:rPr>
                              <m:t>exp</m:t>
                            </m:r>
                          </m:fName>
                          <m:e>
                            <m:d>
                              <m:dPr>
                                <m:begChr m:val="["/>
                                <m:endChr m:val="]"/>
                                <m:ctrlPr>
                                  <a:rPr lang="en-US" altLang="en-IL" sz="2000" i="1" dirty="0">
                                    <a:solidFill>
                                      <a:schemeClr val="tx1"/>
                                    </a:solidFill>
                                    <a:latin typeface="Cambria Math" panose="02040503050406030204" pitchFamily="18" charset="0"/>
                                    <a:cs typeface="Calibri Light" panose="020F0302020204030204" pitchFamily="34" charset="0"/>
                                  </a:rPr>
                                </m:ctrlPr>
                              </m:dPr>
                              <m:e>
                                <m:f>
                                  <m:fPr>
                                    <m:ctrlPr>
                                      <a:rPr lang="en-US" altLang="en-IL" sz="2000" i="1" dirty="0">
                                        <a:solidFill>
                                          <a:schemeClr val="tx1"/>
                                        </a:solidFill>
                                        <a:latin typeface="Cambria Math" panose="02040503050406030204" pitchFamily="18" charset="0"/>
                                        <a:cs typeface="Calibri Light" panose="020F0302020204030204" pitchFamily="34" charset="0"/>
                                      </a:rPr>
                                    </m:ctrlPr>
                                  </m:fPr>
                                  <m:num>
                                    <m:sSup>
                                      <m:sSupPr>
                                        <m:ctrlPr>
                                          <a:rPr lang="en-US" altLang="en-IL" sz="2000" i="1" dirty="0">
                                            <a:solidFill>
                                              <a:schemeClr val="tx1"/>
                                            </a:solidFill>
                                            <a:latin typeface="Cambria Math" panose="02040503050406030204" pitchFamily="18" charset="0"/>
                                            <a:cs typeface="Calibri Light" panose="020F0302020204030204" pitchFamily="34" charset="0"/>
                                          </a:rPr>
                                        </m:ctrlPr>
                                      </m:sSupPr>
                                      <m:e>
                                        <m:d>
                                          <m:dPr>
                                            <m:ctrlPr>
                                              <a:rPr lang="en-US" altLang="en-IL" sz="2000" i="1" dirty="0">
                                                <a:solidFill>
                                                  <a:schemeClr val="tx1"/>
                                                </a:solidFill>
                                                <a:latin typeface="Cambria Math" panose="02040503050406030204" pitchFamily="18" charset="0"/>
                                                <a:cs typeface="Calibri Light" panose="020F0302020204030204" pitchFamily="34" charset="0"/>
                                              </a:rPr>
                                            </m:ctrlPr>
                                          </m:dPr>
                                          <m:e>
                                            <m:sSub>
                                              <m:sSubPr>
                                                <m:ctrlPr>
                                                  <a:rPr lang="en-US" altLang="en-IL" sz="2000" i="1" dirty="0">
                                                    <a:solidFill>
                                                      <a:schemeClr val="tx1"/>
                                                    </a:solidFill>
                                                    <a:latin typeface="Cambria Math" panose="02040503050406030204" pitchFamily="18" charset="0"/>
                                                    <a:cs typeface="Calibri Light" panose="020F0302020204030204" pitchFamily="34" charset="0"/>
                                                  </a:rPr>
                                                </m:ctrlPr>
                                              </m:sSubPr>
                                              <m:e>
                                                <m:r>
                                                  <a:rPr lang="en-US" altLang="en-IL" sz="2000" i="1" dirty="0">
                                                    <a:solidFill>
                                                      <a:schemeClr val="tx1"/>
                                                    </a:solidFill>
                                                    <a:latin typeface="Cambria Math" panose="02040503050406030204" pitchFamily="18" charset="0"/>
                                                    <a:cs typeface="Calibri Light" panose="020F0302020204030204" pitchFamily="34" charset="0"/>
                                                  </a:rPr>
                                                  <m:t>𝑡</m:t>
                                                </m:r>
                                              </m:e>
                                              <m:sub>
                                                <m:r>
                                                  <a:rPr lang="en-US" altLang="en-IL" sz="2000" i="1" dirty="0">
                                                    <a:solidFill>
                                                      <a:schemeClr val="tx1"/>
                                                    </a:solidFill>
                                                    <a:latin typeface="Cambria Math" panose="02040503050406030204" pitchFamily="18" charset="0"/>
                                                    <a:cs typeface="Calibri Light" panose="020F0302020204030204" pitchFamily="34" charset="0"/>
                                                  </a:rPr>
                                                  <m:t>𝑟𝑒𝑐𝑜𝑣𝑒𝑟𝑦</m:t>
                                                </m:r>
                                              </m:sub>
                                            </m:sSub>
                                            <m:r>
                                              <a:rPr lang="en-US" altLang="en-IL" sz="2000" i="1" dirty="0">
                                                <a:solidFill>
                                                  <a:schemeClr val="tx1"/>
                                                </a:solidFill>
                                                <a:latin typeface="Cambria Math" panose="02040503050406030204" pitchFamily="18" charset="0"/>
                                                <a:cs typeface="Calibri Light" panose="020F0302020204030204" pitchFamily="34" charset="0"/>
                                              </a:rPr>
                                              <m:t>−</m:t>
                                            </m:r>
                                            <m:r>
                                              <a:rPr lang="en-US" altLang="en-IL" sz="2000" b="0" i="1" dirty="0" smtClean="0">
                                                <a:solidFill>
                                                  <a:schemeClr val="tx1"/>
                                                </a:solidFill>
                                                <a:latin typeface="Cambria Math" panose="02040503050406030204" pitchFamily="18" charset="0"/>
                                                <a:cs typeface="Calibri Light" panose="020F0302020204030204" pitchFamily="34" charset="0"/>
                                              </a:rPr>
                                              <m:t>18</m:t>
                                            </m:r>
                                          </m:e>
                                        </m:d>
                                      </m:e>
                                      <m:sup>
                                        <m:r>
                                          <a:rPr lang="en-US" altLang="en-IL" sz="2000" i="1" dirty="0">
                                            <a:solidFill>
                                              <a:schemeClr val="tx1"/>
                                            </a:solidFill>
                                            <a:latin typeface="Cambria Math" panose="02040503050406030204" pitchFamily="18" charset="0"/>
                                            <a:cs typeface="Calibri Light" panose="020F0302020204030204" pitchFamily="34" charset="0"/>
                                          </a:rPr>
                                          <m:t>2</m:t>
                                        </m:r>
                                      </m:sup>
                                    </m:sSup>
                                  </m:num>
                                  <m:den>
                                    <m:r>
                                      <a:rPr lang="en-US" altLang="en-IL" sz="2000" i="1" dirty="0">
                                        <a:solidFill>
                                          <a:schemeClr val="tx1"/>
                                        </a:solidFill>
                                        <a:latin typeface="Cambria Math" panose="02040503050406030204" pitchFamily="18" charset="0"/>
                                        <a:cs typeface="Calibri Light" panose="020F0302020204030204" pitchFamily="34" charset="0"/>
                                      </a:rPr>
                                      <m:t>2</m:t>
                                    </m:r>
                                    <m:r>
                                      <a:rPr lang="en-US" altLang="en-IL" sz="2000" i="1" dirty="0">
                                        <a:solidFill>
                                          <a:schemeClr val="tx1"/>
                                        </a:solidFill>
                                        <a:latin typeface="Cambria Math" panose="02040503050406030204" pitchFamily="18" charset="0"/>
                                        <a:cs typeface="Calibri Light" panose="020F0302020204030204" pitchFamily="34" charset="0"/>
                                      </a:rPr>
                                      <m:t>⋅</m:t>
                                    </m:r>
                                    <m:sSup>
                                      <m:sSupPr>
                                        <m:ctrlPr>
                                          <a:rPr lang="en-US" altLang="en-IL" sz="2000" i="1" dirty="0">
                                            <a:solidFill>
                                              <a:schemeClr val="tx1"/>
                                            </a:solidFill>
                                            <a:latin typeface="Cambria Math" panose="02040503050406030204" pitchFamily="18" charset="0"/>
                                            <a:cs typeface="Calibri Light" panose="020F0302020204030204" pitchFamily="34" charset="0"/>
                                          </a:rPr>
                                        </m:ctrlPr>
                                      </m:sSupPr>
                                      <m:e>
                                        <m:r>
                                          <a:rPr lang="en-US" altLang="en-IL" sz="2000" b="0" i="1" dirty="0" smtClean="0">
                                            <a:solidFill>
                                              <a:schemeClr val="tx1"/>
                                            </a:solidFill>
                                            <a:latin typeface="Cambria Math" panose="02040503050406030204" pitchFamily="18" charset="0"/>
                                            <a:cs typeface="Calibri Light" panose="020F0302020204030204" pitchFamily="34" charset="0"/>
                                          </a:rPr>
                                          <m:t>6</m:t>
                                        </m:r>
                                      </m:e>
                                      <m:sup>
                                        <m:r>
                                          <a:rPr lang="en-US" altLang="en-IL" sz="2000" i="1" dirty="0">
                                            <a:solidFill>
                                              <a:schemeClr val="tx1"/>
                                            </a:solidFill>
                                            <a:latin typeface="Cambria Math" panose="02040503050406030204" pitchFamily="18" charset="0"/>
                                            <a:cs typeface="Calibri Light" panose="020F0302020204030204" pitchFamily="34" charset="0"/>
                                          </a:rPr>
                                          <m:t>2</m:t>
                                        </m:r>
                                      </m:sup>
                                    </m:sSup>
                                  </m:den>
                                </m:f>
                              </m:e>
                            </m:d>
                            <m:r>
                              <a:rPr lang="en-US" altLang="en-IL" sz="2000" i="1" dirty="0">
                                <a:solidFill>
                                  <a:schemeClr val="tx1"/>
                                </a:solidFill>
                                <a:latin typeface="Cambria Math" panose="02040503050406030204" pitchFamily="18" charset="0"/>
                                <a:cs typeface="Calibri Light" panose="020F0302020204030204" pitchFamily="34" charset="0"/>
                              </a:rPr>
                              <m:t> </m:t>
                            </m:r>
                          </m:e>
                        </m:func>
                      </m:e>
                    </m:d>
                  </m:oMath>
                </a14:m>
                <a:endParaRPr lang="en-US" altLang="en-IL" sz="2000" b="0" dirty="0">
                  <a:solidFill>
                    <a:schemeClr val="tx1"/>
                  </a:solidFill>
                  <a:cs typeface="Calibri Light" panose="020F0302020204030204" pitchFamily="34" charset="0"/>
                </a:endParaRPr>
              </a:p>
              <a:p>
                <a:pPr lvl="1">
                  <a:spcBef>
                    <a:spcPts val="400"/>
                  </a:spcBef>
                  <a:spcAft>
                    <a:spcPts val="400"/>
                  </a:spcAft>
                  <a:buFont typeface="Arial" panose="020B0604020202020204" pitchFamily="34" charset="0"/>
                  <a:buChar char="•"/>
                </a:pPr>
                <a:r>
                  <a:rPr lang="en-US" altLang="en-IL" sz="2200" dirty="0">
                    <a:solidFill>
                      <a:schemeClr val="tx1"/>
                    </a:solidFill>
                    <a:latin typeface="+mj-lt"/>
                    <a:cs typeface="Calibri Light" panose="020F0302020204030204" pitchFamily="34" charset="0"/>
                  </a:rPr>
                  <a:t>If </a:t>
                </a:r>
                <a14:m>
                  <m:oMath xmlns:m="http://schemas.openxmlformats.org/officeDocument/2006/math">
                    <m:d>
                      <m:dPr>
                        <m:ctrlPr>
                          <a:rPr lang="en-US" altLang="en-IL" sz="2000" b="0" i="1" dirty="0" smtClean="0">
                            <a:solidFill>
                              <a:schemeClr val="tx1"/>
                            </a:solidFill>
                            <a:latin typeface="Cambria Math" panose="02040503050406030204" pitchFamily="18" charset="0"/>
                            <a:cs typeface="Calibri Light" panose="020F0302020204030204" pitchFamily="34" charset="0"/>
                          </a:rPr>
                        </m:ctrlPr>
                      </m:dPr>
                      <m:e>
                        <m:sSup>
                          <m:sSupPr>
                            <m:ctrlPr>
                              <a:rPr lang="en-US" altLang="en-IL" sz="2000" i="1" dirty="0" smtClean="0">
                                <a:solidFill>
                                  <a:schemeClr val="tx1"/>
                                </a:solidFill>
                                <a:latin typeface="Cambria Math" panose="02040503050406030204" pitchFamily="18" charset="0"/>
                                <a:cs typeface="Calibri Light" panose="020F0302020204030204" pitchFamily="34" charset="0"/>
                              </a:rPr>
                            </m:ctrlPr>
                          </m:sSupPr>
                          <m:e>
                            <m:r>
                              <a:rPr lang="en-US" altLang="en-IL" sz="2000" i="1" dirty="0" smtClean="0">
                                <a:solidFill>
                                  <a:schemeClr val="tx1"/>
                                </a:solidFill>
                                <a:latin typeface="Cambria Math" panose="02040503050406030204" pitchFamily="18" charset="0"/>
                                <a:cs typeface="Calibri Light" panose="020F0302020204030204" pitchFamily="34" charset="0"/>
                              </a:rPr>
                              <m:t>𝑡</m:t>
                            </m:r>
                          </m:e>
                          <m:sup>
                            <m:r>
                              <a:rPr lang="en-US" altLang="en-IL" sz="2000" i="1" dirty="0" smtClean="0">
                                <a:solidFill>
                                  <a:schemeClr val="tx1"/>
                                </a:solidFill>
                                <a:latin typeface="Cambria Math" panose="02040503050406030204" pitchFamily="18" charset="0"/>
                                <a:cs typeface="Calibri Light" panose="020F0302020204030204" pitchFamily="34" charset="0"/>
                              </a:rPr>
                              <m:t>𝑡</m:t>
                            </m:r>
                            <m:r>
                              <a:rPr lang="en-US" altLang="en-IL" sz="2000" i="1" dirty="0" smtClean="0">
                                <a:solidFill>
                                  <a:schemeClr val="tx1"/>
                                </a:solidFill>
                                <a:latin typeface="Cambria Math" panose="02040503050406030204" pitchFamily="18" charset="0"/>
                                <a:cs typeface="Calibri Light" panose="020F0302020204030204" pitchFamily="34" charset="0"/>
                              </a:rPr>
                              <m:t>h</m:t>
                            </m:r>
                          </m:sup>
                        </m:sSup>
                        <m:r>
                          <a:rPr lang="en-US" altLang="en-IL" sz="2000" i="1" dirty="0" smtClean="0">
                            <a:solidFill>
                              <a:schemeClr val="tx1"/>
                            </a:solidFill>
                            <a:latin typeface="Cambria Math" panose="02040503050406030204" pitchFamily="18" charset="0"/>
                            <a:cs typeface="Calibri Light" panose="020F0302020204030204" pitchFamily="34" charset="0"/>
                          </a:rPr>
                          <m:t>− </m:t>
                        </m:r>
                        <m:sSubSup>
                          <m:sSubSupPr>
                            <m:ctrlPr>
                              <a:rPr lang="en-US" altLang="en-IL" sz="2000" i="1" dirty="0" err="1" smtClean="0">
                                <a:solidFill>
                                  <a:schemeClr val="tx1"/>
                                </a:solidFill>
                                <a:latin typeface="Cambria Math" panose="02040503050406030204" pitchFamily="18" charset="0"/>
                                <a:cs typeface="Calibri Light" panose="020F0302020204030204" pitchFamily="34" charset="0"/>
                              </a:rPr>
                            </m:ctrlPr>
                          </m:sSubSupPr>
                          <m:e>
                            <m:r>
                              <a:rPr lang="en-US" altLang="en-IL" sz="2000" i="1" dirty="0" err="1" smtClean="0">
                                <a:solidFill>
                                  <a:schemeClr val="tx1"/>
                                </a:solidFill>
                                <a:latin typeface="Cambria Math" panose="02040503050406030204" pitchFamily="18" charset="0"/>
                                <a:cs typeface="Calibri Light" panose="020F0302020204030204" pitchFamily="34" charset="0"/>
                              </a:rPr>
                              <m:t>𝑉</m:t>
                            </m:r>
                          </m:e>
                          <m:sub>
                            <m:r>
                              <a:rPr lang="en-US" altLang="en-IL" sz="2000" i="1" dirty="0" err="1" smtClean="0">
                                <a:solidFill>
                                  <a:schemeClr val="tx1"/>
                                </a:solidFill>
                                <a:latin typeface="Cambria Math" panose="02040503050406030204" pitchFamily="18" charset="0"/>
                                <a:cs typeface="Calibri Light" panose="020F0302020204030204" pitchFamily="34" charset="0"/>
                              </a:rPr>
                              <m:t>𝑑𝑎𝑦</m:t>
                            </m:r>
                          </m:sub>
                          <m:sup>
                            <m:r>
                              <a:rPr lang="en-US" altLang="en-IL" sz="2000" i="1" dirty="0" err="1" smtClean="0">
                                <a:solidFill>
                                  <a:schemeClr val="tx1"/>
                                </a:solidFill>
                                <a:latin typeface="Cambria Math" panose="02040503050406030204" pitchFamily="18" charset="0"/>
                                <a:cs typeface="Calibri Light" panose="020F0302020204030204" pitchFamily="34" charset="0"/>
                              </a:rPr>
                              <m:t>𝑗</m:t>
                            </m:r>
                          </m:sup>
                        </m:sSubSup>
                      </m:e>
                    </m:d>
                  </m:oMath>
                </a14:m>
                <a:r>
                  <a:rPr lang="en-US" altLang="en-IL" sz="2000" dirty="0">
                    <a:solidFill>
                      <a:schemeClr val="tx1"/>
                    </a:solidFill>
                    <a:latin typeface="+mj-lt"/>
                    <a:cs typeface="Calibri Light" panose="020F0302020204030204" pitchFamily="34" charset="0"/>
                  </a:rPr>
                  <a:t>&gt; </a:t>
                </a:r>
                <a14:m>
                  <m:oMath xmlns:m="http://schemas.openxmlformats.org/officeDocument/2006/math">
                    <m:sSub>
                      <m:sSubPr>
                        <m:ctrlPr>
                          <a:rPr lang="en-US" altLang="en-IL" sz="2000" i="1" dirty="0">
                            <a:solidFill>
                              <a:schemeClr val="tx1"/>
                            </a:solidFill>
                            <a:latin typeface="Cambria Math" panose="02040503050406030204" pitchFamily="18" charset="0"/>
                            <a:cs typeface="Calibri Light" panose="020F0302020204030204" pitchFamily="34" charset="0"/>
                          </a:rPr>
                        </m:ctrlPr>
                      </m:sSubPr>
                      <m:e>
                        <m:r>
                          <a:rPr lang="en-US" altLang="en-IL" sz="2000" i="1" dirty="0" smtClean="0">
                            <a:solidFill>
                              <a:schemeClr val="tx1"/>
                            </a:solidFill>
                            <a:latin typeface="Cambria Math" panose="02040503050406030204" pitchFamily="18" charset="0"/>
                            <a:cs typeface="Calibri Light" panose="020F0302020204030204" pitchFamily="34" charset="0"/>
                          </a:rPr>
                          <m:t> </m:t>
                        </m:r>
                        <m:r>
                          <a:rPr lang="en-US" altLang="en-IL" sz="2000" i="1" dirty="0">
                            <a:solidFill>
                              <a:schemeClr val="tx1"/>
                            </a:solidFill>
                            <a:latin typeface="Cambria Math" panose="02040503050406030204" pitchFamily="18" charset="0"/>
                            <a:cs typeface="Calibri Light" panose="020F0302020204030204" pitchFamily="34" charset="0"/>
                          </a:rPr>
                          <m:t>𝑡</m:t>
                        </m:r>
                      </m:e>
                      <m:sub>
                        <m:r>
                          <a:rPr lang="en-US" altLang="en-IL" sz="2000" i="1" dirty="0">
                            <a:solidFill>
                              <a:schemeClr val="tx1"/>
                            </a:solidFill>
                            <a:latin typeface="Cambria Math" panose="02040503050406030204" pitchFamily="18" charset="0"/>
                            <a:cs typeface="Calibri Light" panose="020F0302020204030204" pitchFamily="34" charset="0"/>
                          </a:rPr>
                          <m:t>𝑟𝑒𝑐𝑜𝑣𝑒𝑟𝑦</m:t>
                        </m:r>
                      </m:sub>
                    </m:sSub>
                  </m:oMath>
                </a14:m>
                <a:r>
                  <a:rPr lang="en-US" altLang="en-IL" dirty="0">
                    <a:solidFill>
                      <a:schemeClr val="tx1"/>
                    </a:solidFill>
                    <a:latin typeface="+mj-lt"/>
                    <a:cs typeface="Calibri Light" panose="020F0302020204030204" pitchFamily="34" charset="0"/>
                  </a:rPr>
                  <a:t>, </a:t>
                </a:r>
                <a:r>
                  <a:rPr lang="en-US" altLang="en-IL" sz="2200" dirty="0">
                    <a:solidFill>
                      <a:schemeClr val="tx1"/>
                    </a:solidFill>
                    <a:latin typeface="+mj-lt"/>
                    <a:cs typeface="Calibri Light" panose="020F0302020204030204" pitchFamily="34" charset="0"/>
                  </a:rPr>
                  <a:t>we remove him from the </a:t>
                </a:r>
                <a14:m>
                  <m:oMath xmlns:m="http://schemas.openxmlformats.org/officeDocument/2006/math">
                    <m:sSub>
                      <m:sSubPr>
                        <m:ctrlPr>
                          <a:rPr lang="en-US" altLang="en-IL" sz="2000" i="1" dirty="0" smtClean="0">
                            <a:solidFill>
                              <a:schemeClr val="tx1"/>
                            </a:solidFill>
                            <a:latin typeface="Cambria Math" panose="02040503050406030204" pitchFamily="18" charset="0"/>
                            <a:cs typeface="Calibri Light" panose="020F0302020204030204" pitchFamily="34" charset="0"/>
                          </a:rPr>
                        </m:ctrlPr>
                      </m:sSubPr>
                      <m:e>
                        <m:r>
                          <a:rPr lang="en-US" altLang="en-IL" sz="2000" b="0" i="1" dirty="0" smtClean="0">
                            <a:solidFill>
                              <a:schemeClr val="tx1"/>
                            </a:solidFill>
                            <a:latin typeface="Cambria Math" panose="02040503050406030204" pitchFamily="18" charset="0"/>
                            <a:cs typeface="Calibri Light" panose="020F0302020204030204" pitchFamily="34" charset="0"/>
                          </a:rPr>
                          <m:t>𝑅</m:t>
                        </m:r>
                      </m:e>
                      <m:sub>
                        <m:r>
                          <a:rPr lang="en-US" altLang="en-IL" sz="2000" i="1" dirty="0" smtClean="0">
                            <a:solidFill>
                              <a:schemeClr val="tx1"/>
                            </a:solidFill>
                            <a:latin typeface="Cambria Math" panose="02040503050406030204" pitchFamily="18" charset="0"/>
                            <a:cs typeface="Calibri Light" panose="020F0302020204030204" pitchFamily="34" charset="0"/>
                          </a:rPr>
                          <m:t>𝑠𝑖𝑐𝑘</m:t>
                        </m:r>
                      </m:sub>
                    </m:sSub>
                  </m:oMath>
                </a14:m>
                <a:r>
                  <a:rPr lang="en-US" altLang="en-IL" sz="2000" dirty="0">
                    <a:solidFill>
                      <a:schemeClr val="tx1"/>
                    </a:solidFill>
                    <a:latin typeface="+mj-lt"/>
                    <a:cs typeface="Calibri Light" panose="020F0302020204030204" pitchFamily="34" charset="0"/>
                  </a:rPr>
                  <a:t> vector</a:t>
                </a:r>
              </a:p>
              <a:p>
                <a:pPr marL="457200" indent="-457200">
                  <a:spcBef>
                    <a:spcPts val="400"/>
                  </a:spcBef>
                  <a:spcAft>
                    <a:spcPts val="400"/>
                  </a:spcAft>
                  <a:buAutoNum type="arabicPeriod"/>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cs typeface="Calibri Light" panose="020F0302020204030204" pitchFamily="34" charset="0"/>
                </a:endParaRPr>
              </a:p>
              <a:p>
                <a:pPr marL="0" indent="0">
                  <a:spcBef>
                    <a:spcPts val="400"/>
                  </a:spcBef>
                  <a:spcAft>
                    <a:spcPts val="400"/>
                  </a:spcAft>
                  <a:buNone/>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p:txBody>
          </p:sp>
        </mc:Choice>
        <mc:Fallback xmlns="">
          <p:sp>
            <p:nvSpPr>
              <p:cNvPr id="3" name="Content Placeholder 2">
                <a:extLst>
                  <a:ext uri="{FF2B5EF4-FFF2-40B4-BE49-F238E27FC236}">
                    <a16:creationId xmlns:a16="http://schemas.microsoft.com/office/drawing/2014/main" id="{4B5EEE91-2D43-4731-A137-E466E9A980AE}"/>
                  </a:ext>
                </a:extLst>
              </p:cNvPr>
              <p:cNvSpPr>
                <a:spLocks noGrp="1" noRot="1" noChangeAspect="1" noMove="1" noResize="1" noEditPoints="1" noAdjustHandles="1" noChangeArrowheads="1" noChangeShapeType="1" noTextEdit="1"/>
              </p:cNvSpPr>
              <p:nvPr>
                <p:ph idx="1"/>
              </p:nvPr>
            </p:nvSpPr>
            <p:spPr>
              <a:xfrm>
                <a:off x="2520000" y="2160000"/>
                <a:ext cx="9360000" cy="3758400"/>
              </a:xfrm>
              <a:blipFill>
                <a:blip r:embed="rId2"/>
                <a:stretch>
                  <a:fillRect l="-977"/>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3782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The algorithm </a:t>
            </a:r>
            <a:endParaRPr lang="en-IL" sz="4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9360000" cy="3758400"/>
              </a:xfrm>
            </p:spPr>
            <p:txBody>
              <a:bodyPr>
                <a:noAutofit/>
              </a:bodyPr>
              <a:lstStyle/>
              <a:p>
                <a:pPr marL="457200" indent="-457200">
                  <a:lnSpc>
                    <a:spcPct val="100000"/>
                  </a:lnSpc>
                  <a:spcBef>
                    <a:spcPts val="400"/>
                  </a:spcBef>
                  <a:spcAft>
                    <a:spcPts val="400"/>
                  </a:spcAft>
                  <a:buFont typeface="+mj-lt"/>
                  <a:buAutoNum type="arabicPeriod" startAt="2"/>
                </a:pPr>
                <a:endParaRPr lang="en-US" altLang="en-IL" sz="2400" dirty="0">
                  <a:solidFill>
                    <a:schemeClr val="tx1"/>
                  </a:solidFill>
                  <a:latin typeface="+mj-lt"/>
                  <a:cs typeface="Calibri Light" panose="020F0302020204030204" pitchFamily="34" charset="0"/>
                </a:endParaRPr>
              </a:p>
              <a:p>
                <a:pPr marL="457200" indent="-457200">
                  <a:lnSpc>
                    <a:spcPct val="100000"/>
                  </a:lnSpc>
                  <a:spcBef>
                    <a:spcPts val="400"/>
                  </a:spcBef>
                  <a:spcAft>
                    <a:spcPts val="400"/>
                  </a:spcAft>
                  <a:buFont typeface="+mj-lt"/>
                  <a:buAutoNum type="arabicPeriod" startAt="2"/>
                </a:pPr>
                <a:r>
                  <a:rPr lang="en-US" altLang="en-IL" sz="2400" dirty="0">
                    <a:solidFill>
                      <a:schemeClr val="tx1"/>
                    </a:solidFill>
                    <a:latin typeface="+mj-lt"/>
                    <a:cs typeface="Calibri Light" panose="020F0302020204030204" pitchFamily="34" charset="0"/>
                  </a:rPr>
                  <a:t>All can change their position in the area such that:</a:t>
                </a:r>
              </a:p>
              <a:p>
                <a:pPr marL="893763" lvl="1" indent="0" algn="ctr" defTabSz="803275">
                  <a:lnSpc>
                    <a:spcPct val="100000"/>
                  </a:lnSpc>
                  <a:spcBef>
                    <a:spcPts val="400"/>
                  </a:spcBef>
                  <a:buNone/>
                </a:pPr>
                <a14:m>
                  <m:oMathPara xmlns:m="http://schemas.openxmlformats.org/officeDocument/2006/math">
                    <m:oMathParaPr>
                      <m:jc m:val="centerGroup"/>
                    </m:oMathParaPr>
                    <m:oMath xmlns:m="http://schemas.openxmlformats.org/officeDocument/2006/math">
                      <m:sSubSup>
                        <m:sSubSupPr>
                          <m:ctrlPr>
                            <a:rPr lang="en-US" altLang="en-IL" sz="2000" i="1" dirty="0" smtClean="0">
                              <a:solidFill>
                                <a:schemeClr val="tx1"/>
                              </a:solidFill>
                              <a:latin typeface="Cambria Math" panose="02040503050406030204" pitchFamily="18" charset="0"/>
                              <a:cs typeface="Calibri Light" panose="020F0302020204030204" pitchFamily="34" charset="0"/>
                            </a:rPr>
                          </m:ctrlPr>
                        </m:sSubSupPr>
                        <m:e>
                          <m:r>
                            <a:rPr lang="en-US" altLang="en-IL" sz="2000" i="1" dirty="0" smtClean="0">
                              <a:solidFill>
                                <a:schemeClr val="tx1"/>
                              </a:solidFill>
                              <a:latin typeface="Cambria Math" panose="02040503050406030204" pitchFamily="18" charset="0"/>
                              <a:cs typeface="Calibri Light" panose="020F0302020204030204" pitchFamily="34" charset="0"/>
                            </a:rPr>
                            <m:t>𝑅</m:t>
                          </m:r>
                        </m:e>
                        <m:sub>
                          <m:r>
                            <m:rPr>
                              <m:sty m:val="p"/>
                            </m:rPr>
                            <a:rPr lang="en-US" altLang="en-IL" sz="2000" b="0" i="0" dirty="0" smtClean="0">
                              <a:solidFill>
                                <a:schemeClr val="tx1"/>
                              </a:solidFill>
                              <a:latin typeface="Cambria Math" panose="02040503050406030204" pitchFamily="18" charset="0"/>
                              <a:cs typeface="Calibri Light" panose="020F0302020204030204" pitchFamily="34" charset="0"/>
                            </a:rPr>
                            <m:t>healthy</m:t>
                          </m:r>
                        </m:sub>
                        <m:sup>
                          <m:r>
                            <a:rPr lang="en-US" altLang="en-IL" sz="2000" i="1" dirty="0" smtClean="0">
                              <a:solidFill>
                                <a:schemeClr val="tx1"/>
                              </a:solidFill>
                              <a:latin typeface="Cambria Math" panose="02040503050406030204" pitchFamily="18" charset="0"/>
                              <a:cs typeface="Calibri Light" panose="020F0302020204030204" pitchFamily="34" charset="0"/>
                            </a:rPr>
                            <m:t>𝑖</m:t>
                          </m:r>
                        </m:sup>
                      </m:sSubSup>
                      <m:r>
                        <a:rPr lang="en-US" altLang="en-IL" sz="2000" b="0" i="1" dirty="0" smtClean="0">
                          <a:solidFill>
                            <a:schemeClr val="tx1"/>
                          </a:solidFill>
                          <a:latin typeface="Cambria Math" panose="02040503050406030204" pitchFamily="18" charset="0"/>
                          <a:cs typeface="Calibri Light" panose="020F0302020204030204" pitchFamily="34" charset="0"/>
                        </a:rPr>
                        <m:t>→</m:t>
                      </m:r>
                      <m:r>
                        <a:rPr lang="en-US" altLang="en-IL" sz="2000" i="1" dirty="0">
                          <a:solidFill>
                            <a:schemeClr val="tx1"/>
                          </a:solidFill>
                          <a:latin typeface="Cambria Math" panose="02040503050406030204" pitchFamily="18" charset="0"/>
                          <a:cs typeface="Calibri Light" panose="020F0302020204030204" pitchFamily="34" charset="0"/>
                        </a:rPr>
                        <m:t> </m:t>
                      </m:r>
                      <m:sSubSup>
                        <m:sSubSupPr>
                          <m:ctrlPr>
                            <a:rPr lang="en-US" altLang="en-IL" sz="2000" i="1" dirty="0" err="1">
                              <a:solidFill>
                                <a:schemeClr val="tx1"/>
                              </a:solidFill>
                              <a:latin typeface="Cambria Math" panose="02040503050406030204" pitchFamily="18" charset="0"/>
                              <a:cs typeface="Calibri Light" panose="020F0302020204030204" pitchFamily="34" charset="0"/>
                            </a:rPr>
                          </m:ctrlPr>
                        </m:sSubSupPr>
                        <m:e>
                          <m:r>
                            <a:rPr lang="en-US" altLang="en-IL" sz="2000" i="1" dirty="0" err="1">
                              <a:solidFill>
                                <a:schemeClr val="tx1"/>
                              </a:solidFill>
                              <a:latin typeface="Cambria Math" panose="02040503050406030204" pitchFamily="18" charset="0"/>
                              <a:cs typeface="Calibri Light" panose="020F0302020204030204" pitchFamily="34" charset="0"/>
                            </a:rPr>
                            <m:t>𝑅</m:t>
                          </m:r>
                        </m:e>
                        <m:sub>
                          <m:r>
                            <m:rPr>
                              <m:sty m:val="p"/>
                            </m:rPr>
                            <a:rPr lang="en-US" altLang="en-IL" sz="2000" b="0" i="0" dirty="0" smtClean="0">
                              <a:solidFill>
                                <a:schemeClr val="tx1"/>
                              </a:solidFill>
                              <a:latin typeface="Cambria Math" panose="02040503050406030204" pitchFamily="18" charset="0"/>
                              <a:cs typeface="Calibri Light" panose="020F0302020204030204" pitchFamily="34" charset="0"/>
                            </a:rPr>
                            <m:t>healthy</m:t>
                          </m:r>
                        </m:sub>
                        <m:sup>
                          <m:r>
                            <a:rPr lang="en-US" altLang="en-IL" sz="2000" i="1" dirty="0" err="1" smtClean="0">
                              <a:solidFill>
                                <a:schemeClr val="tx1"/>
                              </a:solidFill>
                              <a:latin typeface="Cambria Math" panose="02040503050406030204" pitchFamily="18" charset="0"/>
                              <a:cs typeface="Calibri Light" panose="020F0302020204030204" pitchFamily="34" charset="0"/>
                            </a:rPr>
                            <m:t>𝑖</m:t>
                          </m:r>
                        </m:sup>
                      </m:sSubSup>
                      <m:r>
                        <a:rPr lang="en-US" altLang="en-IL" sz="2000" i="1" dirty="0" smtClean="0">
                          <a:solidFill>
                            <a:schemeClr val="tx1"/>
                          </a:solidFill>
                          <a:latin typeface="Cambria Math" panose="02040503050406030204" pitchFamily="18" charset="0"/>
                          <a:cs typeface="Calibri Light" panose="020F0302020204030204" pitchFamily="34" charset="0"/>
                        </a:rPr>
                        <m:t>+</m:t>
                      </m:r>
                      <m:r>
                        <a:rPr lang="en-US" altLang="en-IL" sz="2000" b="0" i="1" dirty="0" smtClean="0">
                          <a:solidFill>
                            <a:schemeClr val="tx1"/>
                          </a:solidFill>
                          <a:latin typeface="Cambria Math" panose="02040503050406030204" pitchFamily="18" charset="0"/>
                          <a:cs typeface="Calibri Light" panose="020F0302020204030204" pitchFamily="34" charset="0"/>
                        </a:rPr>
                        <m:t>𝜌</m:t>
                      </m:r>
                    </m:oMath>
                  </m:oMathPara>
                </a14:m>
                <a:endParaRPr lang="en-US" altLang="en-IL" sz="2400" b="0" i="1" dirty="0">
                  <a:solidFill>
                    <a:schemeClr val="tx1"/>
                  </a:solidFill>
                  <a:latin typeface="Cambria Math" panose="02040503050406030204" pitchFamily="18" charset="0"/>
                  <a:cs typeface="Calibri Light" panose="020F0302020204030204" pitchFamily="34" charset="0"/>
                </a:endParaRPr>
              </a:p>
              <a:p>
                <a:pPr marL="292608" lvl="1" indent="0">
                  <a:lnSpc>
                    <a:spcPct val="100000"/>
                  </a:lnSpc>
                  <a:spcBef>
                    <a:spcPts val="400"/>
                  </a:spcBef>
                  <a:buNone/>
                </a:pPr>
                <a:r>
                  <a:rPr lang="en-US" altLang="en-IL" sz="2400" b="0" dirty="0">
                    <a:solidFill>
                      <a:schemeClr val="tx1"/>
                    </a:solidFill>
                    <a:cs typeface="Calibri Light" panose="020F0302020204030204" pitchFamily="34" charset="0"/>
                  </a:rPr>
                  <a:t>where </a:t>
                </a:r>
                <a14:m>
                  <m:oMath xmlns:m="http://schemas.openxmlformats.org/officeDocument/2006/math">
                    <m:r>
                      <a:rPr lang="en-US" altLang="en-IL" sz="2400" b="0" i="1" dirty="0" smtClean="0">
                        <a:solidFill>
                          <a:schemeClr val="tx1"/>
                        </a:solidFill>
                        <a:latin typeface="Cambria Math" panose="02040503050406030204" pitchFamily="18" charset="0"/>
                        <a:cs typeface="Calibri Light" panose="020F0302020204030204" pitchFamily="34" charset="0"/>
                      </a:rPr>
                      <m:t>𝜌</m:t>
                    </m:r>
                    <m:r>
                      <a:rPr lang="en-US" altLang="en-IL" sz="2400" i="1" dirty="0" smtClean="0">
                        <a:solidFill>
                          <a:schemeClr val="tx1"/>
                        </a:solidFill>
                        <a:latin typeface="Cambria Math" panose="02040503050406030204" pitchFamily="18" charset="0"/>
                        <a:cs typeface="Calibri Light" panose="020F0302020204030204" pitchFamily="34" charset="0"/>
                      </a:rPr>
                      <m:t> </m:t>
                    </m:r>
                  </m:oMath>
                </a14:m>
                <a:r>
                  <a:rPr lang="en-US" altLang="en-IL" sz="2400" dirty="0">
                    <a:solidFill>
                      <a:schemeClr val="tx1"/>
                    </a:solidFill>
                    <a:latin typeface="+mj-lt"/>
                    <a:cs typeface="Calibri Light" panose="020F0302020204030204" pitchFamily="34" charset="0"/>
                  </a:rPr>
                  <a:t>distributes normally with </a:t>
                </a:r>
                <a14:m>
                  <m:oMath xmlns:m="http://schemas.openxmlformats.org/officeDocument/2006/math">
                    <m:sSub>
                      <m:sSubPr>
                        <m:ctrlPr>
                          <a:rPr lang="en-US" altLang="en-IL" sz="2000" i="1" dirty="0">
                            <a:solidFill>
                              <a:schemeClr val="tx1"/>
                            </a:solidFill>
                            <a:latin typeface="Cambria Math" panose="02040503050406030204" pitchFamily="18" charset="0"/>
                            <a:cs typeface="Calibri Light" panose="020F0302020204030204" pitchFamily="34" charset="0"/>
                          </a:rPr>
                        </m:ctrlPr>
                      </m:sSubPr>
                      <m:e>
                        <m:r>
                          <a:rPr lang="en-US" altLang="en-IL" sz="2000" i="1" dirty="0">
                            <a:solidFill>
                              <a:schemeClr val="tx1"/>
                            </a:solidFill>
                            <a:latin typeface="Cambria Math" panose="02040503050406030204" pitchFamily="18" charset="0"/>
                            <a:cs typeface="Calibri Light" panose="020F0302020204030204" pitchFamily="34" charset="0"/>
                          </a:rPr>
                          <m:t>𝜎</m:t>
                        </m:r>
                      </m:e>
                      <m:sub>
                        <m:r>
                          <a:rPr lang="en-US" altLang="en-IL" sz="2000" b="0" i="1" dirty="0" smtClean="0">
                            <a:solidFill>
                              <a:schemeClr val="tx1"/>
                            </a:solidFill>
                            <a:latin typeface="Cambria Math" panose="02040503050406030204" pitchFamily="18" charset="0"/>
                            <a:cs typeface="Calibri Light" panose="020F0302020204030204" pitchFamily="34" charset="0"/>
                          </a:rPr>
                          <m:t>1</m:t>
                        </m:r>
                      </m:sub>
                    </m:sSub>
                    <m:r>
                      <a:rPr lang="en-US" altLang="en-IL" sz="2000" i="1" dirty="0">
                        <a:solidFill>
                          <a:schemeClr val="tx1"/>
                        </a:solidFill>
                        <a:latin typeface="Cambria Math" panose="02040503050406030204" pitchFamily="18" charset="0"/>
                        <a:cs typeface="Calibri Light" panose="020F0302020204030204" pitchFamily="34" charset="0"/>
                      </a:rPr>
                      <m:t>=</m:t>
                    </m:r>
                    <m:r>
                      <a:rPr lang="en-US" altLang="en-IL" sz="2000" b="0" i="1" dirty="0" smtClean="0">
                        <a:solidFill>
                          <a:schemeClr val="tx1"/>
                        </a:solidFill>
                        <a:latin typeface="Cambria Math" panose="02040503050406030204" pitchFamily="18" charset="0"/>
                        <a:cs typeface="Calibri Light" panose="020F0302020204030204" pitchFamily="34" charset="0"/>
                      </a:rPr>
                      <m:t>500</m:t>
                    </m:r>
                    <m:r>
                      <a:rPr lang="en-US" altLang="en-IL" sz="2000" b="0" i="1" dirty="0" smtClean="0">
                        <a:solidFill>
                          <a:schemeClr val="tx1"/>
                        </a:solidFill>
                        <a:latin typeface="Cambria Math" panose="02040503050406030204" pitchFamily="18" charset="0"/>
                        <a:cs typeface="Calibri Light" panose="020F0302020204030204" pitchFamily="34" charset="0"/>
                      </a:rPr>
                      <m:t> </m:t>
                    </m:r>
                    <m:r>
                      <m:rPr>
                        <m:sty m:val="p"/>
                      </m:rPr>
                      <a:rPr lang="en-US" altLang="en-IL" sz="2000" b="0" i="0" dirty="0" smtClean="0">
                        <a:solidFill>
                          <a:schemeClr val="tx1"/>
                        </a:solidFill>
                        <a:latin typeface="Cambria Math" panose="02040503050406030204" pitchFamily="18" charset="0"/>
                        <a:cs typeface="Calibri Light" panose="020F0302020204030204" pitchFamily="34" charset="0"/>
                      </a:rPr>
                      <m:t>meter</m:t>
                    </m:r>
                  </m:oMath>
                </a14:m>
                <a:r>
                  <a:rPr lang="en-US" altLang="en-IL" sz="2000" dirty="0">
                    <a:solidFill>
                      <a:schemeClr val="tx1"/>
                    </a:solidFill>
                    <a:latin typeface="+mj-lt"/>
                    <a:cs typeface="Calibri Light" panose="020F0302020204030204" pitchFamily="34" charset="0"/>
                  </a:rPr>
                  <a:t> for no restrictions period and with </a:t>
                </a:r>
                <a14:m>
                  <m:oMath xmlns:m="http://schemas.openxmlformats.org/officeDocument/2006/math">
                    <m:sSub>
                      <m:sSubPr>
                        <m:ctrlPr>
                          <a:rPr lang="en-US" altLang="en-IL" sz="2000" i="1" dirty="0">
                            <a:solidFill>
                              <a:schemeClr val="tx1"/>
                            </a:solidFill>
                            <a:latin typeface="Cambria Math" panose="02040503050406030204" pitchFamily="18" charset="0"/>
                            <a:cs typeface="Calibri Light" panose="020F0302020204030204" pitchFamily="34" charset="0"/>
                          </a:rPr>
                        </m:ctrlPr>
                      </m:sSubPr>
                      <m:e>
                        <m:r>
                          <a:rPr lang="en-US" altLang="en-IL" sz="2000" i="1" dirty="0">
                            <a:solidFill>
                              <a:schemeClr val="tx1"/>
                            </a:solidFill>
                            <a:latin typeface="Cambria Math" panose="02040503050406030204" pitchFamily="18" charset="0"/>
                            <a:cs typeface="Calibri Light" panose="020F0302020204030204" pitchFamily="34" charset="0"/>
                          </a:rPr>
                          <m:t>𝜎</m:t>
                        </m:r>
                      </m:e>
                      <m:sub>
                        <m:r>
                          <a:rPr lang="en-US" altLang="en-IL" sz="2000" b="0" i="1" dirty="0" smtClean="0">
                            <a:solidFill>
                              <a:schemeClr val="tx1"/>
                            </a:solidFill>
                            <a:latin typeface="Cambria Math" panose="02040503050406030204" pitchFamily="18" charset="0"/>
                            <a:cs typeface="Calibri Light" panose="020F0302020204030204" pitchFamily="34" charset="0"/>
                          </a:rPr>
                          <m:t>0</m:t>
                        </m:r>
                      </m:sub>
                    </m:sSub>
                    <m:r>
                      <a:rPr lang="en-US" altLang="en-IL" sz="2000" i="1" dirty="0">
                        <a:solidFill>
                          <a:schemeClr val="tx1"/>
                        </a:solidFill>
                        <a:latin typeface="Cambria Math" panose="02040503050406030204" pitchFamily="18" charset="0"/>
                        <a:cs typeface="Calibri Light" panose="020F0302020204030204" pitchFamily="34" charset="0"/>
                      </a:rPr>
                      <m:t>=</m:t>
                    </m:r>
                    <m:r>
                      <a:rPr lang="en-US" altLang="en-IL" sz="2000" i="1" dirty="0">
                        <a:solidFill>
                          <a:schemeClr val="tx1"/>
                        </a:solidFill>
                        <a:latin typeface="Cambria Math" panose="02040503050406030204" pitchFamily="18" charset="0"/>
                        <a:cs typeface="Calibri Light" panose="020F0302020204030204" pitchFamily="34" charset="0"/>
                      </a:rPr>
                      <m:t>0</m:t>
                    </m:r>
                    <m:r>
                      <a:rPr lang="en-US" altLang="en-IL" sz="2000" i="1" dirty="0">
                        <a:solidFill>
                          <a:schemeClr val="tx1"/>
                        </a:solidFill>
                        <a:latin typeface="Cambria Math" panose="02040503050406030204" pitchFamily="18" charset="0"/>
                        <a:cs typeface="Calibri Light" panose="020F0302020204030204" pitchFamily="34" charset="0"/>
                      </a:rPr>
                      <m:t>.</m:t>
                    </m:r>
                    <m:r>
                      <a:rPr lang="en-US" altLang="en-IL" sz="2000" i="1" dirty="0">
                        <a:solidFill>
                          <a:schemeClr val="tx1"/>
                        </a:solidFill>
                        <a:latin typeface="Cambria Math" panose="02040503050406030204" pitchFamily="18" charset="0"/>
                        <a:cs typeface="Calibri Light" panose="020F0302020204030204" pitchFamily="34" charset="0"/>
                      </a:rPr>
                      <m:t>5</m:t>
                    </m:r>
                    <m:r>
                      <a:rPr lang="en-US" altLang="en-IL" sz="2000" b="0" i="1" dirty="0" smtClean="0">
                        <a:solidFill>
                          <a:schemeClr val="tx1"/>
                        </a:solidFill>
                        <a:latin typeface="Cambria Math" panose="02040503050406030204" pitchFamily="18" charset="0"/>
                        <a:cs typeface="Calibri Light" panose="020F0302020204030204" pitchFamily="34" charset="0"/>
                      </a:rPr>
                      <m:t>×</m:t>
                    </m:r>
                    <m:sSup>
                      <m:sSupPr>
                        <m:ctrlPr>
                          <a:rPr lang="en-US" altLang="en-IL" sz="2000" b="0" i="1" dirty="0" smtClean="0">
                            <a:solidFill>
                              <a:schemeClr val="tx1"/>
                            </a:solidFill>
                            <a:latin typeface="Cambria Math" panose="02040503050406030204" pitchFamily="18" charset="0"/>
                            <a:cs typeface="Calibri Light" panose="020F0302020204030204" pitchFamily="34" charset="0"/>
                          </a:rPr>
                        </m:ctrlPr>
                      </m:sSupPr>
                      <m:e>
                        <m:r>
                          <a:rPr lang="en-US" altLang="en-IL" sz="2000" b="0" i="1" dirty="0" smtClean="0">
                            <a:solidFill>
                              <a:schemeClr val="tx1"/>
                            </a:solidFill>
                            <a:latin typeface="Cambria Math" panose="02040503050406030204" pitchFamily="18" charset="0"/>
                            <a:cs typeface="Calibri Light" panose="020F0302020204030204" pitchFamily="34" charset="0"/>
                          </a:rPr>
                          <m:t>10</m:t>
                        </m:r>
                      </m:e>
                      <m:sup>
                        <m:r>
                          <a:rPr lang="en-US" altLang="en-IL" sz="2000" b="0" i="1" dirty="0" smtClean="0">
                            <a:solidFill>
                              <a:schemeClr val="tx1"/>
                            </a:solidFill>
                            <a:latin typeface="Cambria Math" panose="02040503050406030204" pitchFamily="18" charset="0"/>
                            <a:cs typeface="Calibri Light" panose="020F0302020204030204" pitchFamily="34" charset="0"/>
                          </a:rPr>
                          <m:t>0</m:t>
                        </m:r>
                        <m:r>
                          <a:rPr lang="en-US" altLang="en-IL" sz="2000" b="0" i="1" dirty="0" smtClean="0">
                            <a:solidFill>
                              <a:schemeClr val="tx1"/>
                            </a:solidFill>
                            <a:latin typeface="Cambria Math" panose="02040503050406030204" pitchFamily="18" charset="0"/>
                            <a:cs typeface="Calibri Light" panose="020F0302020204030204" pitchFamily="34" charset="0"/>
                          </a:rPr>
                          <m:t>.</m:t>
                        </m:r>
                        <m:r>
                          <a:rPr lang="en-US" altLang="en-IL" sz="2000" b="0" i="1" dirty="0" smtClean="0">
                            <a:solidFill>
                              <a:schemeClr val="tx1"/>
                            </a:solidFill>
                            <a:latin typeface="Cambria Math" panose="02040503050406030204" pitchFamily="18" charset="0"/>
                            <a:cs typeface="Calibri Light" panose="020F0302020204030204" pitchFamily="34" charset="0"/>
                          </a:rPr>
                          <m:t>5</m:t>
                        </m:r>
                      </m:sup>
                    </m:sSup>
                  </m:oMath>
                </a14:m>
                <a:r>
                  <a:rPr lang="en-US" altLang="en-IL" sz="2000" dirty="0">
                    <a:solidFill>
                      <a:schemeClr val="tx1"/>
                    </a:solidFill>
                    <a:latin typeface="+mj-lt"/>
                    <a:cs typeface="Calibri Light" panose="020F0302020204030204" pitchFamily="34" charset="0"/>
                  </a:rPr>
                  <a:t> </a:t>
                </a:r>
                <a:r>
                  <a:rPr lang="en-US" altLang="en-IL" sz="2400" dirty="0">
                    <a:solidFill>
                      <a:schemeClr val="tx1"/>
                    </a:solidFill>
                    <a:latin typeface="+mj-lt"/>
                    <a:cs typeface="Calibri Light" panose="020F0302020204030204" pitchFamily="34" charset="0"/>
                  </a:rPr>
                  <a:t>meter  (a) or </a:t>
                </a:r>
                <a14:m>
                  <m:oMath xmlns:m="http://schemas.openxmlformats.org/officeDocument/2006/math">
                    <m:sSub>
                      <m:sSubPr>
                        <m:ctrlPr>
                          <a:rPr lang="en-US" altLang="en-IL" sz="2000" i="1" dirty="0">
                            <a:solidFill>
                              <a:schemeClr val="tx1"/>
                            </a:solidFill>
                            <a:latin typeface="Cambria Math" panose="02040503050406030204" pitchFamily="18" charset="0"/>
                            <a:cs typeface="Calibri Light" panose="020F0302020204030204" pitchFamily="34" charset="0"/>
                          </a:rPr>
                        </m:ctrlPr>
                      </m:sSubPr>
                      <m:e>
                        <m:r>
                          <a:rPr lang="en-US" altLang="en-IL" sz="2000" i="1" dirty="0">
                            <a:solidFill>
                              <a:schemeClr val="tx1"/>
                            </a:solidFill>
                            <a:latin typeface="Cambria Math" panose="02040503050406030204" pitchFamily="18" charset="0"/>
                            <a:cs typeface="Calibri Light" panose="020F0302020204030204" pitchFamily="34" charset="0"/>
                          </a:rPr>
                          <m:t>𝜎</m:t>
                        </m:r>
                      </m:e>
                      <m:sub>
                        <m:r>
                          <a:rPr lang="en-US" altLang="en-IL" sz="2000" i="1" dirty="0">
                            <a:solidFill>
                              <a:schemeClr val="tx1"/>
                            </a:solidFill>
                            <a:latin typeface="Cambria Math" panose="02040503050406030204" pitchFamily="18" charset="0"/>
                            <a:cs typeface="Calibri Light" panose="020F0302020204030204" pitchFamily="34" charset="0"/>
                          </a:rPr>
                          <m:t>0</m:t>
                        </m:r>
                      </m:sub>
                    </m:sSub>
                    <m:r>
                      <a:rPr lang="en-US" altLang="en-IL" sz="2000" i="1" dirty="0">
                        <a:solidFill>
                          <a:schemeClr val="tx1"/>
                        </a:solidFill>
                        <a:latin typeface="Cambria Math" panose="02040503050406030204" pitchFamily="18" charset="0"/>
                        <a:cs typeface="Calibri Light" panose="020F0302020204030204" pitchFamily="34" charset="0"/>
                      </a:rPr>
                      <m:t>=</m:t>
                    </m:r>
                    <m:r>
                      <a:rPr lang="en-US" altLang="en-IL" sz="2000" i="1" dirty="0">
                        <a:solidFill>
                          <a:schemeClr val="tx1"/>
                        </a:solidFill>
                        <a:latin typeface="Cambria Math" panose="02040503050406030204" pitchFamily="18" charset="0"/>
                        <a:cs typeface="Calibri Light" panose="020F0302020204030204" pitchFamily="34" charset="0"/>
                      </a:rPr>
                      <m:t>0</m:t>
                    </m:r>
                    <m:r>
                      <a:rPr lang="en-US" altLang="en-IL" sz="2000" i="1" dirty="0">
                        <a:solidFill>
                          <a:schemeClr val="tx1"/>
                        </a:solidFill>
                        <a:latin typeface="Cambria Math" panose="02040503050406030204" pitchFamily="18" charset="0"/>
                        <a:cs typeface="Calibri Light" panose="020F0302020204030204" pitchFamily="34" charset="0"/>
                      </a:rPr>
                      <m:t>.</m:t>
                    </m:r>
                    <m:r>
                      <a:rPr lang="en-US" altLang="en-IL" sz="2000" i="1" dirty="0">
                        <a:solidFill>
                          <a:schemeClr val="tx1"/>
                        </a:solidFill>
                        <a:latin typeface="Cambria Math" panose="02040503050406030204" pitchFamily="18" charset="0"/>
                        <a:cs typeface="Calibri Light" panose="020F0302020204030204" pitchFamily="34" charset="0"/>
                      </a:rPr>
                      <m:t>5</m:t>
                    </m:r>
                    <m:r>
                      <a:rPr lang="en-US" altLang="en-IL" sz="2000" i="1" dirty="0">
                        <a:solidFill>
                          <a:schemeClr val="tx1"/>
                        </a:solidFill>
                        <a:latin typeface="Cambria Math" panose="02040503050406030204" pitchFamily="18" charset="0"/>
                        <a:cs typeface="Calibri Light" panose="020F0302020204030204" pitchFamily="34" charset="0"/>
                      </a:rPr>
                      <m:t>×</m:t>
                    </m:r>
                    <m:sSup>
                      <m:sSupPr>
                        <m:ctrlPr>
                          <a:rPr lang="en-US" altLang="en-IL" sz="2000" i="1" dirty="0">
                            <a:solidFill>
                              <a:schemeClr val="tx1"/>
                            </a:solidFill>
                            <a:latin typeface="Cambria Math" panose="02040503050406030204" pitchFamily="18" charset="0"/>
                            <a:cs typeface="Calibri Light" panose="020F0302020204030204" pitchFamily="34" charset="0"/>
                          </a:rPr>
                        </m:ctrlPr>
                      </m:sSupPr>
                      <m:e>
                        <m:r>
                          <a:rPr lang="en-US" altLang="en-IL" sz="2000" i="1" dirty="0">
                            <a:solidFill>
                              <a:schemeClr val="tx1"/>
                            </a:solidFill>
                            <a:latin typeface="Cambria Math" panose="02040503050406030204" pitchFamily="18" charset="0"/>
                            <a:cs typeface="Calibri Light" panose="020F0302020204030204" pitchFamily="34" charset="0"/>
                          </a:rPr>
                          <m:t>10</m:t>
                        </m:r>
                      </m:e>
                      <m:sup>
                        <m:r>
                          <a:rPr lang="en-US" altLang="en-IL" sz="2000" i="1" dirty="0">
                            <a:solidFill>
                              <a:schemeClr val="tx1"/>
                            </a:solidFill>
                            <a:latin typeface="Cambria Math" panose="02040503050406030204" pitchFamily="18" charset="0"/>
                            <a:cs typeface="Calibri Light" panose="020F0302020204030204" pitchFamily="34" charset="0"/>
                          </a:rPr>
                          <m:t>0</m:t>
                        </m:r>
                        <m:r>
                          <a:rPr lang="en-US" altLang="en-IL" sz="2000" i="1" dirty="0">
                            <a:solidFill>
                              <a:schemeClr val="tx1"/>
                            </a:solidFill>
                            <a:latin typeface="Cambria Math" panose="02040503050406030204" pitchFamily="18" charset="0"/>
                            <a:cs typeface="Calibri Light" panose="020F0302020204030204" pitchFamily="34" charset="0"/>
                          </a:rPr>
                          <m:t>.</m:t>
                        </m:r>
                        <m:r>
                          <a:rPr lang="en-US" altLang="en-IL" sz="2000" i="1" dirty="0">
                            <a:solidFill>
                              <a:schemeClr val="tx1"/>
                            </a:solidFill>
                            <a:latin typeface="Cambria Math" panose="02040503050406030204" pitchFamily="18" charset="0"/>
                            <a:cs typeface="Calibri Light" panose="020F0302020204030204" pitchFamily="34" charset="0"/>
                          </a:rPr>
                          <m:t>5</m:t>
                        </m:r>
                      </m:sup>
                    </m:sSup>
                  </m:oMath>
                </a14:m>
                <a:r>
                  <a:rPr lang="en-US" altLang="en-IL" sz="2000" dirty="0">
                    <a:solidFill>
                      <a:schemeClr val="tx1"/>
                    </a:solidFill>
                    <a:latin typeface="+mj-lt"/>
                    <a:cs typeface="Calibri Light" panose="020F0302020204030204" pitchFamily="34" charset="0"/>
                  </a:rPr>
                  <a:t>(b)  </a:t>
                </a:r>
                <a:r>
                  <a:rPr lang="en-US" altLang="en-IL" sz="2400" dirty="0">
                    <a:solidFill>
                      <a:schemeClr val="tx1"/>
                    </a:solidFill>
                    <a:latin typeface="+mj-lt"/>
                    <a:cs typeface="Calibri Light" panose="020F0302020204030204" pitchFamily="34" charset="0"/>
                  </a:rPr>
                  <a:t>for full lockdown period. </a:t>
                </a:r>
              </a:p>
            </p:txBody>
          </p:sp>
        </mc:Choice>
        <mc:Fallback xmlns="">
          <p:sp>
            <p:nvSpPr>
              <p:cNvPr id="3" name="Content Placeholder 2">
                <a:extLst>
                  <a:ext uri="{FF2B5EF4-FFF2-40B4-BE49-F238E27FC236}">
                    <a16:creationId xmlns:a16="http://schemas.microsoft.com/office/drawing/2014/main" id="{4B5EEE91-2D43-4731-A137-E466E9A980AE}"/>
                  </a:ext>
                </a:extLst>
              </p:cNvPr>
              <p:cNvSpPr>
                <a:spLocks noGrp="1" noRot="1" noChangeAspect="1" noMove="1" noResize="1" noEditPoints="1" noAdjustHandles="1" noChangeArrowheads="1" noChangeShapeType="1" noTextEdit="1"/>
              </p:cNvSpPr>
              <p:nvPr>
                <p:ph idx="1"/>
              </p:nvPr>
            </p:nvSpPr>
            <p:spPr>
              <a:xfrm>
                <a:off x="2520000" y="2160000"/>
                <a:ext cx="9360000" cy="3758400"/>
              </a:xfrm>
              <a:blipFill>
                <a:blip r:embed="rId2"/>
                <a:stretch>
                  <a:fillRect l="-977"/>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170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a:xfrm>
            <a:off x="2592925" y="633441"/>
            <a:ext cx="8911687" cy="1280890"/>
          </a:xfrm>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The algorithm </a:t>
            </a:r>
            <a:endParaRPr lang="en-IL" sz="4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9360000" cy="3758400"/>
              </a:xfrm>
            </p:spPr>
            <p:txBody>
              <a:bodyPr>
                <a:noAutofit/>
              </a:bodyPr>
              <a:lstStyle/>
              <a:p>
                <a:pPr marL="457200" indent="-457200">
                  <a:spcBef>
                    <a:spcPts val="300"/>
                  </a:spcBef>
                  <a:spcAft>
                    <a:spcPts val="300"/>
                  </a:spcAft>
                  <a:buFont typeface="+mj-lt"/>
                  <a:buAutoNum type="arabicPeriod" startAt="3"/>
                </a:pPr>
                <a:endParaRPr lang="en-US" altLang="en-IL" sz="2400" dirty="0">
                  <a:solidFill>
                    <a:schemeClr val="tx1"/>
                  </a:solidFill>
                  <a:latin typeface="+mj-lt"/>
                  <a:cs typeface="Calibri Light" panose="020F0302020204030204" pitchFamily="34" charset="0"/>
                </a:endParaRPr>
              </a:p>
              <a:p>
                <a:pPr marL="457200" indent="-457200">
                  <a:spcBef>
                    <a:spcPts val="300"/>
                  </a:spcBef>
                  <a:spcAft>
                    <a:spcPts val="300"/>
                  </a:spcAft>
                  <a:buFont typeface="+mj-lt"/>
                  <a:buAutoNum type="arabicPeriod" startAt="3"/>
                </a:pPr>
                <a:r>
                  <a:rPr lang="en-US" altLang="en-IL" sz="2400" dirty="0">
                    <a:solidFill>
                      <a:schemeClr val="tx1"/>
                    </a:solidFill>
                    <a:latin typeface="+mj-lt"/>
                    <a:cs typeface="Calibri Light" panose="020F0302020204030204" pitchFamily="34" charset="0"/>
                  </a:rPr>
                  <a:t>The </a:t>
                </a:r>
                <a:r>
                  <a:rPr lang="en-US" altLang="en-IL" sz="2400" dirty="0">
                    <a:solidFill>
                      <a:schemeClr val="tx1"/>
                    </a:solidFill>
                    <a:cs typeface="Calibri Light" panose="020F0302020204030204" pitchFamily="34" charset="0"/>
                  </a:rPr>
                  <a:t>Probably of the </a:t>
                </a:r>
                <a14:m>
                  <m:oMath xmlns:m="http://schemas.openxmlformats.org/officeDocument/2006/math">
                    <m:sSup>
                      <m:sSupPr>
                        <m:ctrlPr>
                          <a:rPr lang="en-US" altLang="en-IL" i="1">
                            <a:solidFill>
                              <a:schemeClr val="tx1"/>
                            </a:solidFill>
                            <a:latin typeface="Cambria Math" panose="02040503050406030204" pitchFamily="18" charset="0"/>
                            <a:cs typeface="Calibri Light" panose="020F0302020204030204" pitchFamily="34" charset="0"/>
                          </a:rPr>
                        </m:ctrlPr>
                      </m:sSupPr>
                      <m:e>
                        <m:r>
                          <a:rPr lang="en-US" altLang="en-IL" i="1">
                            <a:solidFill>
                              <a:schemeClr val="tx1"/>
                            </a:solidFill>
                            <a:latin typeface="Cambria Math" panose="02040503050406030204" pitchFamily="18" charset="0"/>
                            <a:cs typeface="Calibri Light" panose="020F0302020204030204" pitchFamily="34" charset="0"/>
                          </a:rPr>
                          <m:t>𝑖</m:t>
                        </m:r>
                      </m:e>
                      <m:sup>
                        <m:r>
                          <a:rPr lang="en-US" altLang="en-IL" i="1">
                            <a:solidFill>
                              <a:schemeClr val="tx1"/>
                            </a:solidFill>
                            <a:latin typeface="Cambria Math" panose="02040503050406030204" pitchFamily="18" charset="0"/>
                            <a:cs typeface="Calibri Light" panose="020F0302020204030204" pitchFamily="34" charset="0"/>
                          </a:rPr>
                          <m:t>𝑡</m:t>
                        </m:r>
                        <m:r>
                          <a:rPr lang="en-US" altLang="en-IL" i="1">
                            <a:solidFill>
                              <a:schemeClr val="tx1"/>
                            </a:solidFill>
                            <a:latin typeface="Cambria Math" panose="02040503050406030204" pitchFamily="18" charset="0"/>
                            <a:cs typeface="Calibri Light" panose="020F0302020204030204" pitchFamily="34" charset="0"/>
                          </a:rPr>
                          <m:t>h</m:t>
                        </m:r>
                      </m:sup>
                    </m:sSup>
                  </m:oMath>
                </a14:m>
                <a:r>
                  <a:rPr lang="en-US" altLang="en-IL" sz="2400" dirty="0">
                    <a:solidFill>
                      <a:schemeClr val="tx1"/>
                    </a:solidFill>
                    <a:cs typeface="Calibri Light" panose="020F0302020204030204" pitchFamily="34" charset="0"/>
                  </a:rPr>
                  <a:t> healthy person to get infected is:</a:t>
                </a:r>
              </a:p>
              <a:p>
                <a:pPr marL="457200" indent="-9525" algn="ctr">
                  <a:spcBef>
                    <a:spcPts val="300"/>
                  </a:spcBef>
                  <a:spcAft>
                    <a:spcPts val="300"/>
                  </a:spcAft>
                  <a:buNone/>
                </a:pPr>
                <a14:m>
                  <m:oMathPara xmlns:m="http://schemas.openxmlformats.org/officeDocument/2006/math">
                    <m:oMathParaPr>
                      <m:jc m:val="centerGroup"/>
                    </m:oMathParaPr>
                    <m:oMath xmlns:m="http://schemas.openxmlformats.org/officeDocument/2006/math">
                      <m:sSub>
                        <m:sSubPr>
                          <m:ctrlPr>
                            <a:rPr lang="en-US" altLang="en-IL" i="1">
                              <a:solidFill>
                                <a:schemeClr val="tx1"/>
                              </a:solidFill>
                              <a:latin typeface="Cambria Math" panose="02040503050406030204" pitchFamily="18" charset="0"/>
                              <a:cs typeface="Calibri Light" panose="020F0302020204030204" pitchFamily="34" charset="0"/>
                            </a:rPr>
                          </m:ctrlPr>
                        </m:sSubPr>
                        <m:e>
                          <m:r>
                            <a:rPr lang="en-US" altLang="en-IL" i="1">
                              <a:solidFill>
                                <a:schemeClr val="tx1"/>
                              </a:solidFill>
                              <a:latin typeface="Cambria Math" panose="02040503050406030204" pitchFamily="18" charset="0"/>
                              <a:cs typeface="Calibri Light" panose="020F0302020204030204" pitchFamily="34" charset="0"/>
                            </a:rPr>
                            <m:t>𝑃</m:t>
                          </m:r>
                        </m:e>
                        <m:sub>
                          <m:r>
                            <a:rPr lang="en-US" altLang="en-IL" i="1">
                              <a:solidFill>
                                <a:schemeClr val="tx1"/>
                              </a:solidFill>
                              <a:latin typeface="Cambria Math" panose="02040503050406030204" pitchFamily="18" charset="0"/>
                              <a:cs typeface="Calibri Light" panose="020F0302020204030204" pitchFamily="34" charset="0"/>
                            </a:rPr>
                            <m:t>𝑖</m:t>
                          </m:r>
                        </m:sub>
                      </m:sSub>
                      <m:r>
                        <a:rPr lang="en-US" altLang="en-IL" i="1">
                          <a:solidFill>
                            <a:schemeClr val="tx1"/>
                          </a:solidFill>
                          <a:latin typeface="Cambria Math" panose="02040503050406030204" pitchFamily="18" charset="0"/>
                          <a:cs typeface="Calibri Light" panose="020F0302020204030204" pitchFamily="34" charset="0"/>
                        </a:rPr>
                        <m:t>=</m:t>
                      </m:r>
                      <m:r>
                        <a:rPr lang="en-US" altLang="en-IL" i="1">
                          <a:solidFill>
                            <a:schemeClr val="tx1"/>
                          </a:solidFill>
                          <a:latin typeface="Cambria Math" panose="02040503050406030204" pitchFamily="18" charset="0"/>
                          <a:cs typeface="Calibri Light" panose="020F0302020204030204" pitchFamily="34" charset="0"/>
                        </a:rPr>
                        <m:t>𝑖𝑛𝑡</m:t>
                      </m:r>
                      <m:d>
                        <m:dPr>
                          <m:begChr m:val="{"/>
                          <m:endChr m:val="}"/>
                          <m:ctrlPr>
                            <a:rPr lang="en-US" altLang="en-IL" i="1">
                              <a:solidFill>
                                <a:schemeClr val="tx1"/>
                              </a:solidFill>
                              <a:latin typeface="Cambria Math" panose="02040503050406030204" pitchFamily="18" charset="0"/>
                              <a:cs typeface="Calibri Light" panose="020F0302020204030204" pitchFamily="34" charset="0"/>
                            </a:rPr>
                          </m:ctrlPr>
                        </m:dPr>
                        <m:e>
                          <m:eqArr>
                            <m:eqArrPr>
                              <m:ctrlPr>
                                <a:rPr lang="en-US" altLang="en-IL" i="1">
                                  <a:solidFill>
                                    <a:schemeClr val="tx1"/>
                                  </a:solidFill>
                                  <a:latin typeface="Cambria Math" panose="02040503050406030204" pitchFamily="18" charset="0"/>
                                  <a:cs typeface="Calibri Light" panose="020F0302020204030204" pitchFamily="34" charset="0"/>
                                </a:rPr>
                              </m:ctrlPr>
                            </m:eqArrPr>
                            <m:e>
                              <m:nary>
                                <m:naryPr>
                                  <m:chr m:val="∑"/>
                                  <m:ctrlPr>
                                    <a:rPr lang="en-US" altLang="en-IL" i="1">
                                      <a:solidFill>
                                        <a:schemeClr val="tx1"/>
                                      </a:solidFill>
                                      <a:latin typeface="Cambria Math" panose="02040503050406030204" pitchFamily="18" charset="0"/>
                                      <a:cs typeface="Calibri Light" panose="020F0302020204030204" pitchFamily="34" charset="0"/>
                                    </a:rPr>
                                  </m:ctrlPr>
                                </m:naryPr>
                                <m:sub>
                                  <m:r>
                                    <m:rPr>
                                      <m:brk m:alnAt="23"/>
                                    </m:rPr>
                                    <a:rPr lang="en-US" altLang="en-IL" i="1">
                                      <a:solidFill>
                                        <a:schemeClr val="tx1"/>
                                      </a:solidFill>
                                      <a:latin typeface="Cambria Math" panose="02040503050406030204" pitchFamily="18" charset="0"/>
                                      <a:cs typeface="Calibri Light" panose="020F0302020204030204" pitchFamily="34" charset="0"/>
                                    </a:rPr>
                                    <m:t>𝑗</m:t>
                                  </m:r>
                                  <m:r>
                                    <a:rPr lang="en-US" altLang="en-IL" i="1">
                                      <a:solidFill>
                                        <a:schemeClr val="tx1"/>
                                      </a:solidFill>
                                      <a:latin typeface="Cambria Math" panose="02040503050406030204" pitchFamily="18" charset="0"/>
                                      <a:cs typeface="Calibri Light" panose="020F0302020204030204" pitchFamily="34" charset="0"/>
                                    </a:rPr>
                                    <m:t>=</m:t>
                                  </m:r>
                                  <m:r>
                                    <a:rPr lang="en-US" altLang="en-IL" i="1">
                                      <a:solidFill>
                                        <a:schemeClr val="tx1"/>
                                      </a:solidFill>
                                      <a:latin typeface="Cambria Math" panose="02040503050406030204" pitchFamily="18" charset="0"/>
                                      <a:cs typeface="Calibri Light" panose="020F0302020204030204" pitchFamily="34" charset="0"/>
                                    </a:rPr>
                                    <m:t>1</m:t>
                                  </m:r>
                                </m:sub>
                                <m:sup>
                                  <m:sSub>
                                    <m:sSubPr>
                                      <m:ctrlPr>
                                        <a:rPr lang="en-US" altLang="en-IL" i="1">
                                          <a:solidFill>
                                            <a:schemeClr val="tx1"/>
                                          </a:solidFill>
                                          <a:latin typeface="Cambria Math" panose="02040503050406030204" pitchFamily="18" charset="0"/>
                                          <a:cs typeface="Calibri Light" panose="020F0302020204030204" pitchFamily="34" charset="0"/>
                                        </a:rPr>
                                      </m:ctrlPr>
                                    </m:sSubPr>
                                    <m:e>
                                      <m:r>
                                        <a:rPr lang="en-US" altLang="en-IL" i="1">
                                          <a:solidFill>
                                            <a:schemeClr val="tx1"/>
                                          </a:solidFill>
                                          <a:latin typeface="Cambria Math" panose="02040503050406030204" pitchFamily="18" charset="0"/>
                                          <a:cs typeface="Calibri Light" panose="020F0302020204030204" pitchFamily="34" charset="0"/>
                                        </a:rPr>
                                        <m:t>𝑛</m:t>
                                      </m:r>
                                    </m:e>
                                    <m:sub>
                                      <m:r>
                                        <a:rPr lang="en-US" altLang="en-IL" i="1">
                                          <a:solidFill>
                                            <a:schemeClr val="tx1"/>
                                          </a:solidFill>
                                          <a:latin typeface="Cambria Math" panose="02040503050406030204" pitchFamily="18" charset="0"/>
                                          <a:cs typeface="Calibri Light" panose="020F0302020204030204" pitchFamily="34" charset="0"/>
                                        </a:rPr>
                                        <m:t>𝑠𝑖𝑐𝑘</m:t>
                                      </m:r>
                                    </m:sub>
                                  </m:sSub>
                                </m:sup>
                                <m:e>
                                  <m:func>
                                    <m:funcPr>
                                      <m:ctrlPr>
                                        <a:rPr lang="en-US" altLang="en-IL" i="1">
                                          <a:solidFill>
                                            <a:schemeClr val="tx1"/>
                                          </a:solidFill>
                                          <a:latin typeface="Cambria Math" panose="02040503050406030204" pitchFamily="18" charset="0"/>
                                          <a:cs typeface="Calibri Light" panose="020F0302020204030204" pitchFamily="34" charset="0"/>
                                        </a:rPr>
                                      </m:ctrlPr>
                                    </m:funcPr>
                                    <m:fName>
                                      <m:r>
                                        <m:rPr>
                                          <m:sty m:val="p"/>
                                        </m:rPr>
                                        <a:rPr lang="en-US" altLang="en-IL" i="1">
                                          <a:solidFill>
                                            <a:schemeClr val="tx1"/>
                                          </a:solidFill>
                                          <a:latin typeface="Cambria Math" panose="02040503050406030204" pitchFamily="18" charset="0"/>
                                          <a:cs typeface="Calibri Light" panose="020F0302020204030204" pitchFamily="34" charset="0"/>
                                        </a:rPr>
                                        <m:t>exp</m:t>
                                      </m:r>
                                    </m:fName>
                                    <m:e>
                                      <m:d>
                                        <m:dPr>
                                          <m:begChr m:val="["/>
                                          <m:endChr m:val="]"/>
                                          <m:ctrlPr>
                                            <a:rPr lang="en-US" altLang="en-IL" i="1">
                                              <a:solidFill>
                                                <a:schemeClr val="tx1"/>
                                              </a:solidFill>
                                              <a:latin typeface="Cambria Math" panose="02040503050406030204" pitchFamily="18" charset="0"/>
                                              <a:cs typeface="Calibri Light" panose="020F0302020204030204" pitchFamily="34" charset="0"/>
                                            </a:rPr>
                                          </m:ctrlPr>
                                        </m:dPr>
                                        <m:e>
                                          <m:r>
                                            <a:rPr lang="en-US" altLang="en-IL" i="1">
                                              <a:solidFill>
                                                <a:schemeClr val="tx1"/>
                                              </a:solidFill>
                                              <a:latin typeface="Cambria Math" panose="02040503050406030204" pitchFamily="18" charset="0"/>
                                              <a:cs typeface="Calibri Light" panose="020F0302020204030204" pitchFamily="34" charset="0"/>
                                            </a:rPr>
                                            <m:t>−</m:t>
                                          </m:r>
                                          <m:f>
                                            <m:fPr>
                                              <m:ctrlPr>
                                                <a:rPr lang="en-US" altLang="en-IL" i="1">
                                                  <a:solidFill>
                                                    <a:schemeClr val="tx1"/>
                                                  </a:solidFill>
                                                  <a:latin typeface="Cambria Math" panose="02040503050406030204" pitchFamily="18" charset="0"/>
                                                  <a:cs typeface="Calibri Light" panose="020F0302020204030204" pitchFamily="34" charset="0"/>
                                                </a:rPr>
                                              </m:ctrlPr>
                                            </m:fPr>
                                            <m:num>
                                              <m:sSup>
                                                <m:sSupPr>
                                                  <m:ctrlPr>
                                                    <a:rPr lang="en-US" altLang="en-IL" i="1">
                                                      <a:solidFill>
                                                        <a:schemeClr val="tx1"/>
                                                      </a:solidFill>
                                                      <a:latin typeface="Cambria Math" panose="02040503050406030204" pitchFamily="18" charset="0"/>
                                                      <a:cs typeface="Calibri Light" panose="020F0302020204030204" pitchFamily="34" charset="0"/>
                                                    </a:rPr>
                                                  </m:ctrlPr>
                                                </m:sSupPr>
                                                <m:e>
                                                  <m:d>
                                                    <m:dPr>
                                                      <m:ctrlPr>
                                                        <a:rPr lang="en-US" altLang="en-IL" i="1">
                                                          <a:solidFill>
                                                            <a:schemeClr val="tx1"/>
                                                          </a:solidFill>
                                                          <a:latin typeface="Cambria Math" panose="02040503050406030204" pitchFamily="18" charset="0"/>
                                                          <a:cs typeface="Calibri Light" panose="020F0302020204030204" pitchFamily="34" charset="0"/>
                                                        </a:rPr>
                                                      </m:ctrlPr>
                                                    </m:dPr>
                                                    <m:e>
                                                      <m:sSubSup>
                                                        <m:sSubSupPr>
                                                          <m:ctrlPr>
                                                            <a:rPr lang="en-US" altLang="en-IL" b="0" i="1" smtClean="0">
                                                              <a:solidFill>
                                                                <a:schemeClr val="tx1"/>
                                                              </a:solidFill>
                                                              <a:latin typeface="Cambria Math" panose="02040503050406030204" pitchFamily="18" charset="0"/>
                                                              <a:cs typeface="Calibri Light" panose="020F0302020204030204" pitchFamily="34" charset="0"/>
                                                            </a:rPr>
                                                          </m:ctrlPr>
                                                        </m:sSubSupPr>
                                                        <m:e>
                                                          <m:r>
                                                            <a:rPr lang="en-US" altLang="en-IL" b="0" i="1" smtClean="0">
                                                              <a:solidFill>
                                                                <a:schemeClr val="tx1"/>
                                                              </a:solidFill>
                                                              <a:latin typeface="Cambria Math" panose="02040503050406030204" pitchFamily="18" charset="0"/>
                                                              <a:cs typeface="Calibri Light" panose="020F0302020204030204" pitchFamily="34" charset="0"/>
                                                            </a:rPr>
                                                            <m:t>𝑅</m:t>
                                                          </m:r>
                                                        </m:e>
                                                        <m:sub>
                                                          <m:r>
                                                            <a:rPr lang="en-US" altLang="en-IL" b="0" i="1" smtClean="0">
                                                              <a:solidFill>
                                                                <a:schemeClr val="tx1"/>
                                                              </a:solidFill>
                                                              <a:latin typeface="Cambria Math" panose="02040503050406030204" pitchFamily="18" charset="0"/>
                                                              <a:cs typeface="Calibri Light" panose="020F0302020204030204" pitchFamily="34" charset="0"/>
                                                            </a:rPr>
                                                            <m:t>𝑓𝑟𝑒𝑒</m:t>
                                                          </m:r>
                                                        </m:sub>
                                                        <m:sup>
                                                          <m:r>
                                                            <a:rPr lang="en-US" altLang="en-IL" b="0" i="1" smtClean="0">
                                                              <a:solidFill>
                                                                <a:schemeClr val="tx1"/>
                                                              </a:solidFill>
                                                              <a:latin typeface="Cambria Math" panose="02040503050406030204" pitchFamily="18" charset="0"/>
                                                              <a:cs typeface="Calibri Light" panose="020F0302020204030204" pitchFamily="34" charset="0"/>
                                                            </a:rPr>
                                                            <m:t>𝑖</m:t>
                                                          </m:r>
                                                        </m:sup>
                                                      </m:sSubSup>
                                                      <m:r>
                                                        <a:rPr lang="en-US" altLang="en-IL" b="0" i="1" smtClean="0">
                                                          <a:solidFill>
                                                            <a:schemeClr val="tx1"/>
                                                          </a:solidFill>
                                                          <a:latin typeface="Cambria Math" panose="02040503050406030204" pitchFamily="18" charset="0"/>
                                                          <a:cs typeface="Calibri Light" panose="020F0302020204030204" pitchFamily="34" charset="0"/>
                                                        </a:rPr>
                                                        <m:t>(</m:t>
                                                      </m:r>
                                                      <m:r>
                                                        <a:rPr lang="en-US" altLang="en-IL" b="0" i="1" smtClean="0">
                                                          <a:solidFill>
                                                            <a:schemeClr val="tx1"/>
                                                          </a:solidFill>
                                                          <a:latin typeface="Cambria Math" panose="02040503050406030204" pitchFamily="18" charset="0"/>
                                                          <a:cs typeface="Calibri Light" panose="020F0302020204030204" pitchFamily="34" charset="0"/>
                                                        </a:rPr>
                                                        <m:t>𝑥</m:t>
                                                      </m:r>
                                                      <m:r>
                                                        <a:rPr lang="en-US" altLang="en-IL" b="0" i="1" smtClean="0">
                                                          <a:solidFill>
                                                            <a:schemeClr val="tx1"/>
                                                          </a:solidFill>
                                                          <a:latin typeface="Cambria Math" panose="02040503050406030204" pitchFamily="18" charset="0"/>
                                                          <a:cs typeface="Calibri Light" panose="020F0302020204030204" pitchFamily="34" charset="0"/>
                                                        </a:rPr>
                                                        <m:t>)−</m:t>
                                                      </m:r>
                                                      <m:sSubSup>
                                                        <m:sSubSupPr>
                                                          <m:ctrlPr>
                                                            <a:rPr lang="en-US" altLang="en-IL" i="1">
                                                              <a:solidFill>
                                                                <a:schemeClr val="tx1"/>
                                                              </a:solidFill>
                                                              <a:latin typeface="Cambria Math" panose="02040503050406030204" pitchFamily="18" charset="0"/>
                                                              <a:cs typeface="Calibri Light" panose="020F0302020204030204" pitchFamily="34" charset="0"/>
                                                            </a:rPr>
                                                          </m:ctrlPr>
                                                        </m:sSubSupPr>
                                                        <m:e>
                                                          <m:r>
                                                            <a:rPr lang="en-US" altLang="en-IL" i="1">
                                                              <a:solidFill>
                                                                <a:schemeClr val="tx1"/>
                                                              </a:solidFill>
                                                              <a:latin typeface="Cambria Math" panose="02040503050406030204" pitchFamily="18" charset="0"/>
                                                              <a:cs typeface="Calibri Light" panose="020F0302020204030204" pitchFamily="34" charset="0"/>
                                                            </a:rPr>
                                                            <m:t>𝑅</m:t>
                                                          </m:r>
                                                        </m:e>
                                                        <m:sub>
                                                          <m:r>
                                                            <a:rPr lang="en-US" altLang="en-IL" b="0" i="1" smtClean="0">
                                                              <a:solidFill>
                                                                <a:schemeClr val="tx1"/>
                                                              </a:solidFill>
                                                              <a:latin typeface="Cambria Math" panose="02040503050406030204" pitchFamily="18" charset="0"/>
                                                              <a:cs typeface="Calibri Light" panose="020F0302020204030204" pitchFamily="34" charset="0"/>
                                                            </a:rPr>
                                                            <m:t>𝑠𝑖𝑐𝑘</m:t>
                                                          </m:r>
                                                        </m:sub>
                                                        <m:sup>
                                                          <m:r>
                                                            <a:rPr lang="en-US" altLang="en-IL" b="0" i="1" smtClean="0">
                                                              <a:solidFill>
                                                                <a:schemeClr val="tx1"/>
                                                              </a:solidFill>
                                                              <a:latin typeface="Cambria Math" panose="02040503050406030204" pitchFamily="18" charset="0"/>
                                                              <a:cs typeface="Calibri Light" panose="020F0302020204030204" pitchFamily="34" charset="0"/>
                                                            </a:rPr>
                                                            <m:t>𝑗</m:t>
                                                          </m:r>
                                                        </m:sup>
                                                      </m:sSubSup>
                                                      <m:d>
                                                        <m:dPr>
                                                          <m:ctrlPr>
                                                            <a:rPr lang="en-US" altLang="en-IL" b="0" i="1" smtClean="0">
                                                              <a:solidFill>
                                                                <a:schemeClr val="tx1"/>
                                                              </a:solidFill>
                                                              <a:latin typeface="Cambria Math" panose="02040503050406030204" pitchFamily="18" charset="0"/>
                                                              <a:cs typeface="Calibri Light" panose="020F0302020204030204" pitchFamily="34" charset="0"/>
                                                            </a:rPr>
                                                          </m:ctrlPr>
                                                        </m:dPr>
                                                        <m:e>
                                                          <m:r>
                                                            <a:rPr lang="en-US" altLang="en-IL" b="0" i="1" smtClean="0">
                                                              <a:solidFill>
                                                                <a:schemeClr val="tx1"/>
                                                              </a:solidFill>
                                                              <a:latin typeface="Cambria Math" panose="02040503050406030204" pitchFamily="18" charset="0"/>
                                                              <a:cs typeface="Calibri Light" panose="020F0302020204030204" pitchFamily="34" charset="0"/>
                                                            </a:rPr>
                                                            <m:t>𝑥</m:t>
                                                          </m:r>
                                                        </m:e>
                                                      </m:d>
                                                    </m:e>
                                                  </m:d>
                                                </m:e>
                                                <m:sup>
                                                  <m:r>
                                                    <a:rPr lang="en-US" altLang="en-IL" i="1">
                                                      <a:solidFill>
                                                        <a:schemeClr val="tx1"/>
                                                      </a:solidFill>
                                                      <a:latin typeface="Cambria Math" panose="02040503050406030204" pitchFamily="18" charset="0"/>
                                                      <a:cs typeface="Calibri Light" panose="020F0302020204030204" pitchFamily="34" charset="0"/>
                                                    </a:rPr>
                                                    <m:t>2</m:t>
                                                  </m:r>
                                                </m:sup>
                                              </m:sSup>
                                              <m:r>
                                                <a:rPr lang="en-US" altLang="en-IL" b="0" i="1" smtClean="0">
                                                  <a:solidFill>
                                                    <a:schemeClr val="tx1"/>
                                                  </a:solidFill>
                                                  <a:latin typeface="Cambria Math" panose="02040503050406030204" pitchFamily="18" charset="0"/>
                                                  <a:cs typeface="Calibri Light" panose="020F0302020204030204" pitchFamily="34" charset="0"/>
                                                </a:rPr>
                                                <m:t>+</m:t>
                                              </m:r>
                                              <m:sSup>
                                                <m:sSupPr>
                                                  <m:ctrlPr>
                                                    <a:rPr lang="en-US" altLang="en-IL" i="1">
                                                      <a:solidFill>
                                                        <a:schemeClr val="tx1"/>
                                                      </a:solidFill>
                                                      <a:latin typeface="Cambria Math" panose="02040503050406030204" pitchFamily="18" charset="0"/>
                                                      <a:cs typeface="Calibri Light" panose="020F0302020204030204" pitchFamily="34" charset="0"/>
                                                    </a:rPr>
                                                  </m:ctrlPr>
                                                </m:sSupPr>
                                                <m:e>
                                                  <m:d>
                                                    <m:dPr>
                                                      <m:ctrlPr>
                                                        <a:rPr lang="en-US" altLang="en-IL" i="1">
                                                          <a:solidFill>
                                                            <a:schemeClr val="tx1"/>
                                                          </a:solidFill>
                                                          <a:latin typeface="Cambria Math" panose="02040503050406030204" pitchFamily="18" charset="0"/>
                                                          <a:cs typeface="Calibri Light" panose="020F0302020204030204" pitchFamily="34" charset="0"/>
                                                        </a:rPr>
                                                      </m:ctrlPr>
                                                    </m:dPr>
                                                    <m:e>
                                                      <m:sSubSup>
                                                        <m:sSubSupPr>
                                                          <m:ctrlPr>
                                                            <a:rPr lang="en-US" altLang="en-IL" i="1">
                                                              <a:solidFill>
                                                                <a:schemeClr val="tx1"/>
                                                              </a:solidFill>
                                                              <a:latin typeface="Cambria Math" panose="02040503050406030204" pitchFamily="18" charset="0"/>
                                                              <a:cs typeface="Calibri Light" panose="020F0302020204030204" pitchFamily="34" charset="0"/>
                                                            </a:rPr>
                                                          </m:ctrlPr>
                                                        </m:sSubSupPr>
                                                        <m:e>
                                                          <m:r>
                                                            <a:rPr lang="en-US" altLang="en-IL" i="1">
                                                              <a:solidFill>
                                                                <a:schemeClr val="tx1"/>
                                                              </a:solidFill>
                                                              <a:latin typeface="Cambria Math" panose="02040503050406030204" pitchFamily="18" charset="0"/>
                                                              <a:cs typeface="Calibri Light" panose="020F0302020204030204" pitchFamily="34" charset="0"/>
                                                            </a:rPr>
                                                            <m:t>𝑅</m:t>
                                                          </m:r>
                                                        </m:e>
                                                        <m:sub>
                                                          <m:r>
                                                            <a:rPr lang="en-US" altLang="en-IL" i="1">
                                                              <a:solidFill>
                                                                <a:schemeClr val="tx1"/>
                                                              </a:solidFill>
                                                              <a:latin typeface="Cambria Math" panose="02040503050406030204" pitchFamily="18" charset="0"/>
                                                              <a:cs typeface="Calibri Light" panose="020F0302020204030204" pitchFamily="34" charset="0"/>
                                                            </a:rPr>
                                                            <m:t>𝑓𝑟𝑒𝑒</m:t>
                                                          </m:r>
                                                        </m:sub>
                                                        <m:sup>
                                                          <m:r>
                                                            <a:rPr lang="en-US" altLang="en-IL" i="1">
                                                              <a:solidFill>
                                                                <a:schemeClr val="tx1"/>
                                                              </a:solidFill>
                                                              <a:latin typeface="Cambria Math" panose="02040503050406030204" pitchFamily="18" charset="0"/>
                                                              <a:cs typeface="Calibri Light" panose="020F0302020204030204" pitchFamily="34" charset="0"/>
                                                            </a:rPr>
                                                            <m:t>𝑖</m:t>
                                                          </m:r>
                                                        </m:sup>
                                                      </m:sSubSup>
                                                      <m:r>
                                                        <a:rPr lang="en-US" altLang="en-IL" i="1">
                                                          <a:solidFill>
                                                            <a:schemeClr val="tx1"/>
                                                          </a:solidFill>
                                                          <a:latin typeface="Cambria Math" panose="02040503050406030204" pitchFamily="18" charset="0"/>
                                                          <a:cs typeface="Calibri Light" panose="020F0302020204030204" pitchFamily="34" charset="0"/>
                                                        </a:rPr>
                                                        <m:t>(</m:t>
                                                      </m:r>
                                                      <m:r>
                                                        <a:rPr lang="en-US" altLang="en-IL" b="0" i="1" smtClean="0">
                                                          <a:solidFill>
                                                            <a:schemeClr val="tx1"/>
                                                          </a:solidFill>
                                                          <a:latin typeface="Cambria Math" panose="02040503050406030204" pitchFamily="18" charset="0"/>
                                                          <a:cs typeface="Calibri Light" panose="020F0302020204030204" pitchFamily="34" charset="0"/>
                                                        </a:rPr>
                                                        <m:t>𝑦</m:t>
                                                      </m:r>
                                                      <m:r>
                                                        <a:rPr lang="en-US" altLang="en-IL" i="1">
                                                          <a:solidFill>
                                                            <a:schemeClr val="tx1"/>
                                                          </a:solidFill>
                                                          <a:latin typeface="Cambria Math" panose="02040503050406030204" pitchFamily="18" charset="0"/>
                                                          <a:cs typeface="Calibri Light" panose="020F0302020204030204" pitchFamily="34" charset="0"/>
                                                        </a:rPr>
                                                        <m:t>)−</m:t>
                                                      </m:r>
                                                      <m:sSubSup>
                                                        <m:sSubSupPr>
                                                          <m:ctrlPr>
                                                            <a:rPr lang="en-US" altLang="en-IL" i="1">
                                                              <a:solidFill>
                                                                <a:schemeClr val="tx1"/>
                                                              </a:solidFill>
                                                              <a:latin typeface="Cambria Math" panose="02040503050406030204" pitchFamily="18" charset="0"/>
                                                              <a:cs typeface="Calibri Light" panose="020F0302020204030204" pitchFamily="34" charset="0"/>
                                                            </a:rPr>
                                                          </m:ctrlPr>
                                                        </m:sSubSupPr>
                                                        <m:e>
                                                          <m:r>
                                                            <a:rPr lang="en-US" altLang="en-IL" i="1">
                                                              <a:solidFill>
                                                                <a:schemeClr val="tx1"/>
                                                              </a:solidFill>
                                                              <a:latin typeface="Cambria Math" panose="02040503050406030204" pitchFamily="18" charset="0"/>
                                                              <a:cs typeface="Calibri Light" panose="020F0302020204030204" pitchFamily="34" charset="0"/>
                                                            </a:rPr>
                                                            <m:t>𝑅</m:t>
                                                          </m:r>
                                                        </m:e>
                                                        <m:sub>
                                                          <m:r>
                                                            <a:rPr lang="en-US" altLang="en-IL" i="1">
                                                              <a:solidFill>
                                                                <a:schemeClr val="tx1"/>
                                                              </a:solidFill>
                                                              <a:latin typeface="Cambria Math" panose="02040503050406030204" pitchFamily="18" charset="0"/>
                                                              <a:cs typeface="Calibri Light" panose="020F0302020204030204" pitchFamily="34" charset="0"/>
                                                            </a:rPr>
                                                            <m:t>𝑠𝑖𝑐𝑘</m:t>
                                                          </m:r>
                                                        </m:sub>
                                                        <m:sup>
                                                          <m:r>
                                                            <a:rPr lang="en-US" altLang="en-IL" i="1">
                                                              <a:solidFill>
                                                                <a:schemeClr val="tx1"/>
                                                              </a:solidFill>
                                                              <a:latin typeface="Cambria Math" panose="02040503050406030204" pitchFamily="18" charset="0"/>
                                                              <a:cs typeface="Calibri Light" panose="020F0302020204030204" pitchFamily="34" charset="0"/>
                                                            </a:rPr>
                                                            <m:t>𝑗</m:t>
                                                          </m:r>
                                                        </m:sup>
                                                      </m:sSubSup>
                                                      <m:d>
                                                        <m:dPr>
                                                          <m:ctrlPr>
                                                            <a:rPr lang="en-US" altLang="en-IL" b="0" i="1" smtClean="0">
                                                              <a:solidFill>
                                                                <a:schemeClr val="tx1"/>
                                                              </a:solidFill>
                                                              <a:latin typeface="Cambria Math" panose="02040503050406030204" pitchFamily="18" charset="0"/>
                                                              <a:cs typeface="Calibri Light" panose="020F0302020204030204" pitchFamily="34" charset="0"/>
                                                            </a:rPr>
                                                          </m:ctrlPr>
                                                        </m:dPr>
                                                        <m:e>
                                                          <m:r>
                                                            <a:rPr lang="en-US" altLang="en-IL" b="0" i="1" smtClean="0">
                                                              <a:solidFill>
                                                                <a:schemeClr val="tx1"/>
                                                              </a:solidFill>
                                                              <a:latin typeface="Cambria Math" panose="02040503050406030204" pitchFamily="18" charset="0"/>
                                                              <a:cs typeface="Calibri Light" panose="020F0302020204030204" pitchFamily="34" charset="0"/>
                                                            </a:rPr>
                                                            <m:t>𝑦</m:t>
                                                          </m:r>
                                                        </m:e>
                                                      </m:d>
                                                    </m:e>
                                                  </m:d>
                                                </m:e>
                                                <m:sup>
                                                  <m:r>
                                                    <a:rPr lang="en-US" altLang="en-IL" i="1">
                                                      <a:solidFill>
                                                        <a:schemeClr val="tx1"/>
                                                      </a:solidFill>
                                                      <a:latin typeface="Cambria Math" panose="02040503050406030204" pitchFamily="18" charset="0"/>
                                                      <a:cs typeface="Calibri Light" panose="020F0302020204030204" pitchFamily="34" charset="0"/>
                                                    </a:rPr>
                                                    <m:t>2</m:t>
                                                  </m:r>
                                                </m:sup>
                                              </m:sSup>
                                            </m:num>
                                            <m:den>
                                              <m:r>
                                                <a:rPr lang="en-US" altLang="en-IL" i="1">
                                                  <a:solidFill>
                                                    <a:schemeClr val="tx1"/>
                                                  </a:solidFill>
                                                  <a:latin typeface="Cambria Math" panose="02040503050406030204" pitchFamily="18" charset="0"/>
                                                  <a:cs typeface="Calibri Light" panose="020F0302020204030204" pitchFamily="34" charset="0"/>
                                                </a:rPr>
                                                <m:t>2</m:t>
                                              </m:r>
                                              <m:r>
                                                <a:rPr lang="en-US" altLang="en-IL" i="1">
                                                  <a:solidFill>
                                                    <a:schemeClr val="tx1"/>
                                                  </a:solidFill>
                                                  <a:latin typeface="Cambria Math" panose="02040503050406030204" pitchFamily="18" charset="0"/>
                                                  <a:cs typeface="Calibri Light" panose="020F0302020204030204" pitchFamily="34" charset="0"/>
                                                </a:rPr>
                                                <m:t>⋅</m:t>
                                              </m:r>
                                              <m:sSubSup>
                                                <m:sSubSupPr>
                                                  <m:ctrlPr>
                                                    <a:rPr lang="en-US" altLang="en-IL" i="1">
                                                      <a:solidFill>
                                                        <a:schemeClr val="tx1"/>
                                                      </a:solidFill>
                                                      <a:latin typeface="Cambria Math" panose="02040503050406030204" pitchFamily="18" charset="0"/>
                                                      <a:cs typeface="Calibri Light" panose="020F0302020204030204" pitchFamily="34" charset="0"/>
                                                    </a:rPr>
                                                  </m:ctrlPr>
                                                </m:sSubSupPr>
                                                <m:e>
                                                  <m:r>
                                                    <a:rPr lang="en-US" altLang="en-IL" i="1">
                                                      <a:solidFill>
                                                        <a:schemeClr val="tx1"/>
                                                      </a:solidFill>
                                                      <a:latin typeface="Cambria Math" panose="02040503050406030204" pitchFamily="18" charset="0"/>
                                                      <a:cs typeface="Calibri Light" panose="020F0302020204030204" pitchFamily="34" charset="0"/>
                                                    </a:rPr>
                                                    <m:t>𝜎</m:t>
                                                  </m:r>
                                                </m:e>
                                                <m:sub>
                                                  <m:r>
                                                    <a:rPr lang="en-US" altLang="en-IL" i="1">
                                                      <a:solidFill>
                                                        <a:schemeClr val="tx1"/>
                                                      </a:solidFill>
                                                      <a:latin typeface="Cambria Math" panose="02040503050406030204" pitchFamily="18" charset="0"/>
                                                      <a:cs typeface="Calibri Light" panose="020F0302020204030204" pitchFamily="34" charset="0"/>
                                                    </a:rPr>
                                                    <m:t>𝑟</m:t>
                                                  </m:r>
                                                </m:sub>
                                                <m:sup>
                                                  <m:r>
                                                    <a:rPr lang="en-US" altLang="en-IL" i="1">
                                                      <a:solidFill>
                                                        <a:schemeClr val="tx1"/>
                                                      </a:solidFill>
                                                      <a:latin typeface="Cambria Math" panose="02040503050406030204" pitchFamily="18" charset="0"/>
                                                      <a:cs typeface="Calibri Light" panose="020F0302020204030204" pitchFamily="34" charset="0"/>
                                                    </a:rPr>
                                                    <m:t>2</m:t>
                                                  </m:r>
                                                </m:sup>
                                              </m:sSubSup>
                                            </m:den>
                                          </m:f>
                                        </m:e>
                                      </m:d>
                                    </m:e>
                                  </m:func>
                                </m:e>
                              </m:nary>
                              <m:r>
                                <a:rPr lang="en-US" altLang="en-IL" i="1">
                                  <a:solidFill>
                                    <a:schemeClr val="tx1"/>
                                  </a:solidFill>
                                  <a:latin typeface="Cambria Math" panose="02040503050406030204" pitchFamily="18" charset="0"/>
                                  <a:cs typeface="Calibri Light" panose="020F0302020204030204" pitchFamily="34" charset="0"/>
                                </a:rPr>
                                <m:t>×</m:t>
                              </m:r>
                            </m:e>
                            <m:e>
                              <m:r>
                                <a:rPr lang="en-US" altLang="en-IL">
                                  <a:solidFill>
                                    <a:schemeClr val="tx1"/>
                                  </a:solidFill>
                                  <a:latin typeface="Cambria Math" panose="02040503050406030204" pitchFamily="18" charset="0"/>
                                  <a:cs typeface="Calibri Light" panose="020F0302020204030204" pitchFamily="34" charset="0"/>
                                </a:rPr>
                                <m:t>𝑓</m:t>
                              </m:r>
                              <m:d>
                                <m:dPr>
                                  <m:ctrlPr>
                                    <a:rPr lang="en-US" altLang="en-IL" i="1">
                                      <a:solidFill>
                                        <a:schemeClr val="tx1"/>
                                      </a:solidFill>
                                      <a:latin typeface="Cambria Math" panose="02040503050406030204" pitchFamily="18" charset="0"/>
                                      <a:cs typeface="Calibri Light" panose="020F0302020204030204" pitchFamily="34" charset="0"/>
                                    </a:rPr>
                                  </m:ctrlPr>
                                </m:dPr>
                                <m:e>
                                  <m:sSub>
                                    <m:sSubPr>
                                      <m:ctrlPr>
                                        <a:rPr lang="en-US" i="1" dirty="0">
                                          <a:solidFill>
                                            <a:schemeClr val="tx1"/>
                                          </a:solidFill>
                                          <a:latin typeface="Cambria Math" panose="02040503050406030204" pitchFamily="18" charset="0"/>
                                          <a:cs typeface="Calibri Light" panose="020F0302020204030204" pitchFamily="34" charset="0"/>
                                        </a:rPr>
                                      </m:ctrlPr>
                                    </m:sSubPr>
                                    <m:e>
                                      <m:r>
                                        <a:rPr lang="en-US" i="1" dirty="0">
                                          <a:solidFill>
                                            <a:schemeClr val="tx1"/>
                                          </a:solidFill>
                                          <a:latin typeface="Cambria Math" panose="02040503050406030204" pitchFamily="18" charset="0"/>
                                          <a:cs typeface="Calibri Light" panose="020F0302020204030204" pitchFamily="34" charset="0"/>
                                        </a:rPr>
                                        <m:t>𝑎</m:t>
                                      </m:r>
                                    </m:e>
                                    <m:sub>
                                      <m:r>
                                        <a:rPr lang="en-US" i="1" dirty="0">
                                          <a:solidFill>
                                            <a:schemeClr val="tx1"/>
                                          </a:solidFill>
                                          <a:latin typeface="Cambria Math" panose="02040503050406030204" pitchFamily="18" charset="0"/>
                                          <a:cs typeface="Calibri Light" panose="020F0302020204030204" pitchFamily="34" charset="0"/>
                                        </a:rPr>
                                        <m:t>𝑠𝑖𝑙𝑒𝑛𝑡</m:t>
                                      </m:r>
                                    </m:sub>
                                  </m:sSub>
                                  <m:r>
                                    <a:rPr lang="en-US" altLang="en-IL">
                                      <a:solidFill>
                                        <a:schemeClr val="tx1"/>
                                      </a:solidFill>
                                      <a:latin typeface="Cambria Math" panose="02040503050406030204" pitchFamily="18" charset="0"/>
                                      <a:cs typeface="Calibri Light" panose="020F0302020204030204" pitchFamily="34" charset="0"/>
                                    </a:rPr>
                                    <m:t>,</m:t>
                                  </m:r>
                                  <m:sSub>
                                    <m:sSubPr>
                                      <m:ctrlPr>
                                        <a:rPr lang="en-US" altLang="en-IL" i="1">
                                          <a:solidFill>
                                            <a:schemeClr val="tx1"/>
                                          </a:solidFill>
                                          <a:latin typeface="Cambria Math" panose="02040503050406030204" pitchFamily="18" charset="0"/>
                                          <a:cs typeface="Calibri Light" panose="020F0302020204030204" pitchFamily="34" charset="0"/>
                                        </a:rPr>
                                      </m:ctrlPr>
                                    </m:sSubPr>
                                    <m:e>
                                      <m:r>
                                        <a:rPr lang="en-US" altLang="en-IL" i="1">
                                          <a:solidFill>
                                            <a:schemeClr val="tx1"/>
                                          </a:solidFill>
                                          <a:latin typeface="Cambria Math" panose="02040503050406030204" pitchFamily="18" charset="0"/>
                                          <a:cs typeface="Calibri Light" panose="020F0302020204030204" pitchFamily="34" charset="0"/>
                                        </a:rPr>
                                        <m:t>𝑛</m:t>
                                      </m:r>
                                    </m:e>
                                    <m:sub>
                                      <m:r>
                                        <a:rPr lang="en-US" altLang="en-IL" i="1">
                                          <a:solidFill>
                                            <a:schemeClr val="tx1"/>
                                          </a:solidFill>
                                          <a:latin typeface="Cambria Math" panose="02040503050406030204" pitchFamily="18" charset="0"/>
                                          <a:cs typeface="Calibri Light" panose="020F0302020204030204" pitchFamily="34" charset="0"/>
                                        </a:rPr>
                                        <m:t>𝑜𝑢𝑡</m:t>
                                      </m:r>
                                    </m:sub>
                                  </m:sSub>
                                </m:e>
                              </m:d>
                              <m:r>
                                <a:rPr lang="en-US" altLang="en-IL" i="1">
                                  <a:solidFill>
                                    <a:schemeClr val="tx1"/>
                                  </a:solidFill>
                                  <a:latin typeface="Cambria Math" panose="02040503050406030204" pitchFamily="18" charset="0"/>
                                  <a:cs typeface="Calibri Light" panose="020F0302020204030204" pitchFamily="34" charset="0"/>
                                </a:rPr>
                                <m:t>+</m:t>
                              </m:r>
                              <m:r>
                                <a:rPr lang="en-US" altLang="en-IL" i="1">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𝜉</m:t>
                              </m:r>
                            </m:e>
                          </m:eqArr>
                        </m:e>
                      </m:d>
                    </m:oMath>
                  </m:oMathPara>
                </a14:m>
                <a:endParaRPr lang="en-US" altLang="en-IL" sz="2400" dirty="0">
                  <a:solidFill>
                    <a:schemeClr val="tx1"/>
                  </a:solidFill>
                  <a:latin typeface="+mj-lt"/>
                  <a:cs typeface="Calibri Light" panose="020F0302020204030204" pitchFamily="34" charset="0"/>
                </a:endParaRPr>
              </a:p>
              <a:p>
                <a:pPr marL="790575">
                  <a:spcBef>
                    <a:spcPts val="300"/>
                  </a:spcBef>
                  <a:spcAft>
                    <a:spcPts val="300"/>
                  </a:spcAft>
                  <a:buFont typeface="Arial" panose="020B0604020202020204" pitchFamily="34" charset="0"/>
                  <a:buChar char="•"/>
                </a:pPr>
                <a:r>
                  <a:rPr lang="en-US" sz="2000" i="1" dirty="0">
                    <a:solidFill>
                      <a:schemeClr val="tx1"/>
                    </a:solidFill>
                    <a:cs typeface="Calibri Light" panose="020F0302020204030204" pitchFamily="34" charset="0"/>
                  </a:rPr>
                  <a:t> </a:t>
                </a:r>
                <a:r>
                  <a:rPr lang="en-US" sz="2400" dirty="0">
                    <a:solidFill>
                      <a:schemeClr val="tx1"/>
                    </a:solidFill>
                    <a:cs typeface="Calibri Light" panose="020F0302020204030204" pitchFamily="34" charset="0"/>
                  </a:rPr>
                  <a:t>If</a:t>
                </a:r>
                <a:r>
                  <a:rPr lang="en-US" sz="2000" i="1" dirty="0">
                    <a:solidFill>
                      <a:schemeClr val="tx1"/>
                    </a:solidFill>
                    <a:cs typeface="Calibri Light" panose="020F0302020204030204" pitchFamily="34" charset="0"/>
                  </a:rPr>
                  <a:t> </a:t>
                </a:r>
                <a14:m>
                  <m:oMath xmlns:m="http://schemas.openxmlformats.org/officeDocument/2006/math">
                    <m:sSub>
                      <m:sSubPr>
                        <m:ctrlPr>
                          <a:rPr lang="en-US" sz="2000" i="1" dirty="0">
                            <a:solidFill>
                              <a:schemeClr val="tx1"/>
                            </a:solidFill>
                            <a:latin typeface="Cambria Math" panose="02040503050406030204" pitchFamily="18" charset="0"/>
                            <a:cs typeface="Calibri Light" panose="020F0302020204030204" pitchFamily="34" charset="0"/>
                          </a:rPr>
                        </m:ctrlPr>
                      </m:sSubPr>
                      <m:e>
                        <m:r>
                          <a:rPr lang="en-US" sz="2000" i="1" dirty="0">
                            <a:solidFill>
                              <a:schemeClr val="tx1"/>
                            </a:solidFill>
                            <a:latin typeface="Cambria Math" panose="02040503050406030204" pitchFamily="18" charset="0"/>
                            <a:cs typeface="Calibri Light" panose="020F0302020204030204" pitchFamily="34" charset="0"/>
                          </a:rPr>
                          <m:t>𝑃</m:t>
                        </m:r>
                      </m:e>
                      <m:sub>
                        <m:r>
                          <a:rPr lang="en-US" sz="2000" i="1" dirty="0">
                            <a:solidFill>
                              <a:schemeClr val="tx1"/>
                            </a:solidFill>
                            <a:latin typeface="Cambria Math" panose="02040503050406030204" pitchFamily="18" charset="0"/>
                            <a:cs typeface="Calibri Light" panose="020F0302020204030204" pitchFamily="34" charset="0"/>
                          </a:rPr>
                          <m:t>𝑖</m:t>
                        </m:r>
                      </m:sub>
                    </m:sSub>
                  </m:oMath>
                </a14:m>
                <a:r>
                  <a:rPr lang="en-US" sz="2400" dirty="0">
                    <a:solidFill>
                      <a:schemeClr val="tx1"/>
                    </a:solidFill>
                  </a:rPr>
                  <a:t> (the sum of the partial probabilities,</a:t>
                </a:r>
                <a14:m>
                  <m:oMath xmlns:m="http://schemas.openxmlformats.org/officeDocument/2006/math">
                    <m:sSub>
                      <m:sSubPr>
                        <m:ctrlPr>
                          <a:rPr lang="en-US" altLang="en-IL" sz="2000" i="1">
                            <a:solidFill>
                              <a:schemeClr val="tx1"/>
                            </a:solidFill>
                            <a:latin typeface="Cambria Math" panose="02040503050406030204" pitchFamily="18" charset="0"/>
                            <a:cs typeface="Calibri Light" panose="020F0302020204030204" pitchFamily="34" charset="0"/>
                          </a:rPr>
                        </m:ctrlPr>
                      </m:sSubPr>
                      <m:e>
                        <m:r>
                          <a:rPr lang="en-US" altLang="en-IL" sz="2000" i="1">
                            <a:solidFill>
                              <a:schemeClr val="tx1"/>
                            </a:solidFill>
                            <a:latin typeface="Cambria Math" panose="02040503050406030204" pitchFamily="18" charset="0"/>
                            <a:cs typeface="Calibri Light" panose="020F0302020204030204" pitchFamily="34" charset="0"/>
                          </a:rPr>
                          <m:t> </m:t>
                        </m:r>
                        <m:r>
                          <a:rPr lang="en-US" altLang="en-IL" sz="2000" i="1">
                            <a:solidFill>
                              <a:schemeClr val="tx1"/>
                            </a:solidFill>
                            <a:latin typeface="Cambria Math" panose="02040503050406030204" pitchFamily="18" charset="0"/>
                            <a:cs typeface="Calibri Light" panose="020F0302020204030204" pitchFamily="34" charset="0"/>
                          </a:rPr>
                          <m:t>𝑃</m:t>
                        </m:r>
                      </m:e>
                      <m:sub>
                        <m:r>
                          <a:rPr lang="en-US" altLang="en-IL" sz="2000" i="1">
                            <a:solidFill>
                              <a:schemeClr val="tx1"/>
                            </a:solidFill>
                            <a:latin typeface="Cambria Math" panose="02040503050406030204" pitchFamily="18" charset="0"/>
                            <a:cs typeface="Calibri Light" panose="020F0302020204030204" pitchFamily="34" charset="0"/>
                          </a:rPr>
                          <m:t>𝑖𝑗</m:t>
                        </m:r>
                      </m:sub>
                    </m:sSub>
                  </m:oMath>
                </a14:m>
                <a:r>
                  <a:rPr lang="en-US" sz="2400" dirty="0">
                    <a:solidFill>
                      <a:schemeClr val="tx1"/>
                    </a:solidFill>
                  </a:rPr>
                  <a:t>) exceeds 1, we set it to be </a:t>
                </a:r>
                <a14:m>
                  <m:oMath xmlns:m="http://schemas.openxmlformats.org/officeDocument/2006/math">
                    <m:sSub>
                      <m:sSubPr>
                        <m:ctrlPr>
                          <a:rPr lang="en-US" sz="2000" i="1" dirty="0">
                            <a:solidFill>
                              <a:schemeClr val="tx1"/>
                            </a:solidFill>
                            <a:latin typeface="Cambria Math" panose="02040503050406030204" pitchFamily="18" charset="0"/>
                            <a:cs typeface="Calibri Light" panose="020F0302020204030204" pitchFamily="34" charset="0"/>
                          </a:rPr>
                        </m:ctrlPr>
                      </m:sSubPr>
                      <m:e>
                        <m:r>
                          <a:rPr lang="en-US" sz="2000" i="1" dirty="0">
                            <a:solidFill>
                              <a:schemeClr val="tx1"/>
                            </a:solidFill>
                            <a:latin typeface="Cambria Math" panose="02040503050406030204" pitchFamily="18" charset="0"/>
                            <a:cs typeface="Calibri Light" panose="020F0302020204030204" pitchFamily="34" charset="0"/>
                          </a:rPr>
                          <m:t>𝑃</m:t>
                        </m:r>
                      </m:e>
                      <m:sub>
                        <m:r>
                          <a:rPr lang="en-US" sz="2000" i="1" dirty="0">
                            <a:solidFill>
                              <a:schemeClr val="tx1"/>
                            </a:solidFill>
                            <a:latin typeface="Cambria Math" panose="02040503050406030204" pitchFamily="18" charset="0"/>
                            <a:cs typeface="Calibri Light" panose="020F0302020204030204" pitchFamily="34" charset="0"/>
                          </a:rPr>
                          <m:t>𝑖</m:t>
                        </m:r>
                      </m:sub>
                    </m:sSub>
                    <m:r>
                      <a:rPr lang="en-US" sz="2000" i="1" dirty="0">
                        <a:solidFill>
                          <a:schemeClr val="tx1"/>
                        </a:solidFill>
                        <a:latin typeface="Cambria Math" panose="02040503050406030204" pitchFamily="18" charset="0"/>
                        <a:cs typeface="Calibri Light" panose="020F0302020204030204" pitchFamily="34" charset="0"/>
                      </a:rPr>
                      <m:t>=</m:t>
                    </m:r>
                    <m:r>
                      <a:rPr lang="en-US" sz="2000" i="1" dirty="0">
                        <a:solidFill>
                          <a:schemeClr val="tx1"/>
                        </a:solidFill>
                        <a:latin typeface="Cambria Math" panose="02040503050406030204" pitchFamily="18" charset="0"/>
                        <a:cs typeface="Calibri Light" panose="020F0302020204030204" pitchFamily="34" charset="0"/>
                      </a:rPr>
                      <m:t>1</m:t>
                    </m:r>
                  </m:oMath>
                </a14:m>
                <a:r>
                  <a:rPr lang="en-US" sz="2400" dirty="0">
                    <a:solidFill>
                      <a:schemeClr val="tx1"/>
                    </a:solidFill>
                  </a:rPr>
                  <a:t> </a:t>
                </a:r>
              </a:p>
              <a:p>
                <a:pPr marL="790575">
                  <a:spcBef>
                    <a:spcPts val="300"/>
                  </a:spcBef>
                  <a:spcAft>
                    <a:spcPts val="3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We used </a:t>
                </a:r>
                <a14:m>
                  <m:oMath xmlns:m="http://schemas.openxmlformats.org/officeDocument/2006/math">
                    <m:sSub>
                      <m:sSubPr>
                        <m:ctrlPr>
                          <a:rPr lang="en-US" altLang="en-IL" sz="2000" b="0" i="1" smtClean="0">
                            <a:solidFill>
                              <a:schemeClr val="tx1"/>
                            </a:solidFill>
                            <a:latin typeface="Cambria Math" panose="02040503050406030204" pitchFamily="18" charset="0"/>
                            <a:cs typeface="Calibri Light" panose="020F0302020204030204" pitchFamily="34" charset="0"/>
                          </a:rPr>
                        </m:ctrlPr>
                      </m:sSubPr>
                      <m:e>
                        <m:r>
                          <a:rPr lang="en-US" altLang="en-IL" sz="2000" b="0" i="1" smtClean="0">
                            <a:solidFill>
                              <a:schemeClr val="tx1"/>
                            </a:solidFill>
                            <a:latin typeface="Cambria Math" panose="02040503050406030204" pitchFamily="18" charset="0"/>
                            <a:cs typeface="Calibri Light" panose="020F0302020204030204" pitchFamily="34" charset="0"/>
                          </a:rPr>
                          <m:t>𝜎</m:t>
                        </m:r>
                      </m:e>
                      <m:sub>
                        <m:r>
                          <a:rPr lang="en-US" altLang="en-IL" sz="2000" b="0" i="1" smtClean="0">
                            <a:solidFill>
                              <a:schemeClr val="tx1"/>
                            </a:solidFill>
                            <a:latin typeface="Cambria Math" panose="02040503050406030204" pitchFamily="18" charset="0"/>
                            <a:cs typeface="Calibri Light" panose="020F0302020204030204" pitchFamily="34" charset="0"/>
                          </a:rPr>
                          <m:t>𝑟</m:t>
                        </m:r>
                      </m:sub>
                    </m:sSub>
                    <m:r>
                      <a:rPr lang="en-US" altLang="en-IL" sz="2000" b="0" i="1" smtClean="0">
                        <a:solidFill>
                          <a:schemeClr val="tx1"/>
                        </a:solidFill>
                        <a:latin typeface="Cambria Math" panose="02040503050406030204" pitchFamily="18" charset="0"/>
                        <a:cs typeface="Calibri Light" panose="020F0302020204030204" pitchFamily="34" charset="0"/>
                      </a:rPr>
                      <m:t>=</m:t>
                    </m:r>
                    <m:r>
                      <a:rPr lang="en-US" altLang="en-IL" sz="2000" b="0" i="1" smtClean="0">
                        <a:solidFill>
                          <a:schemeClr val="tx1"/>
                        </a:solidFill>
                        <a:latin typeface="Cambria Math" panose="02040503050406030204" pitchFamily="18" charset="0"/>
                        <a:cs typeface="Calibri Light" panose="020F0302020204030204" pitchFamily="34" charset="0"/>
                      </a:rPr>
                      <m:t>2</m:t>
                    </m:r>
                    <m:r>
                      <a:rPr lang="en-US" altLang="en-IL" sz="2000" b="0" i="1" smtClean="0">
                        <a:solidFill>
                          <a:schemeClr val="tx1"/>
                        </a:solidFill>
                        <a:latin typeface="Cambria Math" panose="02040503050406030204" pitchFamily="18" charset="0"/>
                        <a:cs typeface="Calibri Light" panose="020F0302020204030204" pitchFamily="34" charset="0"/>
                      </a:rPr>
                      <m:t>.</m:t>
                    </m:r>
                    <m:r>
                      <a:rPr lang="en-US" altLang="en-IL" sz="2000" b="0" i="1" smtClean="0">
                        <a:solidFill>
                          <a:schemeClr val="tx1"/>
                        </a:solidFill>
                        <a:latin typeface="Cambria Math" panose="02040503050406030204" pitchFamily="18" charset="0"/>
                        <a:cs typeface="Calibri Light" panose="020F0302020204030204" pitchFamily="34" charset="0"/>
                      </a:rPr>
                      <m:t>4</m:t>
                    </m:r>
                    <m:r>
                      <a:rPr lang="en-US" altLang="en-IL" sz="2000" b="0" i="1" smtClean="0">
                        <a:solidFill>
                          <a:schemeClr val="tx1"/>
                        </a:solidFill>
                        <a:latin typeface="Cambria Math" panose="02040503050406030204" pitchFamily="18" charset="0"/>
                        <a:cs typeface="Calibri Light" panose="020F0302020204030204" pitchFamily="34" charset="0"/>
                      </a:rPr>
                      <m:t> </m:t>
                    </m:r>
                    <m:r>
                      <m:rPr>
                        <m:sty m:val="p"/>
                      </m:rPr>
                      <a:rPr lang="en-US" altLang="en-IL" sz="2000" b="0" i="0" smtClean="0">
                        <a:solidFill>
                          <a:schemeClr val="tx1"/>
                        </a:solidFill>
                        <a:latin typeface="Cambria Math" panose="02040503050406030204" pitchFamily="18" charset="0"/>
                        <a:cs typeface="Calibri Light" panose="020F0302020204030204" pitchFamily="34" charset="0"/>
                      </a:rPr>
                      <m:t>meter</m:t>
                    </m:r>
                  </m:oMath>
                </a14:m>
                <a:endParaRPr lang="en-US" altLang="en-IL" sz="20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marL="0" indent="0">
                  <a:spcBef>
                    <a:spcPts val="400"/>
                  </a:spcBef>
                  <a:spcAft>
                    <a:spcPts val="400"/>
                  </a:spcAft>
                  <a:buNone/>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p:txBody>
          </p:sp>
        </mc:Choice>
        <mc:Fallback xmlns="">
          <p:sp>
            <p:nvSpPr>
              <p:cNvPr id="3" name="Content Placeholder 2">
                <a:extLst>
                  <a:ext uri="{FF2B5EF4-FFF2-40B4-BE49-F238E27FC236}">
                    <a16:creationId xmlns:a16="http://schemas.microsoft.com/office/drawing/2014/main" id="{4B5EEE91-2D43-4731-A137-E466E9A980AE}"/>
                  </a:ext>
                </a:extLst>
              </p:cNvPr>
              <p:cNvSpPr>
                <a:spLocks noGrp="1" noRot="1" noChangeAspect="1" noMove="1" noResize="1" noEditPoints="1" noAdjustHandles="1" noChangeArrowheads="1" noChangeShapeType="1" noTextEdit="1"/>
              </p:cNvSpPr>
              <p:nvPr>
                <p:ph idx="1"/>
              </p:nvPr>
            </p:nvSpPr>
            <p:spPr>
              <a:xfrm>
                <a:off x="2520000" y="2160000"/>
                <a:ext cx="9360000" cy="3758400"/>
              </a:xfrm>
              <a:blipFill>
                <a:blip r:embed="rId2"/>
                <a:stretch>
                  <a:fillRect l="-977"/>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276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a:xfrm>
            <a:off x="2592925" y="633441"/>
            <a:ext cx="8911687" cy="1280890"/>
          </a:xfrm>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The algorithm </a:t>
            </a:r>
            <a:endParaRPr lang="en-IL" sz="4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9360000" cy="3758400"/>
              </a:xfrm>
            </p:spPr>
            <p:txBody>
              <a:bodyPr>
                <a:noAutofit/>
              </a:bodyPr>
              <a:lstStyle/>
              <a:p>
                <a:pPr marL="457200" indent="-457200">
                  <a:spcBef>
                    <a:spcPts val="300"/>
                  </a:spcBef>
                  <a:spcAft>
                    <a:spcPts val="300"/>
                  </a:spcAft>
                  <a:buFont typeface="+mj-lt"/>
                  <a:buAutoNum type="arabicPeriod" startAt="3"/>
                </a:pPr>
                <a:endParaRPr lang="en-US" altLang="en-IL" sz="2400" dirty="0">
                  <a:solidFill>
                    <a:schemeClr val="tx1"/>
                  </a:solidFill>
                  <a:latin typeface="+mj-lt"/>
                  <a:cs typeface="Calibri Light" panose="020F0302020204030204" pitchFamily="34" charset="0"/>
                </a:endParaRPr>
              </a:p>
              <a:p>
                <a:pPr marL="457200" indent="-457200">
                  <a:spcBef>
                    <a:spcPts val="300"/>
                  </a:spcBef>
                  <a:spcAft>
                    <a:spcPts val="300"/>
                  </a:spcAft>
                  <a:buFont typeface="+mj-lt"/>
                  <a:buAutoNum type="arabicPeriod" startAt="3"/>
                </a:pPr>
                <a:r>
                  <a:rPr lang="en-US" altLang="en-IL" sz="2400" dirty="0">
                    <a:solidFill>
                      <a:schemeClr val="tx1"/>
                    </a:solidFill>
                    <a:latin typeface="+mj-lt"/>
                    <a:cs typeface="Calibri Light" panose="020F0302020204030204" pitchFamily="34" charset="0"/>
                  </a:rPr>
                  <a:t>The </a:t>
                </a:r>
                <a:r>
                  <a:rPr lang="en-US" altLang="en-IL" sz="2400" dirty="0">
                    <a:solidFill>
                      <a:schemeClr val="tx1"/>
                    </a:solidFill>
                    <a:cs typeface="Calibri Light" panose="020F0302020204030204" pitchFamily="34" charset="0"/>
                  </a:rPr>
                  <a:t>Probably of the </a:t>
                </a:r>
                <a14:m>
                  <m:oMath xmlns:m="http://schemas.openxmlformats.org/officeDocument/2006/math">
                    <m:sSup>
                      <m:sSupPr>
                        <m:ctrlPr>
                          <a:rPr lang="en-US" altLang="en-IL" i="1">
                            <a:solidFill>
                              <a:schemeClr val="tx1"/>
                            </a:solidFill>
                            <a:latin typeface="Cambria Math" panose="02040503050406030204" pitchFamily="18" charset="0"/>
                            <a:cs typeface="Calibri Light" panose="020F0302020204030204" pitchFamily="34" charset="0"/>
                          </a:rPr>
                        </m:ctrlPr>
                      </m:sSupPr>
                      <m:e>
                        <m:r>
                          <a:rPr lang="en-US" altLang="en-IL" i="1">
                            <a:solidFill>
                              <a:schemeClr val="tx1"/>
                            </a:solidFill>
                            <a:latin typeface="Cambria Math" panose="02040503050406030204" pitchFamily="18" charset="0"/>
                            <a:cs typeface="Calibri Light" panose="020F0302020204030204" pitchFamily="34" charset="0"/>
                          </a:rPr>
                          <m:t>𝑖</m:t>
                        </m:r>
                      </m:e>
                      <m:sup>
                        <m:r>
                          <a:rPr lang="en-US" altLang="en-IL" i="1">
                            <a:solidFill>
                              <a:schemeClr val="tx1"/>
                            </a:solidFill>
                            <a:latin typeface="Cambria Math" panose="02040503050406030204" pitchFamily="18" charset="0"/>
                            <a:cs typeface="Calibri Light" panose="020F0302020204030204" pitchFamily="34" charset="0"/>
                          </a:rPr>
                          <m:t>𝑡</m:t>
                        </m:r>
                        <m:r>
                          <a:rPr lang="en-US" altLang="en-IL" i="1">
                            <a:solidFill>
                              <a:schemeClr val="tx1"/>
                            </a:solidFill>
                            <a:latin typeface="Cambria Math" panose="02040503050406030204" pitchFamily="18" charset="0"/>
                            <a:cs typeface="Calibri Light" panose="020F0302020204030204" pitchFamily="34" charset="0"/>
                          </a:rPr>
                          <m:t>h</m:t>
                        </m:r>
                      </m:sup>
                    </m:sSup>
                  </m:oMath>
                </a14:m>
                <a:r>
                  <a:rPr lang="en-US" altLang="en-IL" sz="2400" dirty="0">
                    <a:solidFill>
                      <a:schemeClr val="tx1"/>
                    </a:solidFill>
                    <a:cs typeface="Calibri Light" panose="020F0302020204030204" pitchFamily="34" charset="0"/>
                  </a:rPr>
                  <a:t> healthy person to get infected is:</a:t>
                </a:r>
              </a:p>
              <a:p>
                <a:pPr marL="457200" indent="-9525" algn="ctr">
                  <a:spcBef>
                    <a:spcPts val="300"/>
                  </a:spcBef>
                  <a:spcAft>
                    <a:spcPts val="300"/>
                  </a:spcAft>
                  <a:buNone/>
                </a:pPr>
                <a14:m>
                  <m:oMathPara xmlns:m="http://schemas.openxmlformats.org/officeDocument/2006/math">
                    <m:oMathParaPr>
                      <m:jc m:val="centerGroup"/>
                    </m:oMathParaPr>
                    <m:oMath xmlns:m="http://schemas.openxmlformats.org/officeDocument/2006/math">
                      <m:sSub>
                        <m:sSubPr>
                          <m:ctrlPr>
                            <a:rPr lang="en-US" altLang="en-IL" i="1">
                              <a:solidFill>
                                <a:schemeClr val="tx1"/>
                              </a:solidFill>
                              <a:latin typeface="Cambria Math" panose="02040503050406030204" pitchFamily="18" charset="0"/>
                              <a:cs typeface="Calibri Light" panose="020F0302020204030204" pitchFamily="34" charset="0"/>
                            </a:rPr>
                          </m:ctrlPr>
                        </m:sSubPr>
                        <m:e>
                          <m:r>
                            <a:rPr lang="en-US" altLang="en-IL" i="1">
                              <a:solidFill>
                                <a:schemeClr val="tx1"/>
                              </a:solidFill>
                              <a:latin typeface="Cambria Math" panose="02040503050406030204" pitchFamily="18" charset="0"/>
                              <a:cs typeface="Calibri Light" panose="020F0302020204030204" pitchFamily="34" charset="0"/>
                            </a:rPr>
                            <m:t>𝑃</m:t>
                          </m:r>
                        </m:e>
                        <m:sub>
                          <m:r>
                            <a:rPr lang="en-US" altLang="en-IL" i="1">
                              <a:solidFill>
                                <a:schemeClr val="tx1"/>
                              </a:solidFill>
                              <a:latin typeface="Cambria Math" panose="02040503050406030204" pitchFamily="18" charset="0"/>
                              <a:cs typeface="Calibri Light" panose="020F0302020204030204" pitchFamily="34" charset="0"/>
                            </a:rPr>
                            <m:t>𝑖</m:t>
                          </m:r>
                        </m:sub>
                      </m:sSub>
                      <m:r>
                        <a:rPr lang="en-US" altLang="en-IL" i="1">
                          <a:solidFill>
                            <a:schemeClr val="tx1"/>
                          </a:solidFill>
                          <a:latin typeface="Cambria Math" panose="02040503050406030204" pitchFamily="18" charset="0"/>
                          <a:cs typeface="Calibri Light" panose="020F0302020204030204" pitchFamily="34" charset="0"/>
                        </a:rPr>
                        <m:t>=</m:t>
                      </m:r>
                      <m:r>
                        <a:rPr lang="en-US" altLang="en-IL" i="1">
                          <a:solidFill>
                            <a:schemeClr val="tx1"/>
                          </a:solidFill>
                          <a:latin typeface="Cambria Math" panose="02040503050406030204" pitchFamily="18" charset="0"/>
                          <a:cs typeface="Calibri Light" panose="020F0302020204030204" pitchFamily="34" charset="0"/>
                        </a:rPr>
                        <m:t>𝑖𝑛𝑡</m:t>
                      </m:r>
                      <m:d>
                        <m:dPr>
                          <m:begChr m:val="{"/>
                          <m:endChr m:val="}"/>
                          <m:ctrlPr>
                            <a:rPr lang="en-US" altLang="en-IL" i="1">
                              <a:solidFill>
                                <a:schemeClr val="tx1"/>
                              </a:solidFill>
                              <a:latin typeface="Cambria Math" panose="02040503050406030204" pitchFamily="18" charset="0"/>
                              <a:cs typeface="Calibri Light" panose="020F0302020204030204" pitchFamily="34" charset="0"/>
                            </a:rPr>
                          </m:ctrlPr>
                        </m:dPr>
                        <m:e>
                          <m:eqArr>
                            <m:eqArrPr>
                              <m:ctrlPr>
                                <a:rPr lang="en-US" altLang="en-IL" i="1">
                                  <a:solidFill>
                                    <a:schemeClr val="tx1"/>
                                  </a:solidFill>
                                  <a:latin typeface="Cambria Math" panose="02040503050406030204" pitchFamily="18" charset="0"/>
                                  <a:cs typeface="Calibri Light" panose="020F0302020204030204" pitchFamily="34" charset="0"/>
                                </a:rPr>
                              </m:ctrlPr>
                            </m:eqArrPr>
                            <m:e>
                              <m:nary>
                                <m:naryPr>
                                  <m:chr m:val="∑"/>
                                  <m:ctrlPr>
                                    <a:rPr lang="en-US" altLang="en-IL" i="1">
                                      <a:solidFill>
                                        <a:schemeClr val="tx1"/>
                                      </a:solidFill>
                                      <a:latin typeface="Cambria Math" panose="02040503050406030204" pitchFamily="18" charset="0"/>
                                      <a:cs typeface="Calibri Light" panose="020F0302020204030204" pitchFamily="34" charset="0"/>
                                    </a:rPr>
                                  </m:ctrlPr>
                                </m:naryPr>
                                <m:sub>
                                  <m:r>
                                    <m:rPr>
                                      <m:brk m:alnAt="23"/>
                                    </m:rPr>
                                    <a:rPr lang="en-US" altLang="en-IL" i="1">
                                      <a:solidFill>
                                        <a:schemeClr val="tx1"/>
                                      </a:solidFill>
                                      <a:latin typeface="Cambria Math" panose="02040503050406030204" pitchFamily="18" charset="0"/>
                                      <a:cs typeface="Calibri Light" panose="020F0302020204030204" pitchFamily="34" charset="0"/>
                                    </a:rPr>
                                    <m:t>𝑗</m:t>
                                  </m:r>
                                  <m:r>
                                    <a:rPr lang="en-US" altLang="en-IL" i="1">
                                      <a:solidFill>
                                        <a:schemeClr val="tx1"/>
                                      </a:solidFill>
                                      <a:latin typeface="Cambria Math" panose="02040503050406030204" pitchFamily="18" charset="0"/>
                                      <a:cs typeface="Calibri Light" panose="020F0302020204030204" pitchFamily="34" charset="0"/>
                                    </a:rPr>
                                    <m:t>=</m:t>
                                  </m:r>
                                  <m:r>
                                    <a:rPr lang="en-US" altLang="en-IL" i="1">
                                      <a:solidFill>
                                        <a:schemeClr val="tx1"/>
                                      </a:solidFill>
                                      <a:latin typeface="Cambria Math" panose="02040503050406030204" pitchFamily="18" charset="0"/>
                                      <a:cs typeface="Calibri Light" panose="020F0302020204030204" pitchFamily="34" charset="0"/>
                                    </a:rPr>
                                    <m:t>1</m:t>
                                  </m:r>
                                </m:sub>
                                <m:sup>
                                  <m:sSub>
                                    <m:sSubPr>
                                      <m:ctrlPr>
                                        <a:rPr lang="en-US" altLang="en-IL" i="1">
                                          <a:solidFill>
                                            <a:schemeClr val="tx1"/>
                                          </a:solidFill>
                                          <a:latin typeface="Cambria Math" panose="02040503050406030204" pitchFamily="18" charset="0"/>
                                          <a:cs typeface="Calibri Light" panose="020F0302020204030204" pitchFamily="34" charset="0"/>
                                        </a:rPr>
                                      </m:ctrlPr>
                                    </m:sSubPr>
                                    <m:e>
                                      <m:r>
                                        <a:rPr lang="en-US" altLang="en-IL" i="1">
                                          <a:solidFill>
                                            <a:schemeClr val="tx1"/>
                                          </a:solidFill>
                                          <a:latin typeface="Cambria Math" panose="02040503050406030204" pitchFamily="18" charset="0"/>
                                          <a:cs typeface="Calibri Light" panose="020F0302020204030204" pitchFamily="34" charset="0"/>
                                        </a:rPr>
                                        <m:t>𝑛</m:t>
                                      </m:r>
                                    </m:e>
                                    <m:sub>
                                      <m:r>
                                        <a:rPr lang="en-US" altLang="en-IL" i="1">
                                          <a:solidFill>
                                            <a:schemeClr val="tx1"/>
                                          </a:solidFill>
                                          <a:latin typeface="Cambria Math" panose="02040503050406030204" pitchFamily="18" charset="0"/>
                                          <a:cs typeface="Calibri Light" panose="020F0302020204030204" pitchFamily="34" charset="0"/>
                                        </a:rPr>
                                        <m:t>𝑠𝑖𝑐𝑘</m:t>
                                      </m:r>
                                    </m:sub>
                                  </m:sSub>
                                </m:sup>
                                <m:e>
                                  <m:func>
                                    <m:funcPr>
                                      <m:ctrlPr>
                                        <a:rPr lang="en-US" altLang="en-IL" i="1">
                                          <a:solidFill>
                                            <a:schemeClr val="tx1"/>
                                          </a:solidFill>
                                          <a:latin typeface="Cambria Math" panose="02040503050406030204" pitchFamily="18" charset="0"/>
                                          <a:cs typeface="Calibri Light" panose="020F0302020204030204" pitchFamily="34" charset="0"/>
                                        </a:rPr>
                                      </m:ctrlPr>
                                    </m:funcPr>
                                    <m:fName>
                                      <m:r>
                                        <m:rPr>
                                          <m:sty m:val="p"/>
                                        </m:rPr>
                                        <a:rPr lang="en-US" altLang="en-IL" i="1">
                                          <a:solidFill>
                                            <a:schemeClr val="tx1"/>
                                          </a:solidFill>
                                          <a:latin typeface="Cambria Math" panose="02040503050406030204" pitchFamily="18" charset="0"/>
                                          <a:cs typeface="Calibri Light" panose="020F0302020204030204" pitchFamily="34" charset="0"/>
                                        </a:rPr>
                                        <m:t>exp</m:t>
                                      </m:r>
                                    </m:fName>
                                    <m:e>
                                      <m:d>
                                        <m:dPr>
                                          <m:begChr m:val="["/>
                                          <m:endChr m:val="]"/>
                                          <m:ctrlPr>
                                            <a:rPr lang="en-US" altLang="en-IL" i="1">
                                              <a:solidFill>
                                                <a:schemeClr val="tx1"/>
                                              </a:solidFill>
                                              <a:latin typeface="Cambria Math" panose="02040503050406030204" pitchFamily="18" charset="0"/>
                                              <a:cs typeface="Calibri Light" panose="020F0302020204030204" pitchFamily="34" charset="0"/>
                                            </a:rPr>
                                          </m:ctrlPr>
                                        </m:dPr>
                                        <m:e>
                                          <m:r>
                                            <a:rPr lang="en-US" altLang="en-IL" i="1">
                                              <a:solidFill>
                                                <a:schemeClr val="tx1"/>
                                              </a:solidFill>
                                              <a:latin typeface="Cambria Math" panose="02040503050406030204" pitchFamily="18" charset="0"/>
                                              <a:cs typeface="Calibri Light" panose="020F0302020204030204" pitchFamily="34" charset="0"/>
                                            </a:rPr>
                                            <m:t>−</m:t>
                                          </m:r>
                                          <m:f>
                                            <m:fPr>
                                              <m:ctrlPr>
                                                <a:rPr lang="en-US" altLang="en-IL" i="1">
                                                  <a:solidFill>
                                                    <a:schemeClr val="tx1"/>
                                                  </a:solidFill>
                                                  <a:latin typeface="Cambria Math" panose="02040503050406030204" pitchFamily="18" charset="0"/>
                                                  <a:cs typeface="Calibri Light" panose="020F0302020204030204" pitchFamily="34" charset="0"/>
                                                </a:rPr>
                                              </m:ctrlPr>
                                            </m:fPr>
                                            <m:num>
                                              <m:sSup>
                                                <m:sSupPr>
                                                  <m:ctrlPr>
                                                    <a:rPr lang="en-US" altLang="en-IL" i="1">
                                                      <a:solidFill>
                                                        <a:schemeClr val="tx1"/>
                                                      </a:solidFill>
                                                      <a:latin typeface="Cambria Math" panose="02040503050406030204" pitchFamily="18" charset="0"/>
                                                      <a:cs typeface="Calibri Light" panose="020F0302020204030204" pitchFamily="34" charset="0"/>
                                                    </a:rPr>
                                                  </m:ctrlPr>
                                                </m:sSupPr>
                                                <m:e>
                                                  <m:d>
                                                    <m:dPr>
                                                      <m:ctrlPr>
                                                        <a:rPr lang="en-US" altLang="en-IL" i="1">
                                                          <a:solidFill>
                                                            <a:schemeClr val="tx1"/>
                                                          </a:solidFill>
                                                          <a:latin typeface="Cambria Math" panose="02040503050406030204" pitchFamily="18" charset="0"/>
                                                          <a:cs typeface="Calibri Light" panose="020F0302020204030204" pitchFamily="34" charset="0"/>
                                                        </a:rPr>
                                                      </m:ctrlPr>
                                                    </m:dPr>
                                                    <m:e>
                                                      <m:sSubSup>
                                                        <m:sSubSupPr>
                                                          <m:ctrlPr>
                                                            <a:rPr lang="en-US" altLang="en-IL" b="0" i="1" smtClean="0">
                                                              <a:solidFill>
                                                                <a:schemeClr val="tx1"/>
                                                              </a:solidFill>
                                                              <a:latin typeface="Cambria Math" panose="02040503050406030204" pitchFamily="18" charset="0"/>
                                                              <a:cs typeface="Calibri Light" panose="020F0302020204030204" pitchFamily="34" charset="0"/>
                                                            </a:rPr>
                                                          </m:ctrlPr>
                                                        </m:sSubSupPr>
                                                        <m:e>
                                                          <m:r>
                                                            <a:rPr lang="en-US" altLang="en-IL" b="0" i="1" smtClean="0">
                                                              <a:solidFill>
                                                                <a:schemeClr val="tx1"/>
                                                              </a:solidFill>
                                                              <a:latin typeface="Cambria Math" panose="02040503050406030204" pitchFamily="18" charset="0"/>
                                                              <a:cs typeface="Calibri Light" panose="020F0302020204030204" pitchFamily="34" charset="0"/>
                                                            </a:rPr>
                                                            <m:t>𝑅</m:t>
                                                          </m:r>
                                                        </m:e>
                                                        <m:sub>
                                                          <m:r>
                                                            <a:rPr lang="en-US" altLang="en-IL" b="0" i="1" smtClean="0">
                                                              <a:solidFill>
                                                                <a:schemeClr val="tx1"/>
                                                              </a:solidFill>
                                                              <a:latin typeface="Cambria Math" panose="02040503050406030204" pitchFamily="18" charset="0"/>
                                                              <a:cs typeface="Calibri Light" panose="020F0302020204030204" pitchFamily="34" charset="0"/>
                                                            </a:rPr>
                                                            <m:t>𝑓𝑟𝑒𝑒</m:t>
                                                          </m:r>
                                                        </m:sub>
                                                        <m:sup>
                                                          <m:r>
                                                            <a:rPr lang="en-US" altLang="en-IL" b="0" i="1" smtClean="0">
                                                              <a:solidFill>
                                                                <a:schemeClr val="tx1"/>
                                                              </a:solidFill>
                                                              <a:latin typeface="Cambria Math" panose="02040503050406030204" pitchFamily="18" charset="0"/>
                                                              <a:cs typeface="Calibri Light" panose="020F0302020204030204" pitchFamily="34" charset="0"/>
                                                            </a:rPr>
                                                            <m:t>𝑖</m:t>
                                                          </m:r>
                                                        </m:sup>
                                                      </m:sSubSup>
                                                      <m:r>
                                                        <a:rPr lang="en-US" altLang="en-IL" b="0" i="1" smtClean="0">
                                                          <a:solidFill>
                                                            <a:schemeClr val="tx1"/>
                                                          </a:solidFill>
                                                          <a:latin typeface="Cambria Math" panose="02040503050406030204" pitchFamily="18" charset="0"/>
                                                          <a:cs typeface="Calibri Light" panose="020F0302020204030204" pitchFamily="34" charset="0"/>
                                                        </a:rPr>
                                                        <m:t>(</m:t>
                                                      </m:r>
                                                      <m:r>
                                                        <a:rPr lang="en-US" altLang="en-IL" b="0" i="1" smtClean="0">
                                                          <a:solidFill>
                                                            <a:schemeClr val="tx1"/>
                                                          </a:solidFill>
                                                          <a:latin typeface="Cambria Math" panose="02040503050406030204" pitchFamily="18" charset="0"/>
                                                          <a:cs typeface="Calibri Light" panose="020F0302020204030204" pitchFamily="34" charset="0"/>
                                                        </a:rPr>
                                                        <m:t>𝑥</m:t>
                                                      </m:r>
                                                      <m:r>
                                                        <a:rPr lang="en-US" altLang="en-IL" b="0" i="1" smtClean="0">
                                                          <a:solidFill>
                                                            <a:schemeClr val="tx1"/>
                                                          </a:solidFill>
                                                          <a:latin typeface="Cambria Math" panose="02040503050406030204" pitchFamily="18" charset="0"/>
                                                          <a:cs typeface="Calibri Light" panose="020F0302020204030204" pitchFamily="34" charset="0"/>
                                                        </a:rPr>
                                                        <m:t>)−</m:t>
                                                      </m:r>
                                                      <m:sSubSup>
                                                        <m:sSubSupPr>
                                                          <m:ctrlPr>
                                                            <a:rPr lang="en-US" altLang="en-IL" i="1">
                                                              <a:solidFill>
                                                                <a:schemeClr val="tx1"/>
                                                              </a:solidFill>
                                                              <a:latin typeface="Cambria Math" panose="02040503050406030204" pitchFamily="18" charset="0"/>
                                                              <a:cs typeface="Calibri Light" panose="020F0302020204030204" pitchFamily="34" charset="0"/>
                                                            </a:rPr>
                                                          </m:ctrlPr>
                                                        </m:sSubSupPr>
                                                        <m:e>
                                                          <m:r>
                                                            <a:rPr lang="en-US" altLang="en-IL" i="1">
                                                              <a:solidFill>
                                                                <a:schemeClr val="tx1"/>
                                                              </a:solidFill>
                                                              <a:latin typeface="Cambria Math" panose="02040503050406030204" pitchFamily="18" charset="0"/>
                                                              <a:cs typeface="Calibri Light" panose="020F0302020204030204" pitchFamily="34" charset="0"/>
                                                            </a:rPr>
                                                            <m:t>𝑅</m:t>
                                                          </m:r>
                                                        </m:e>
                                                        <m:sub>
                                                          <m:r>
                                                            <a:rPr lang="en-US" altLang="en-IL" b="0" i="1" smtClean="0">
                                                              <a:solidFill>
                                                                <a:schemeClr val="tx1"/>
                                                              </a:solidFill>
                                                              <a:latin typeface="Cambria Math" panose="02040503050406030204" pitchFamily="18" charset="0"/>
                                                              <a:cs typeface="Calibri Light" panose="020F0302020204030204" pitchFamily="34" charset="0"/>
                                                            </a:rPr>
                                                            <m:t>𝑠𝑖𝑐𝑘</m:t>
                                                          </m:r>
                                                        </m:sub>
                                                        <m:sup>
                                                          <m:r>
                                                            <a:rPr lang="en-US" altLang="en-IL" b="0" i="1" smtClean="0">
                                                              <a:solidFill>
                                                                <a:schemeClr val="tx1"/>
                                                              </a:solidFill>
                                                              <a:latin typeface="Cambria Math" panose="02040503050406030204" pitchFamily="18" charset="0"/>
                                                              <a:cs typeface="Calibri Light" panose="020F0302020204030204" pitchFamily="34" charset="0"/>
                                                            </a:rPr>
                                                            <m:t>𝑗</m:t>
                                                          </m:r>
                                                        </m:sup>
                                                      </m:sSubSup>
                                                      <m:d>
                                                        <m:dPr>
                                                          <m:ctrlPr>
                                                            <a:rPr lang="en-US" altLang="en-IL" b="0" i="1" smtClean="0">
                                                              <a:solidFill>
                                                                <a:schemeClr val="tx1"/>
                                                              </a:solidFill>
                                                              <a:latin typeface="Cambria Math" panose="02040503050406030204" pitchFamily="18" charset="0"/>
                                                              <a:cs typeface="Calibri Light" panose="020F0302020204030204" pitchFamily="34" charset="0"/>
                                                            </a:rPr>
                                                          </m:ctrlPr>
                                                        </m:dPr>
                                                        <m:e>
                                                          <m:r>
                                                            <a:rPr lang="en-US" altLang="en-IL" b="0" i="1" smtClean="0">
                                                              <a:solidFill>
                                                                <a:schemeClr val="tx1"/>
                                                              </a:solidFill>
                                                              <a:latin typeface="Cambria Math" panose="02040503050406030204" pitchFamily="18" charset="0"/>
                                                              <a:cs typeface="Calibri Light" panose="020F0302020204030204" pitchFamily="34" charset="0"/>
                                                            </a:rPr>
                                                            <m:t>𝑥</m:t>
                                                          </m:r>
                                                        </m:e>
                                                      </m:d>
                                                    </m:e>
                                                  </m:d>
                                                </m:e>
                                                <m:sup>
                                                  <m:r>
                                                    <a:rPr lang="en-US" altLang="en-IL" i="1">
                                                      <a:solidFill>
                                                        <a:schemeClr val="tx1"/>
                                                      </a:solidFill>
                                                      <a:latin typeface="Cambria Math" panose="02040503050406030204" pitchFamily="18" charset="0"/>
                                                      <a:cs typeface="Calibri Light" panose="020F0302020204030204" pitchFamily="34" charset="0"/>
                                                    </a:rPr>
                                                    <m:t>2</m:t>
                                                  </m:r>
                                                </m:sup>
                                              </m:sSup>
                                              <m:r>
                                                <a:rPr lang="en-US" altLang="en-IL" b="0" i="1" smtClean="0">
                                                  <a:solidFill>
                                                    <a:schemeClr val="tx1"/>
                                                  </a:solidFill>
                                                  <a:latin typeface="Cambria Math" panose="02040503050406030204" pitchFamily="18" charset="0"/>
                                                  <a:cs typeface="Calibri Light" panose="020F0302020204030204" pitchFamily="34" charset="0"/>
                                                </a:rPr>
                                                <m:t>+</m:t>
                                              </m:r>
                                              <m:sSup>
                                                <m:sSupPr>
                                                  <m:ctrlPr>
                                                    <a:rPr lang="en-US" altLang="en-IL" i="1">
                                                      <a:solidFill>
                                                        <a:schemeClr val="tx1"/>
                                                      </a:solidFill>
                                                      <a:latin typeface="Cambria Math" panose="02040503050406030204" pitchFamily="18" charset="0"/>
                                                      <a:cs typeface="Calibri Light" panose="020F0302020204030204" pitchFamily="34" charset="0"/>
                                                    </a:rPr>
                                                  </m:ctrlPr>
                                                </m:sSupPr>
                                                <m:e>
                                                  <m:d>
                                                    <m:dPr>
                                                      <m:ctrlPr>
                                                        <a:rPr lang="en-US" altLang="en-IL" i="1">
                                                          <a:solidFill>
                                                            <a:schemeClr val="tx1"/>
                                                          </a:solidFill>
                                                          <a:latin typeface="Cambria Math" panose="02040503050406030204" pitchFamily="18" charset="0"/>
                                                          <a:cs typeface="Calibri Light" panose="020F0302020204030204" pitchFamily="34" charset="0"/>
                                                        </a:rPr>
                                                      </m:ctrlPr>
                                                    </m:dPr>
                                                    <m:e>
                                                      <m:sSubSup>
                                                        <m:sSubSupPr>
                                                          <m:ctrlPr>
                                                            <a:rPr lang="en-US" altLang="en-IL" i="1">
                                                              <a:solidFill>
                                                                <a:schemeClr val="tx1"/>
                                                              </a:solidFill>
                                                              <a:latin typeface="Cambria Math" panose="02040503050406030204" pitchFamily="18" charset="0"/>
                                                              <a:cs typeface="Calibri Light" panose="020F0302020204030204" pitchFamily="34" charset="0"/>
                                                            </a:rPr>
                                                          </m:ctrlPr>
                                                        </m:sSubSupPr>
                                                        <m:e>
                                                          <m:r>
                                                            <a:rPr lang="en-US" altLang="en-IL" i="1">
                                                              <a:solidFill>
                                                                <a:schemeClr val="tx1"/>
                                                              </a:solidFill>
                                                              <a:latin typeface="Cambria Math" panose="02040503050406030204" pitchFamily="18" charset="0"/>
                                                              <a:cs typeface="Calibri Light" panose="020F0302020204030204" pitchFamily="34" charset="0"/>
                                                            </a:rPr>
                                                            <m:t>𝑅</m:t>
                                                          </m:r>
                                                        </m:e>
                                                        <m:sub>
                                                          <m:r>
                                                            <a:rPr lang="en-US" altLang="en-IL" i="1">
                                                              <a:solidFill>
                                                                <a:schemeClr val="tx1"/>
                                                              </a:solidFill>
                                                              <a:latin typeface="Cambria Math" panose="02040503050406030204" pitchFamily="18" charset="0"/>
                                                              <a:cs typeface="Calibri Light" panose="020F0302020204030204" pitchFamily="34" charset="0"/>
                                                            </a:rPr>
                                                            <m:t>𝑓𝑟𝑒𝑒</m:t>
                                                          </m:r>
                                                        </m:sub>
                                                        <m:sup>
                                                          <m:r>
                                                            <a:rPr lang="en-US" altLang="en-IL" i="1">
                                                              <a:solidFill>
                                                                <a:schemeClr val="tx1"/>
                                                              </a:solidFill>
                                                              <a:latin typeface="Cambria Math" panose="02040503050406030204" pitchFamily="18" charset="0"/>
                                                              <a:cs typeface="Calibri Light" panose="020F0302020204030204" pitchFamily="34" charset="0"/>
                                                            </a:rPr>
                                                            <m:t>𝑖</m:t>
                                                          </m:r>
                                                        </m:sup>
                                                      </m:sSubSup>
                                                      <m:r>
                                                        <a:rPr lang="en-US" altLang="en-IL" i="1">
                                                          <a:solidFill>
                                                            <a:schemeClr val="tx1"/>
                                                          </a:solidFill>
                                                          <a:latin typeface="Cambria Math" panose="02040503050406030204" pitchFamily="18" charset="0"/>
                                                          <a:cs typeface="Calibri Light" panose="020F0302020204030204" pitchFamily="34" charset="0"/>
                                                        </a:rPr>
                                                        <m:t>(</m:t>
                                                      </m:r>
                                                      <m:r>
                                                        <a:rPr lang="en-US" altLang="en-IL" b="0" i="1" smtClean="0">
                                                          <a:solidFill>
                                                            <a:schemeClr val="tx1"/>
                                                          </a:solidFill>
                                                          <a:latin typeface="Cambria Math" panose="02040503050406030204" pitchFamily="18" charset="0"/>
                                                          <a:cs typeface="Calibri Light" panose="020F0302020204030204" pitchFamily="34" charset="0"/>
                                                        </a:rPr>
                                                        <m:t>𝑦</m:t>
                                                      </m:r>
                                                      <m:r>
                                                        <a:rPr lang="en-US" altLang="en-IL" i="1">
                                                          <a:solidFill>
                                                            <a:schemeClr val="tx1"/>
                                                          </a:solidFill>
                                                          <a:latin typeface="Cambria Math" panose="02040503050406030204" pitchFamily="18" charset="0"/>
                                                          <a:cs typeface="Calibri Light" panose="020F0302020204030204" pitchFamily="34" charset="0"/>
                                                        </a:rPr>
                                                        <m:t>)−</m:t>
                                                      </m:r>
                                                      <m:sSubSup>
                                                        <m:sSubSupPr>
                                                          <m:ctrlPr>
                                                            <a:rPr lang="en-US" altLang="en-IL" i="1">
                                                              <a:solidFill>
                                                                <a:schemeClr val="tx1"/>
                                                              </a:solidFill>
                                                              <a:latin typeface="Cambria Math" panose="02040503050406030204" pitchFamily="18" charset="0"/>
                                                              <a:cs typeface="Calibri Light" panose="020F0302020204030204" pitchFamily="34" charset="0"/>
                                                            </a:rPr>
                                                          </m:ctrlPr>
                                                        </m:sSubSupPr>
                                                        <m:e>
                                                          <m:r>
                                                            <a:rPr lang="en-US" altLang="en-IL" i="1">
                                                              <a:solidFill>
                                                                <a:schemeClr val="tx1"/>
                                                              </a:solidFill>
                                                              <a:latin typeface="Cambria Math" panose="02040503050406030204" pitchFamily="18" charset="0"/>
                                                              <a:cs typeface="Calibri Light" panose="020F0302020204030204" pitchFamily="34" charset="0"/>
                                                            </a:rPr>
                                                            <m:t>𝑅</m:t>
                                                          </m:r>
                                                        </m:e>
                                                        <m:sub>
                                                          <m:r>
                                                            <a:rPr lang="en-US" altLang="en-IL" i="1">
                                                              <a:solidFill>
                                                                <a:schemeClr val="tx1"/>
                                                              </a:solidFill>
                                                              <a:latin typeface="Cambria Math" panose="02040503050406030204" pitchFamily="18" charset="0"/>
                                                              <a:cs typeface="Calibri Light" panose="020F0302020204030204" pitchFamily="34" charset="0"/>
                                                            </a:rPr>
                                                            <m:t>𝑠𝑖𝑐𝑘</m:t>
                                                          </m:r>
                                                        </m:sub>
                                                        <m:sup>
                                                          <m:r>
                                                            <a:rPr lang="en-US" altLang="en-IL" i="1">
                                                              <a:solidFill>
                                                                <a:schemeClr val="tx1"/>
                                                              </a:solidFill>
                                                              <a:latin typeface="Cambria Math" panose="02040503050406030204" pitchFamily="18" charset="0"/>
                                                              <a:cs typeface="Calibri Light" panose="020F0302020204030204" pitchFamily="34" charset="0"/>
                                                            </a:rPr>
                                                            <m:t>𝑗</m:t>
                                                          </m:r>
                                                        </m:sup>
                                                      </m:sSubSup>
                                                      <m:d>
                                                        <m:dPr>
                                                          <m:ctrlPr>
                                                            <a:rPr lang="en-US" altLang="en-IL" b="0" i="1" smtClean="0">
                                                              <a:solidFill>
                                                                <a:schemeClr val="tx1"/>
                                                              </a:solidFill>
                                                              <a:latin typeface="Cambria Math" panose="02040503050406030204" pitchFamily="18" charset="0"/>
                                                              <a:cs typeface="Calibri Light" panose="020F0302020204030204" pitchFamily="34" charset="0"/>
                                                            </a:rPr>
                                                          </m:ctrlPr>
                                                        </m:dPr>
                                                        <m:e>
                                                          <m:r>
                                                            <a:rPr lang="en-US" altLang="en-IL" b="0" i="1" smtClean="0">
                                                              <a:solidFill>
                                                                <a:schemeClr val="tx1"/>
                                                              </a:solidFill>
                                                              <a:latin typeface="Cambria Math" panose="02040503050406030204" pitchFamily="18" charset="0"/>
                                                              <a:cs typeface="Calibri Light" panose="020F0302020204030204" pitchFamily="34" charset="0"/>
                                                            </a:rPr>
                                                            <m:t>𝑦</m:t>
                                                          </m:r>
                                                        </m:e>
                                                      </m:d>
                                                    </m:e>
                                                  </m:d>
                                                </m:e>
                                                <m:sup>
                                                  <m:r>
                                                    <a:rPr lang="en-US" altLang="en-IL" i="1">
                                                      <a:solidFill>
                                                        <a:schemeClr val="tx1"/>
                                                      </a:solidFill>
                                                      <a:latin typeface="Cambria Math" panose="02040503050406030204" pitchFamily="18" charset="0"/>
                                                      <a:cs typeface="Calibri Light" panose="020F0302020204030204" pitchFamily="34" charset="0"/>
                                                    </a:rPr>
                                                    <m:t>2</m:t>
                                                  </m:r>
                                                </m:sup>
                                              </m:sSup>
                                            </m:num>
                                            <m:den>
                                              <m:r>
                                                <a:rPr lang="en-US" altLang="en-IL" i="1">
                                                  <a:solidFill>
                                                    <a:schemeClr val="tx1"/>
                                                  </a:solidFill>
                                                  <a:latin typeface="Cambria Math" panose="02040503050406030204" pitchFamily="18" charset="0"/>
                                                  <a:cs typeface="Calibri Light" panose="020F0302020204030204" pitchFamily="34" charset="0"/>
                                                </a:rPr>
                                                <m:t>2</m:t>
                                              </m:r>
                                              <m:r>
                                                <a:rPr lang="en-US" altLang="en-IL" i="1">
                                                  <a:solidFill>
                                                    <a:schemeClr val="tx1"/>
                                                  </a:solidFill>
                                                  <a:latin typeface="Cambria Math" panose="02040503050406030204" pitchFamily="18" charset="0"/>
                                                  <a:cs typeface="Calibri Light" panose="020F0302020204030204" pitchFamily="34" charset="0"/>
                                                </a:rPr>
                                                <m:t>⋅</m:t>
                                              </m:r>
                                              <m:sSubSup>
                                                <m:sSubSupPr>
                                                  <m:ctrlPr>
                                                    <a:rPr lang="en-US" altLang="en-IL" i="1">
                                                      <a:solidFill>
                                                        <a:schemeClr val="tx1"/>
                                                      </a:solidFill>
                                                      <a:latin typeface="Cambria Math" panose="02040503050406030204" pitchFamily="18" charset="0"/>
                                                      <a:cs typeface="Calibri Light" panose="020F0302020204030204" pitchFamily="34" charset="0"/>
                                                    </a:rPr>
                                                  </m:ctrlPr>
                                                </m:sSubSupPr>
                                                <m:e>
                                                  <m:r>
                                                    <a:rPr lang="en-US" altLang="en-IL" i="1">
                                                      <a:solidFill>
                                                        <a:schemeClr val="tx1"/>
                                                      </a:solidFill>
                                                      <a:latin typeface="Cambria Math" panose="02040503050406030204" pitchFamily="18" charset="0"/>
                                                      <a:cs typeface="Calibri Light" panose="020F0302020204030204" pitchFamily="34" charset="0"/>
                                                    </a:rPr>
                                                    <m:t>𝜎</m:t>
                                                  </m:r>
                                                </m:e>
                                                <m:sub>
                                                  <m:r>
                                                    <a:rPr lang="en-US" altLang="en-IL" i="1">
                                                      <a:solidFill>
                                                        <a:schemeClr val="tx1"/>
                                                      </a:solidFill>
                                                      <a:latin typeface="Cambria Math" panose="02040503050406030204" pitchFamily="18" charset="0"/>
                                                      <a:cs typeface="Calibri Light" panose="020F0302020204030204" pitchFamily="34" charset="0"/>
                                                    </a:rPr>
                                                    <m:t>𝑟</m:t>
                                                  </m:r>
                                                </m:sub>
                                                <m:sup>
                                                  <m:r>
                                                    <a:rPr lang="en-US" altLang="en-IL" i="1">
                                                      <a:solidFill>
                                                        <a:schemeClr val="tx1"/>
                                                      </a:solidFill>
                                                      <a:latin typeface="Cambria Math" panose="02040503050406030204" pitchFamily="18" charset="0"/>
                                                      <a:cs typeface="Calibri Light" panose="020F0302020204030204" pitchFamily="34" charset="0"/>
                                                    </a:rPr>
                                                    <m:t>2</m:t>
                                                  </m:r>
                                                </m:sup>
                                              </m:sSubSup>
                                            </m:den>
                                          </m:f>
                                        </m:e>
                                      </m:d>
                                    </m:e>
                                  </m:func>
                                </m:e>
                              </m:nary>
                              <m:r>
                                <a:rPr lang="en-US" altLang="en-IL" i="1">
                                  <a:solidFill>
                                    <a:schemeClr val="tx1"/>
                                  </a:solidFill>
                                  <a:latin typeface="Cambria Math" panose="02040503050406030204" pitchFamily="18" charset="0"/>
                                  <a:cs typeface="Calibri Light" panose="020F0302020204030204" pitchFamily="34" charset="0"/>
                                </a:rPr>
                                <m:t>×</m:t>
                              </m:r>
                            </m:e>
                            <m:e>
                              <m:r>
                                <a:rPr lang="en-US" altLang="en-IL">
                                  <a:solidFill>
                                    <a:schemeClr val="tx1"/>
                                  </a:solidFill>
                                  <a:latin typeface="Cambria Math" panose="02040503050406030204" pitchFamily="18" charset="0"/>
                                  <a:cs typeface="Calibri Light" panose="020F0302020204030204" pitchFamily="34" charset="0"/>
                                </a:rPr>
                                <m:t>𝑓</m:t>
                              </m:r>
                              <m:d>
                                <m:dPr>
                                  <m:ctrlPr>
                                    <a:rPr lang="en-US" altLang="en-IL" i="1">
                                      <a:solidFill>
                                        <a:schemeClr val="tx1"/>
                                      </a:solidFill>
                                      <a:latin typeface="Cambria Math" panose="02040503050406030204" pitchFamily="18" charset="0"/>
                                      <a:cs typeface="Calibri Light" panose="020F0302020204030204" pitchFamily="34" charset="0"/>
                                    </a:rPr>
                                  </m:ctrlPr>
                                </m:dPr>
                                <m:e>
                                  <m:sSub>
                                    <m:sSubPr>
                                      <m:ctrlPr>
                                        <a:rPr lang="en-US" i="1" dirty="0">
                                          <a:solidFill>
                                            <a:schemeClr val="tx1"/>
                                          </a:solidFill>
                                          <a:latin typeface="Cambria Math" panose="02040503050406030204" pitchFamily="18" charset="0"/>
                                          <a:cs typeface="Calibri Light" panose="020F0302020204030204" pitchFamily="34" charset="0"/>
                                        </a:rPr>
                                      </m:ctrlPr>
                                    </m:sSubPr>
                                    <m:e>
                                      <m:r>
                                        <a:rPr lang="en-US" i="1" dirty="0">
                                          <a:solidFill>
                                            <a:schemeClr val="tx1"/>
                                          </a:solidFill>
                                          <a:latin typeface="Cambria Math" panose="02040503050406030204" pitchFamily="18" charset="0"/>
                                          <a:cs typeface="Calibri Light" panose="020F0302020204030204" pitchFamily="34" charset="0"/>
                                        </a:rPr>
                                        <m:t>𝑎</m:t>
                                      </m:r>
                                    </m:e>
                                    <m:sub>
                                      <m:r>
                                        <a:rPr lang="en-US" i="1" dirty="0">
                                          <a:solidFill>
                                            <a:schemeClr val="tx1"/>
                                          </a:solidFill>
                                          <a:latin typeface="Cambria Math" panose="02040503050406030204" pitchFamily="18" charset="0"/>
                                          <a:cs typeface="Calibri Light" panose="020F0302020204030204" pitchFamily="34" charset="0"/>
                                        </a:rPr>
                                        <m:t>𝑠𝑖𝑙𝑒𝑛𝑡</m:t>
                                      </m:r>
                                    </m:sub>
                                  </m:sSub>
                                  <m:r>
                                    <a:rPr lang="en-US" altLang="en-IL">
                                      <a:solidFill>
                                        <a:schemeClr val="tx1"/>
                                      </a:solidFill>
                                      <a:latin typeface="Cambria Math" panose="02040503050406030204" pitchFamily="18" charset="0"/>
                                      <a:cs typeface="Calibri Light" panose="020F0302020204030204" pitchFamily="34" charset="0"/>
                                    </a:rPr>
                                    <m:t>,</m:t>
                                  </m:r>
                                  <m:sSub>
                                    <m:sSubPr>
                                      <m:ctrlPr>
                                        <a:rPr lang="en-US" altLang="en-IL" i="1">
                                          <a:solidFill>
                                            <a:schemeClr val="tx1"/>
                                          </a:solidFill>
                                          <a:latin typeface="Cambria Math" panose="02040503050406030204" pitchFamily="18" charset="0"/>
                                          <a:cs typeface="Calibri Light" panose="020F0302020204030204" pitchFamily="34" charset="0"/>
                                        </a:rPr>
                                      </m:ctrlPr>
                                    </m:sSubPr>
                                    <m:e>
                                      <m:r>
                                        <a:rPr lang="en-US" altLang="en-IL" i="1">
                                          <a:solidFill>
                                            <a:schemeClr val="tx1"/>
                                          </a:solidFill>
                                          <a:latin typeface="Cambria Math" panose="02040503050406030204" pitchFamily="18" charset="0"/>
                                          <a:cs typeface="Calibri Light" panose="020F0302020204030204" pitchFamily="34" charset="0"/>
                                        </a:rPr>
                                        <m:t>𝑛</m:t>
                                      </m:r>
                                    </m:e>
                                    <m:sub>
                                      <m:r>
                                        <a:rPr lang="en-US" altLang="en-IL" i="1">
                                          <a:solidFill>
                                            <a:schemeClr val="tx1"/>
                                          </a:solidFill>
                                          <a:latin typeface="Cambria Math" panose="02040503050406030204" pitchFamily="18" charset="0"/>
                                          <a:cs typeface="Calibri Light" panose="020F0302020204030204" pitchFamily="34" charset="0"/>
                                        </a:rPr>
                                        <m:t>𝑜𝑢𝑡</m:t>
                                      </m:r>
                                    </m:sub>
                                  </m:sSub>
                                </m:e>
                              </m:d>
                              <m:r>
                                <a:rPr lang="en-US" altLang="en-IL" i="1">
                                  <a:solidFill>
                                    <a:schemeClr val="tx1"/>
                                  </a:solidFill>
                                  <a:latin typeface="Cambria Math" panose="02040503050406030204" pitchFamily="18" charset="0"/>
                                  <a:cs typeface="Calibri Light" panose="020F0302020204030204" pitchFamily="34" charset="0"/>
                                </a:rPr>
                                <m:t>+</m:t>
                              </m:r>
                              <m:r>
                                <a:rPr lang="en-US" altLang="en-IL" i="1">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𝜉</m:t>
                              </m:r>
                            </m:e>
                          </m:eqArr>
                        </m:e>
                      </m:d>
                    </m:oMath>
                  </m:oMathPara>
                </a14:m>
                <a:endParaRPr lang="en-US" altLang="en-IL" sz="2400" dirty="0">
                  <a:solidFill>
                    <a:schemeClr val="tx1"/>
                  </a:solidFill>
                  <a:latin typeface="+mj-lt"/>
                  <a:cs typeface="Calibri Light" panose="020F0302020204030204" pitchFamily="34" charset="0"/>
                </a:endParaRPr>
              </a:p>
              <a:p>
                <a:pPr marL="790575" indent="-342900">
                  <a:spcBef>
                    <a:spcPts val="300"/>
                  </a:spcBef>
                  <a:spcAft>
                    <a:spcPts val="3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For the case of SD: If </a:t>
                </a:r>
                <a14:m>
                  <m:oMath xmlns:m="http://schemas.openxmlformats.org/officeDocument/2006/math">
                    <m:d>
                      <m:dPr>
                        <m:ctrlPr>
                          <a:rPr lang="en-US" altLang="en-IL" sz="2000" i="1" dirty="0" smtClean="0">
                            <a:solidFill>
                              <a:schemeClr val="tx1"/>
                            </a:solidFill>
                            <a:latin typeface="Cambria Math" panose="02040503050406030204" pitchFamily="18" charset="0"/>
                            <a:cs typeface="Calibri Light" panose="020F0302020204030204" pitchFamily="34" charset="0"/>
                          </a:rPr>
                        </m:ctrlPr>
                      </m:dPr>
                      <m:e>
                        <m:sSubSup>
                          <m:sSubSupPr>
                            <m:ctrlPr>
                              <a:rPr lang="en-US" altLang="en-IL" sz="2000" i="1" dirty="0" err="1" smtClean="0">
                                <a:solidFill>
                                  <a:schemeClr val="tx1"/>
                                </a:solidFill>
                                <a:latin typeface="Cambria Math" panose="02040503050406030204" pitchFamily="18" charset="0"/>
                                <a:cs typeface="Calibri Light" panose="020F0302020204030204" pitchFamily="34" charset="0"/>
                              </a:rPr>
                            </m:ctrlPr>
                          </m:sSubSupPr>
                          <m:e>
                            <m:r>
                              <a:rPr lang="en-US" altLang="en-IL" sz="2000" i="1" dirty="0" err="1" smtClean="0">
                                <a:solidFill>
                                  <a:schemeClr val="tx1"/>
                                </a:solidFill>
                                <a:latin typeface="Cambria Math" panose="02040503050406030204" pitchFamily="18" charset="0"/>
                                <a:cs typeface="Calibri Light" panose="020F0302020204030204" pitchFamily="34" charset="0"/>
                              </a:rPr>
                              <m:t>𝑅</m:t>
                            </m:r>
                          </m:e>
                          <m:sub>
                            <m:r>
                              <m:rPr>
                                <m:sty m:val="p"/>
                              </m:rPr>
                              <a:rPr lang="en-US" altLang="en-IL" sz="2000" b="0" i="0" dirty="0" smtClean="0">
                                <a:solidFill>
                                  <a:schemeClr val="tx1"/>
                                </a:solidFill>
                                <a:latin typeface="Cambria Math" panose="02040503050406030204" pitchFamily="18" charset="0"/>
                                <a:cs typeface="Calibri Light" panose="020F0302020204030204" pitchFamily="34" charset="0"/>
                              </a:rPr>
                              <m:t>healthy</m:t>
                            </m:r>
                          </m:sub>
                          <m:sup>
                            <m:r>
                              <a:rPr lang="en-US" altLang="en-IL" sz="2000" i="1" dirty="0" err="1" smtClean="0">
                                <a:solidFill>
                                  <a:schemeClr val="tx1"/>
                                </a:solidFill>
                                <a:latin typeface="Cambria Math" panose="02040503050406030204" pitchFamily="18" charset="0"/>
                                <a:cs typeface="Calibri Light" panose="020F0302020204030204" pitchFamily="34" charset="0"/>
                              </a:rPr>
                              <m:t>𝑖</m:t>
                            </m:r>
                          </m:sup>
                        </m:sSubSup>
                        <m:r>
                          <a:rPr lang="en-US" altLang="en-IL" sz="2000" i="1" dirty="0" err="1" smtClean="0">
                            <a:solidFill>
                              <a:schemeClr val="tx1"/>
                            </a:solidFill>
                            <a:latin typeface="Cambria Math" panose="02040503050406030204" pitchFamily="18" charset="0"/>
                            <a:cs typeface="Calibri Light" panose="020F0302020204030204" pitchFamily="34" charset="0"/>
                          </a:rPr>
                          <m:t>−</m:t>
                        </m:r>
                        <m:sSubSup>
                          <m:sSubSupPr>
                            <m:ctrlPr>
                              <a:rPr lang="en-US" altLang="en-IL" sz="2000" i="1" dirty="0" err="1" smtClean="0">
                                <a:solidFill>
                                  <a:schemeClr val="tx1"/>
                                </a:solidFill>
                                <a:latin typeface="Cambria Math" panose="02040503050406030204" pitchFamily="18" charset="0"/>
                                <a:cs typeface="Calibri Light" panose="020F0302020204030204" pitchFamily="34" charset="0"/>
                              </a:rPr>
                            </m:ctrlPr>
                          </m:sSubSupPr>
                          <m:e>
                            <m:r>
                              <a:rPr lang="en-US" altLang="en-IL" sz="2000" i="1" dirty="0" err="1" smtClean="0">
                                <a:solidFill>
                                  <a:schemeClr val="tx1"/>
                                </a:solidFill>
                                <a:latin typeface="Cambria Math" panose="02040503050406030204" pitchFamily="18" charset="0"/>
                                <a:cs typeface="Calibri Light" panose="020F0302020204030204" pitchFamily="34" charset="0"/>
                              </a:rPr>
                              <m:t>𝑅</m:t>
                            </m:r>
                          </m:e>
                          <m:sub>
                            <m:r>
                              <m:rPr>
                                <m:sty m:val="p"/>
                              </m:rPr>
                              <a:rPr lang="en-US" altLang="en-IL" sz="2000" i="0" dirty="0" err="1" smtClean="0">
                                <a:solidFill>
                                  <a:schemeClr val="tx1"/>
                                </a:solidFill>
                                <a:latin typeface="Cambria Math" panose="02040503050406030204" pitchFamily="18" charset="0"/>
                                <a:cs typeface="Calibri Light" panose="020F0302020204030204" pitchFamily="34" charset="0"/>
                              </a:rPr>
                              <m:t>sick</m:t>
                            </m:r>
                          </m:sub>
                          <m:sup>
                            <m:r>
                              <a:rPr lang="en-US" altLang="en-IL" sz="2000" i="1" dirty="0" err="1" smtClean="0">
                                <a:solidFill>
                                  <a:schemeClr val="tx1"/>
                                </a:solidFill>
                                <a:latin typeface="Cambria Math" panose="02040503050406030204" pitchFamily="18" charset="0"/>
                                <a:cs typeface="Calibri Light" panose="020F0302020204030204" pitchFamily="34" charset="0"/>
                              </a:rPr>
                              <m:t>𝑗</m:t>
                            </m:r>
                          </m:sup>
                        </m:sSubSup>
                      </m:e>
                    </m:d>
                    <m:r>
                      <a:rPr lang="en-US" altLang="en-IL" sz="2000" i="1" dirty="0" smtClean="0">
                        <a:solidFill>
                          <a:schemeClr val="tx1"/>
                        </a:solidFill>
                        <a:latin typeface="Cambria Math" panose="02040503050406030204" pitchFamily="18" charset="0"/>
                        <a:cs typeface="Calibri Light" panose="020F0302020204030204" pitchFamily="34" charset="0"/>
                      </a:rPr>
                      <m:t>&lt;</m:t>
                    </m:r>
                    <m:r>
                      <a:rPr lang="en-US" altLang="en-IL" sz="2000" b="0" i="1" dirty="0" smtClean="0">
                        <a:solidFill>
                          <a:schemeClr val="tx1"/>
                        </a:solidFill>
                        <a:latin typeface="Cambria Math" panose="02040503050406030204" pitchFamily="18" charset="0"/>
                        <a:cs typeface="Calibri Light" panose="020F0302020204030204" pitchFamily="34" charset="0"/>
                      </a:rPr>
                      <m:t>3</m:t>
                    </m:r>
                    <m:r>
                      <a:rPr lang="en-US" altLang="en-IL" sz="2000" i="1" dirty="0" smtClean="0">
                        <a:solidFill>
                          <a:schemeClr val="tx1"/>
                        </a:solidFill>
                        <a:latin typeface="Cambria Math" panose="02040503050406030204" pitchFamily="18" charset="0"/>
                        <a:cs typeface="Calibri Light" panose="020F0302020204030204" pitchFamily="34" charset="0"/>
                      </a:rPr>
                      <m:t> </m:t>
                    </m:r>
                    <m:r>
                      <m:rPr>
                        <m:sty m:val="p"/>
                      </m:rPr>
                      <a:rPr lang="en-US" altLang="en-IL" sz="2000" i="0" dirty="0" smtClean="0">
                        <a:solidFill>
                          <a:schemeClr val="tx1"/>
                        </a:solidFill>
                        <a:latin typeface="Cambria Math" panose="02040503050406030204" pitchFamily="18" charset="0"/>
                        <a:cs typeface="Calibri Light" panose="020F0302020204030204" pitchFamily="34" charset="0"/>
                      </a:rPr>
                      <m:t>meter</m:t>
                    </m:r>
                    <m:r>
                      <a:rPr lang="en-US" altLang="en-IL" sz="2000" i="1" dirty="0" smtClean="0">
                        <a:solidFill>
                          <a:schemeClr val="tx1"/>
                        </a:solidFill>
                        <a:latin typeface="Cambria Math" panose="02040503050406030204" pitchFamily="18" charset="0"/>
                        <a:cs typeface="Calibri Light" panose="020F0302020204030204" pitchFamily="34" charset="0"/>
                      </a:rPr>
                      <m:t>→ (</m:t>
                    </m:r>
                    <m:sSubSup>
                      <m:sSubSupPr>
                        <m:ctrlPr>
                          <a:rPr lang="en-US" altLang="en-IL" sz="2000" i="1" dirty="0" err="1" smtClean="0">
                            <a:solidFill>
                              <a:schemeClr val="tx1"/>
                            </a:solidFill>
                            <a:latin typeface="Cambria Math" panose="02040503050406030204" pitchFamily="18" charset="0"/>
                            <a:cs typeface="Calibri Light" panose="020F0302020204030204" pitchFamily="34" charset="0"/>
                          </a:rPr>
                        </m:ctrlPr>
                      </m:sSubSupPr>
                      <m:e>
                        <m:r>
                          <a:rPr lang="en-US" altLang="en-IL" sz="2000" i="1" dirty="0" err="1" smtClean="0">
                            <a:solidFill>
                              <a:schemeClr val="tx1"/>
                            </a:solidFill>
                            <a:latin typeface="Cambria Math" panose="02040503050406030204" pitchFamily="18" charset="0"/>
                            <a:cs typeface="Calibri Light" panose="020F0302020204030204" pitchFamily="34" charset="0"/>
                          </a:rPr>
                          <m:t>𝑅</m:t>
                        </m:r>
                      </m:e>
                      <m:sub>
                        <m:r>
                          <m:rPr>
                            <m:sty m:val="p"/>
                          </m:rPr>
                          <a:rPr lang="en-US" altLang="en-IL" sz="2000" b="0" i="0" dirty="0" smtClean="0">
                            <a:solidFill>
                              <a:schemeClr val="tx1"/>
                            </a:solidFill>
                            <a:latin typeface="Cambria Math" panose="02040503050406030204" pitchFamily="18" charset="0"/>
                            <a:cs typeface="Calibri Light" panose="020F0302020204030204" pitchFamily="34" charset="0"/>
                          </a:rPr>
                          <m:t>healthy</m:t>
                        </m:r>
                      </m:sub>
                      <m:sup>
                        <m:r>
                          <a:rPr lang="en-US" altLang="en-IL" sz="2000" i="1" dirty="0" err="1" smtClean="0">
                            <a:solidFill>
                              <a:schemeClr val="tx1"/>
                            </a:solidFill>
                            <a:latin typeface="Cambria Math" panose="02040503050406030204" pitchFamily="18" charset="0"/>
                            <a:cs typeface="Calibri Light" panose="020F0302020204030204" pitchFamily="34" charset="0"/>
                          </a:rPr>
                          <m:t>𝑖</m:t>
                        </m:r>
                      </m:sup>
                    </m:sSubSup>
                    <m:r>
                      <a:rPr lang="en-US" altLang="en-IL" sz="2000" i="1" dirty="0" err="1" smtClean="0">
                        <a:solidFill>
                          <a:schemeClr val="tx1"/>
                        </a:solidFill>
                        <a:latin typeface="Cambria Math" panose="02040503050406030204" pitchFamily="18" charset="0"/>
                        <a:cs typeface="Calibri Light" panose="020F0302020204030204" pitchFamily="34" charset="0"/>
                      </a:rPr>
                      <m:t>−</m:t>
                    </m:r>
                    <m:sSubSup>
                      <m:sSubSupPr>
                        <m:ctrlPr>
                          <a:rPr lang="en-US" altLang="en-IL" sz="2000" i="1" dirty="0" err="1" smtClean="0">
                            <a:solidFill>
                              <a:schemeClr val="tx1"/>
                            </a:solidFill>
                            <a:latin typeface="Cambria Math" panose="02040503050406030204" pitchFamily="18" charset="0"/>
                            <a:cs typeface="Calibri Light" panose="020F0302020204030204" pitchFamily="34" charset="0"/>
                          </a:rPr>
                        </m:ctrlPr>
                      </m:sSubSupPr>
                      <m:e>
                        <m:r>
                          <a:rPr lang="en-US" altLang="en-IL" sz="2000" i="1" dirty="0" err="1" smtClean="0">
                            <a:solidFill>
                              <a:schemeClr val="tx1"/>
                            </a:solidFill>
                            <a:latin typeface="Cambria Math" panose="02040503050406030204" pitchFamily="18" charset="0"/>
                            <a:cs typeface="Calibri Light" panose="020F0302020204030204" pitchFamily="34" charset="0"/>
                          </a:rPr>
                          <m:t>𝑅</m:t>
                        </m:r>
                      </m:e>
                      <m:sub>
                        <m:r>
                          <m:rPr>
                            <m:sty m:val="p"/>
                          </m:rPr>
                          <a:rPr lang="en-US" altLang="en-IL" sz="2000" i="0" dirty="0" err="1" smtClean="0">
                            <a:solidFill>
                              <a:schemeClr val="tx1"/>
                            </a:solidFill>
                            <a:latin typeface="Cambria Math" panose="02040503050406030204" pitchFamily="18" charset="0"/>
                            <a:cs typeface="Calibri Light" panose="020F0302020204030204" pitchFamily="34" charset="0"/>
                          </a:rPr>
                          <m:t>sick</m:t>
                        </m:r>
                      </m:sub>
                      <m:sup>
                        <m:r>
                          <a:rPr lang="en-US" altLang="en-IL" sz="2000" i="1" dirty="0" err="1" smtClean="0">
                            <a:solidFill>
                              <a:schemeClr val="tx1"/>
                            </a:solidFill>
                            <a:latin typeface="Cambria Math" panose="02040503050406030204" pitchFamily="18" charset="0"/>
                            <a:cs typeface="Calibri Light" panose="020F0302020204030204" pitchFamily="34" charset="0"/>
                          </a:rPr>
                          <m:t>𝑗</m:t>
                        </m:r>
                      </m:sup>
                    </m:sSubSup>
                    <m:r>
                      <a:rPr lang="en-US" altLang="en-IL" sz="2000" i="1" dirty="0" smtClean="0">
                        <a:solidFill>
                          <a:schemeClr val="tx1"/>
                        </a:solidFill>
                        <a:latin typeface="Cambria Math" panose="02040503050406030204" pitchFamily="18" charset="0"/>
                        <a:cs typeface="Calibri Light" panose="020F0302020204030204" pitchFamily="34" charset="0"/>
                      </a:rPr>
                      <m:t> )=</m:t>
                    </m:r>
                    <m:r>
                      <a:rPr lang="en-US" altLang="en-IL" sz="2000" b="0" i="1" dirty="0" smtClean="0">
                        <a:solidFill>
                          <a:schemeClr val="tx1"/>
                        </a:solidFill>
                        <a:latin typeface="Cambria Math" panose="02040503050406030204" pitchFamily="18" charset="0"/>
                        <a:cs typeface="Calibri Light" panose="020F0302020204030204" pitchFamily="34" charset="0"/>
                      </a:rPr>
                      <m:t>3</m:t>
                    </m:r>
                    <m:r>
                      <a:rPr lang="en-US" altLang="en-IL" sz="2000" i="1" dirty="0" smtClean="0">
                        <a:solidFill>
                          <a:schemeClr val="tx1"/>
                        </a:solidFill>
                        <a:latin typeface="Cambria Math" panose="02040503050406030204" pitchFamily="18" charset="0"/>
                        <a:cs typeface="Calibri Light" panose="020F0302020204030204" pitchFamily="34" charset="0"/>
                      </a:rPr>
                      <m:t> </m:t>
                    </m:r>
                    <m:r>
                      <m:rPr>
                        <m:sty m:val="p"/>
                      </m:rPr>
                      <a:rPr lang="en-US" altLang="en-IL" sz="2000" i="0" dirty="0" smtClean="0">
                        <a:solidFill>
                          <a:schemeClr val="tx1"/>
                        </a:solidFill>
                        <a:latin typeface="Cambria Math" panose="02040503050406030204" pitchFamily="18" charset="0"/>
                        <a:cs typeface="Calibri Light" panose="020F0302020204030204" pitchFamily="34" charset="0"/>
                      </a:rPr>
                      <m:t>meter</m:t>
                    </m:r>
                  </m:oMath>
                </a14:m>
                <a:endParaRPr lang="en-US" altLang="en-IL" sz="2000" dirty="0">
                  <a:solidFill>
                    <a:schemeClr val="tx1"/>
                  </a:solidFill>
                  <a:latin typeface="+mj-lt"/>
                  <a:cs typeface="Calibri Light" panose="020F0302020204030204" pitchFamily="34" charset="0"/>
                </a:endParaRPr>
              </a:p>
              <a:p>
                <a:pPr marL="790575" indent="-342900">
                  <a:spcBef>
                    <a:spcPts val="300"/>
                  </a:spcBef>
                  <a:spcAft>
                    <a:spcPts val="3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If </a:t>
                </a:r>
                <a14:m>
                  <m:oMath xmlns:m="http://schemas.openxmlformats.org/officeDocument/2006/math">
                    <m:sSub>
                      <m:sSubPr>
                        <m:ctrlPr>
                          <a:rPr lang="en-US" altLang="en-IL" sz="2000" i="1" dirty="0" smtClean="0">
                            <a:solidFill>
                              <a:schemeClr val="tx1"/>
                            </a:solidFill>
                            <a:latin typeface="Cambria Math" panose="02040503050406030204" pitchFamily="18" charset="0"/>
                            <a:cs typeface="Calibri Light" panose="020F0302020204030204" pitchFamily="34" charset="0"/>
                          </a:rPr>
                        </m:ctrlPr>
                      </m:sSubPr>
                      <m:e>
                        <m:r>
                          <a:rPr lang="en-US" altLang="en-IL" sz="2000" i="1" dirty="0" smtClean="0">
                            <a:solidFill>
                              <a:schemeClr val="tx1"/>
                            </a:solidFill>
                            <a:latin typeface="Cambria Math" panose="02040503050406030204" pitchFamily="18" charset="0"/>
                            <a:cs typeface="Calibri Light" panose="020F0302020204030204" pitchFamily="34" charset="0"/>
                          </a:rPr>
                          <m:t>𝑃</m:t>
                        </m:r>
                      </m:e>
                      <m:sub>
                        <m:r>
                          <a:rPr lang="en-US" altLang="en-IL" sz="2000" i="1" dirty="0" smtClean="0">
                            <a:solidFill>
                              <a:schemeClr val="tx1"/>
                            </a:solidFill>
                            <a:latin typeface="Cambria Math" panose="02040503050406030204" pitchFamily="18" charset="0"/>
                            <a:cs typeface="Calibri Light" panose="020F0302020204030204" pitchFamily="34" charset="0"/>
                          </a:rPr>
                          <m:t>𝑖</m:t>
                        </m:r>
                      </m:sub>
                    </m:sSub>
                    <m:r>
                      <a:rPr lang="en-US" altLang="en-IL" sz="2000" b="0" i="1" dirty="0" smtClean="0">
                        <a:solidFill>
                          <a:schemeClr val="tx1"/>
                        </a:solidFill>
                        <a:latin typeface="Cambria Math" panose="02040503050406030204" pitchFamily="18" charset="0"/>
                        <a:cs typeface="Calibri Light" panose="020F0302020204030204" pitchFamily="34" charset="0"/>
                      </a:rPr>
                      <m:t>=</m:t>
                    </m:r>
                    <m:r>
                      <a:rPr lang="en-US" altLang="en-IL" sz="2000" b="0" i="1" dirty="0" smtClean="0">
                        <a:solidFill>
                          <a:schemeClr val="tx1"/>
                        </a:solidFill>
                        <a:latin typeface="Cambria Math" panose="02040503050406030204" pitchFamily="18" charset="0"/>
                        <a:cs typeface="Calibri Light" panose="020F0302020204030204" pitchFamily="34" charset="0"/>
                      </a:rPr>
                      <m:t>1</m:t>
                    </m:r>
                    <m:r>
                      <a:rPr lang="en-US" altLang="en-IL" sz="2000" b="0" i="1" dirty="0" smtClean="0">
                        <a:solidFill>
                          <a:schemeClr val="tx1"/>
                        </a:solidFill>
                        <a:latin typeface="Cambria Math" panose="02040503050406030204" pitchFamily="18" charset="0"/>
                        <a:cs typeface="Calibri Light" panose="020F0302020204030204" pitchFamily="34" charset="0"/>
                      </a:rPr>
                      <m:t>, </m:t>
                    </m:r>
                    <m:sSubSup>
                      <m:sSubSupPr>
                        <m:ctrlPr>
                          <a:rPr lang="en-US" altLang="en-IL" sz="2000" i="1" dirty="0" err="1" smtClean="0">
                            <a:solidFill>
                              <a:schemeClr val="tx1"/>
                            </a:solidFill>
                            <a:latin typeface="Cambria Math" panose="02040503050406030204" pitchFamily="18" charset="0"/>
                            <a:cs typeface="Calibri Light" panose="020F0302020204030204" pitchFamily="34" charset="0"/>
                          </a:rPr>
                        </m:ctrlPr>
                      </m:sSubSupPr>
                      <m:e>
                        <m:r>
                          <a:rPr lang="en-US" altLang="en-IL" sz="2000" i="1" dirty="0" err="1" smtClean="0">
                            <a:solidFill>
                              <a:schemeClr val="tx1"/>
                            </a:solidFill>
                            <a:latin typeface="Cambria Math" panose="02040503050406030204" pitchFamily="18" charset="0"/>
                            <a:cs typeface="Calibri Light" panose="020F0302020204030204" pitchFamily="34" charset="0"/>
                          </a:rPr>
                          <m:t>𝑅</m:t>
                        </m:r>
                      </m:e>
                      <m:sub>
                        <m:r>
                          <m:rPr>
                            <m:sty m:val="p"/>
                          </m:rPr>
                          <a:rPr lang="en-US" altLang="en-IL" sz="2000" b="0" i="0" dirty="0" smtClean="0">
                            <a:solidFill>
                              <a:schemeClr val="tx1"/>
                            </a:solidFill>
                            <a:latin typeface="Cambria Math" panose="02040503050406030204" pitchFamily="18" charset="0"/>
                            <a:cs typeface="Calibri Light" panose="020F0302020204030204" pitchFamily="34" charset="0"/>
                          </a:rPr>
                          <m:t>healty</m:t>
                        </m:r>
                      </m:sub>
                      <m:sup>
                        <m:r>
                          <a:rPr lang="en-US" altLang="en-IL" sz="2000" i="1" dirty="0" err="1" smtClean="0">
                            <a:solidFill>
                              <a:schemeClr val="tx1"/>
                            </a:solidFill>
                            <a:latin typeface="Cambria Math" panose="02040503050406030204" pitchFamily="18" charset="0"/>
                            <a:cs typeface="Calibri Light" panose="020F0302020204030204" pitchFamily="34" charset="0"/>
                          </a:rPr>
                          <m:t>𝑖</m:t>
                        </m:r>
                      </m:sup>
                    </m:sSubSup>
                    <m:r>
                      <a:rPr lang="en-US" altLang="en-IL" sz="2000" i="1" dirty="0" smtClean="0">
                        <a:solidFill>
                          <a:schemeClr val="tx1"/>
                        </a:solidFill>
                        <a:latin typeface="Cambria Math" panose="02040503050406030204" pitchFamily="18" charset="0"/>
                        <a:cs typeface="Calibri Light" panose="020F0302020204030204" pitchFamily="34" charset="0"/>
                      </a:rPr>
                      <m:t>→</m:t>
                    </m:r>
                    <m:sSubSup>
                      <m:sSubSupPr>
                        <m:ctrlPr>
                          <a:rPr lang="en-US" altLang="en-IL" sz="2000" i="1" dirty="0" err="1" smtClean="0">
                            <a:solidFill>
                              <a:schemeClr val="tx1"/>
                            </a:solidFill>
                            <a:latin typeface="Cambria Math" panose="02040503050406030204" pitchFamily="18" charset="0"/>
                            <a:cs typeface="Calibri Light" panose="020F0302020204030204" pitchFamily="34" charset="0"/>
                          </a:rPr>
                        </m:ctrlPr>
                      </m:sSubSupPr>
                      <m:e>
                        <m:r>
                          <a:rPr lang="en-US" altLang="en-IL" sz="2000" i="1" dirty="0" err="1" smtClean="0">
                            <a:solidFill>
                              <a:schemeClr val="tx1"/>
                            </a:solidFill>
                            <a:latin typeface="Cambria Math" panose="02040503050406030204" pitchFamily="18" charset="0"/>
                            <a:cs typeface="Calibri Light" panose="020F0302020204030204" pitchFamily="34" charset="0"/>
                          </a:rPr>
                          <m:t>𝑅</m:t>
                        </m:r>
                      </m:e>
                      <m:sub>
                        <m:r>
                          <m:rPr>
                            <m:sty m:val="p"/>
                          </m:rPr>
                          <a:rPr lang="en-US" altLang="en-IL" sz="2000" i="0" dirty="0" err="1" smtClean="0">
                            <a:solidFill>
                              <a:schemeClr val="tx1"/>
                            </a:solidFill>
                            <a:latin typeface="Cambria Math" panose="02040503050406030204" pitchFamily="18" charset="0"/>
                            <a:cs typeface="Calibri Light" panose="020F0302020204030204" pitchFamily="34" charset="0"/>
                          </a:rPr>
                          <m:t>sick</m:t>
                        </m:r>
                      </m:sub>
                      <m:sup>
                        <m:r>
                          <a:rPr lang="en-US" altLang="en-IL" sz="2000" i="1" dirty="0" err="1" smtClean="0">
                            <a:solidFill>
                              <a:schemeClr val="tx1"/>
                            </a:solidFill>
                            <a:latin typeface="Cambria Math" panose="02040503050406030204" pitchFamily="18" charset="0"/>
                            <a:cs typeface="Calibri Light" panose="020F0302020204030204" pitchFamily="34" charset="0"/>
                          </a:rPr>
                          <m:t>𝑗</m:t>
                        </m:r>
                        <m:r>
                          <a:rPr lang="en-US" altLang="en-IL" sz="2000" i="1" dirty="0" err="1" smtClean="0">
                            <a:solidFill>
                              <a:schemeClr val="tx1"/>
                            </a:solidFill>
                            <a:latin typeface="Cambria Math" panose="02040503050406030204" pitchFamily="18" charset="0"/>
                            <a:cs typeface="Calibri Light" panose="020F0302020204030204" pitchFamily="34" charset="0"/>
                          </a:rPr>
                          <m:t>+</m:t>
                        </m:r>
                        <m:r>
                          <a:rPr lang="en-US" altLang="en-IL" sz="2000" i="1" dirty="0" err="1" smtClean="0">
                            <a:solidFill>
                              <a:schemeClr val="tx1"/>
                            </a:solidFill>
                            <a:latin typeface="Cambria Math" panose="02040503050406030204" pitchFamily="18" charset="0"/>
                            <a:cs typeface="Calibri Light" panose="020F0302020204030204" pitchFamily="34" charset="0"/>
                          </a:rPr>
                          <m:t>𝑖</m:t>
                        </m:r>
                      </m:sup>
                    </m:sSubSup>
                  </m:oMath>
                </a14:m>
                <a:r>
                  <a:rPr lang="en-US" altLang="en-IL" sz="2000" dirty="0">
                    <a:solidFill>
                      <a:schemeClr val="tx1"/>
                    </a:solidFill>
                    <a:latin typeface="+mj-lt"/>
                    <a:cs typeface="Calibri Light" panose="020F0302020204030204" pitchFamily="34" charset="0"/>
                  </a:rPr>
                  <a:t> </a:t>
                </a:r>
              </a:p>
              <a:p>
                <a:pPr marL="790575" indent="-342900">
                  <a:spcBef>
                    <a:spcPts val="300"/>
                  </a:spcBef>
                  <a:spcAft>
                    <a:spcPts val="3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The algorithm runs until day 200 or when there are no more sick people. </a:t>
                </a:r>
              </a:p>
              <a:p>
                <a:pPr marL="292608" lvl="1" indent="0">
                  <a:lnSpc>
                    <a:spcPct val="100000"/>
                  </a:lnSpc>
                  <a:spcBef>
                    <a:spcPts val="400"/>
                  </a:spcBef>
                  <a:buNone/>
                </a:pPr>
                <a:endParaRPr lang="en-US" altLang="en-IL" sz="2400" dirty="0">
                  <a:solidFill>
                    <a:schemeClr val="tx1"/>
                  </a:solidFill>
                  <a:latin typeface="+mj-lt"/>
                  <a:cs typeface="Calibri Light" panose="020F0302020204030204" pitchFamily="34" charset="0"/>
                </a:endParaRPr>
              </a:p>
              <a:p>
                <a:pPr marL="457200" indent="-457200">
                  <a:spcBef>
                    <a:spcPts val="400"/>
                  </a:spcBef>
                  <a:spcAft>
                    <a:spcPts val="400"/>
                  </a:spcAft>
                  <a:buAutoNum type="arabicPeriod" startAt="2"/>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marL="0" indent="0">
                  <a:spcBef>
                    <a:spcPts val="400"/>
                  </a:spcBef>
                  <a:spcAft>
                    <a:spcPts val="400"/>
                  </a:spcAft>
                  <a:buNone/>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p:txBody>
          </p:sp>
        </mc:Choice>
        <mc:Fallback xmlns="">
          <p:sp>
            <p:nvSpPr>
              <p:cNvPr id="3" name="Content Placeholder 2">
                <a:extLst>
                  <a:ext uri="{FF2B5EF4-FFF2-40B4-BE49-F238E27FC236}">
                    <a16:creationId xmlns:a16="http://schemas.microsoft.com/office/drawing/2014/main" id="{4B5EEE91-2D43-4731-A137-E466E9A980AE}"/>
                  </a:ext>
                </a:extLst>
              </p:cNvPr>
              <p:cNvSpPr>
                <a:spLocks noGrp="1" noRot="1" noChangeAspect="1" noMove="1" noResize="1" noEditPoints="1" noAdjustHandles="1" noChangeArrowheads="1" noChangeShapeType="1" noTextEdit="1"/>
              </p:cNvSpPr>
              <p:nvPr>
                <p:ph idx="1"/>
              </p:nvPr>
            </p:nvSpPr>
            <p:spPr>
              <a:xfrm>
                <a:off x="2520000" y="2160000"/>
                <a:ext cx="9360000" cy="3758400"/>
              </a:xfrm>
              <a:blipFill>
                <a:blip r:embed="rId2"/>
                <a:stretch>
                  <a:fillRect l="-977" b="-20097"/>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0628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ABBF04-16DA-4567-BE5B-5C1BEAA35A96}"/>
              </a:ext>
            </a:extLst>
          </p:cNvPr>
          <p:cNvSpPr/>
          <p:nvPr/>
        </p:nvSpPr>
        <p:spPr>
          <a:xfrm>
            <a:off x="7931023" y="2733869"/>
            <a:ext cx="3760234" cy="2603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6043D6-B1D9-4F9D-B618-A3A5A7FA2C82}"/>
                  </a:ext>
                </a:extLst>
              </p:cNvPr>
              <p:cNvSpPr>
                <a:spLocks noGrp="1"/>
              </p:cNvSpPr>
              <p:nvPr>
                <p:ph idx="1"/>
              </p:nvPr>
            </p:nvSpPr>
            <p:spPr>
              <a:xfrm>
                <a:off x="2296585" y="2701404"/>
                <a:ext cx="5313818" cy="3777622"/>
              </a:xfrm>
            </p:spPr>
            <p:txBody>
              <a:bodyPr>
                <a:noAutofit/>
              </a:bodyPr>
              <a:lstStyle/>
              <a:p>
                <a:pPr>
                  <a:buFont typeface="Courier New" panose="02070309020205020404" pitchFamily="49" charset="0"/>
                  <a:buChar char="o"/>
                </a:pPr>
                <a:r>
                  <a:rPr lang="en-US" sz="2400" dirty="0"/>
                  <a:t>For the coronavirus, the basic reproduction</a:t>
                </a:r>
                <a:br>
                  <a:rPr lang="en-US" sz="2400" dirty="0"/>
                </a:br>
                <a:r>
                  <a:rPr lang="en-US" sz="2400" dirty="0"/>
                  <a:t>number,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𝑅</m:t>
                        </m:r>
                      </m:e>
                      <m:sub>
                        <m:r>
                          <a:rPr lang="en-US" sz="2400" b="0" i="1" dirty="0" smtClean="0">
                            <a:latin typeface="Cambria Math" panose="02040503050406030204" pitchFamily="18" charset="0"/>
                          </a:rPr>
                          <m:t>0</m:t>
                        </m:r>
                      </m:sub>
                    </m:sSub>
                    <m:r>
                      <a:rPr lang="en-US" sz="2400" b="0" i="1" dirty="0" smtClean="0">
                        <a:latin typeface="Cambria Math" panose="02040503050406030204" pitchFamily="18" charset="0"/>
                      </a:rPr>
                      <m:t> </m:t>
                    </m:r>
                  </m:oMath>
                </a14:m>
                <a:r>
                  <a:rPr lang="en-US" sz="2400" dirty="0"/>
                  <a:t>​, suggests each infection directly generates 2-4 more infections in the absence of countermeasures like social distancing. </a:t>
                </a:r>
              </a:p>
              <a:p>
                <a:pPr>
                  <a:buFont typeface="Courier New" panose="02070309020205020404" pitchFamily="49" charset="0"/>
                  <a:buChar char="o"/>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oMath>
                </a14:m>
                <a:r>
                  <a:rPr lang="en-US" sz="2400" dirty="0"/>
                  <a:t> is a function of doubling time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𝑑</m:t>
                        </m:r>
                      </m:sub>
                    </m:sSub>
                    <m:r>
                      <a:rPr lang="en-US" sz="2400" b="0" i="0" dirty="0" smtClean="0">
                        <a:latin typeface="Cambria Math" panose="02040503050406030204" pitchFamily="18" charset="0"/>
                      </a:rPr>
                      <m:t> </m:t>
                    </m:r>
                  </m:oMath>
                </a14:m>
                <a:r>
                  <a:rPr lang="en-US" sz="2400" dirty="0"/>
                  <a:t>(see arXiv:2003.08824).</a:t>
                </a:r>
              </a:p>
              <a:p>
                <a:pPr marL="0" indent="0">
                  <a:buNone/>
                </a:pPr>
                <a:br>
                  <a:rPr lang="en-US" sz="2400" dirty="0"/>
                </a:br>
                <a:endParaRPr lang="en-IL" dirty="0"/>
              </a:p>
            </p:txBody>
          </p:sp>
        </mc:Choice>
        <mc:Fallback>
          <p:sp>
            <p:nvSpPr>
              <p:cNvPr id="3" name="Content Placeholder 2">
                <a:extLst>
                  <a:ext uri="{FF2B5EF4-FFF2-40B4-BE49-F238E27FC236}">
                    <a16:creationId xmlns:a16="http://schemas.microsoft.com/office/drawing/2014/main" id="{616043D6-B1D9-4F9D-B618-A3A5A7FA2C82}"/>
                  </a:ext>
                </a:extLst>
              </p:cNvPr>
              <p:cNvSpPr>
                <a:spLocks noGrp="1" noRot="1" noChangeAspect="1" noMove="1" noResize="1" noEditPoints="1" noAdjustHandles="1" noChangeArrowheads="1" noChangeShapeType="1" noTextEdit="1"/>
              </p:cNvSpPr>
              <p:nvPr>
                <p:ph idx="1"/>
              </p:nvPr>
            </p:nvSpPr>
            <p:spPr>
              <a:xfrm>
                <a:off x="2296585" y="2701404"/>
                <a:ext cx="5313818" cy="3777622"/>
              </a:xfrm>
              <a:blipFill>
                <a:blip r:embed="rId2"/>
                <a:stretch>
                  <a:fillRect l="-1607" t="-1290" r="-3100"/>
                </a:stretch>
              </a:blipFill>
            </p:spPr>
            <p:txBody>
              <a:bodyPr/>
              <a:lstStyle/>
              <a:p>
                <a:r>
                  <a:rPr lang="en-IL">
                    <a:noFill/>
                  </a:rPr>
                  <a:t> </a:t>
                </a:r>
              </a:p>
            </p:txBody>
          </p:sp>
        </mc:Fallback>
      </mc:AlternateContent>
      <p:sp>
        <p:nvSpPr>
          <p:cNvPr id="4" name="TextBox 3">
            <a:extLst>
              <a:ext uri="{FF2B5EF4-FFF2-40B4-BE49-F238E27FC236}">
                <a16:creationId xmlns:a16="http://schemas.microsoft.com/office/drawing/2014/main" id="{9D593C8A-14B2-40FC-943D-33F3FB661061}"/>
              </a:ext>
            </a:extLst>
          </p:cNvPr>
          <p:cNvSpPr txBox="1"/>
          <p:nvPr/>
        </p:nvSpPr>
        <p:spPr>
          <a:xfrm>
            <a:off x="5131837" y="6233890"/>
            <a:ext cx="6885992" cy="584775"/>
          </a:xfrm>
          <a:prstGeom prst="rect">
            <a:avLst/>
          </a:prstGeom>
          <a:noFill/>
        </p:spPr>
        <p:txBody>
          <a:bodyPr wrap="square" rtlCol="0">
            <a:spAutoFit/>
          </a:bodyPr>
          <a:lstStyle/>
          <a:p>
            <a:pPr algn="r"/>
            <a:r>
              <a:rPr lang="en-US" sz="1600" dirty="0"/>
              <a:t>The epidemiology data is based on:</a:t>
            </a:r>
          </a:p>
          <a:p>
            <a:pPr algn="r"/>
            <a:r>
              <a:rPr lang="pt-BR" sz="1600" dirty="0"/>
              <a:t>eLife 2020;9:e57309 </a:t>
            </a:r>
            <a:r>
              <a:rPr lang="pt-BR" sz="1600" cap="all" dirty="0"/>
              <a:t>DOI: </a:t>
            </a:r>
            <a:r>
              <a:rPr lang="pt-BR" sz="1600" cap="all" dirty="0">
                <a:hlinkClick r:id="rId3"/>
              </a:rPr>
              <a:t>10.7554/eLife.57309</a:t>
            </a:r>
            <a:endParaRPr lang="en-IL" sz="1600" dirty="0"/>
          </a:p>
        </p:txBody>
      </p:sp>
      <p:sp>
        <p:nvSpPr>
          <p:cNvPr id="8" name="Title 7">
            <a:extLst>
              <a:ext uri="{FF2B5EF4-FFF2-40B4-BE49-F238E27FC236}">
                <a16:creationId xmlns:a16="http://schemas.microsoft.com/office/drawing/2014/main" id="{DA6EB75E-87EA-485B-B46D-C186C81ECCBF}"/>
              </a:ext>
            </a:extLst>
          </p:cNvPr>
          <p:cNvSpPr>
            <a:spLocks noGrp="1"/>
          </p:cNvSpPr>
          <p:nvPr>
            <p:ph type="title"/>
          </p:nvPr>
        </p:nvSpPr>
        <p:spPr/>
        <p:txBody>
          <a:bodyPr>
            <a:normAutofit/>
          </a:bodyPr>
          <a:lstStyle/>
          <a:p>
            <a:r>
              <a:rPr lang="en" sz="4800" b="1" dirty="0">
                <a:solidFill>
                  <a:srgbClr val="BD582C"/>
                </a:solidFill>
                <a:effectLst>
                  <a:outerShdw blurRad="38100" dist="38100" dir="2700000" algn="tl">
                    <a:srgbClr val="000000">
                      <a:alpha val="43137"/>
                    </a:srgbClr>
                  </a:outerShdw>
                </a:effectLst>
              </a:rPr>
              <a:t>Basic reproduction number</a:t>
            </a:r>
            <a:endParaRPr lang="en-IL" sz="4800" dirty="0"/>
          </a:p>
        </p:txBody>
      </p:sp>
      <p:pic>
        <p:nvPicPr>
          <p:cNvPr id="7" name="Picture 6">
            <a:extLst>
              <a:ext uri="{FF2B5EF4-FFF2-40B4-BE49-F238E27FC236}">
                <a16:creationId xmlns:a16="http://schemas.microsoft.com/office/drawing/2014/main" id="{AAB8F592-5042-434C-8288-080F525D462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289783" y="2533732"/>
            <a:ext cx="4902217" cy="3316562"/>
          </a:xfrm>
          <a:prstGeom prst="rect">
            <a:avLst/>
          </a:prstGeom>
        </p:spPr>
      </p:pic>
    </p:spTree>
    <p:extLst>
      <p:ext uri="{BB962C8B-B14F-4D97-AF65-F5344CB8AC3E}">
        <p14:creationId xmlns:p14="http://schemas.microsoft.com/office/powerpoint/2010/main" val="170727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3CE5-7137-409A-BFB1-9B5709C241DF}"/>
              </a:ext>
            </a:extLst>
          </p:cNvPr>
          <p:cNvSpPr>
            <a:spLocks noGrp="1"/>
          </p:cNvSpPr>
          <p:nvPr>
            <p:ph type="title"/>
          </p:nvPr>
        </p:nvSpPr>
        <p:spPr/>
        <p:txBody>
          <a:bodyPr>
            <a:noAutofit/>
          </a:bodyPr>
          <a:lstStyle/>
          <a:p>
            <a:r>
              <a:rPr lang="en-US" sz="4800" b="1" dirty="0">
                <a:solidFill>
                  <a:srgbClr val="BD582C"/>
                </a:solidFill>
                <a:effectLst>
                  <a:outerShdw blurRad="38100" dist="38100" dir="2700000" algn="tl">
                    <a:srgbClr val="000000">
                      <a:alpha val="43137"/>
                    </a:srgbClr>
                  </a:outerShdw>
                </a:effectLst>
              </a:rPr>
              <a:t>The Monte-Carlo algorithm </a:t>
            </a:r>
            <a:endParaRPr lang="en-IL" sz="4800" dirty="0"/>
          </a:p>
        </p:txBody>
      </p:sp>
      <p:sp>
        <p:nvSpPr>
          <p:cNvPr id="3" name="Content Placeholder 2">
            <a:extLst>
              <a:ext uri="{FF2B5EF4-FFF2-40B4-BE49-F238E27FC236}">
                <a16:creationId xmlns:a16="http://schemas.microsoft.com/office/drawing/2014/main" id="{61543FC3-2748-48B9-BC11-7A5BF2F7D7E2}"/>
              </a:ext>
            </a:extLst>
          </p:cNvPr>
          <p:cNvSpPr>
            <a:spLocks noGrp="1"/>
          </p:cNvSpPr>
          <p:nvPr>
            <p:ph idx="1"/>
          </p:nvPr>
        </p:nvSpPr>
        <p:spPr>
          <a:xfrm>
            <a:off x="2520000" y="2160000"/>
            <a:ext cx="9360000" cy="3777622"/>
          </a:xfrm>
        </p:spPr>
        <p:txBody>
          <a:bodyPr>
            <a:noAutofit/>
          </a:bodyPr>
          <a:lstStyle/>
          <a:p>
            <a:pPr marL="457200">
              <a:spcBef>
                <a:spcPts val="400"/>
              </a:spcBef>
              <a:spcAft>
                <a:spcPts val="400"/>
              </a:spcAft>
              <a:buFont typeface="Wingdings" panose="05000000000000000000" pitchFamily="2" charset="2"/>
              <a:buChar char="q"/>
            </a:pPr>
            <a:endParaRPr lang="en-US" sz="2400" dirty="0">
              <a:latin typeface="Century Gothic" panose="020B0502020202020204" pitchFamily="34" charset="0"/>
            </a:endParaRPr>
          </a:p>
          <a:p>
            <a:pPr marL="176213" indent="-176213">
              <a:lnSpc>
                <a:spcPct val="100000"/>
              </a:lnSpc>
              <a:spcBef>
                <a:spcPts val="400"/>
              </a:spcBef>
              <a:spcAft>
                <a:spcPts val="400"/>
              </a:spcAft>
              <a:buFont typeface="Arial" panose="020B0604020202020204" pitchFamily="34" charset="0"/>
              <a:buChar char="•"/>
              <a:tabLst>
                <a:tab pos="446088" algn="l"/>
                <a:tab pos="457200" algn="l"/>
              </a:tabLst>
            </a:pPr>
            <a:r>
              <a:rPr lang="en-US" sz="2400" dirty="0">
                <a:solidFill>
                  <a:schemeClr val="tx1"/>
                </a:solidFill>
                <a:latin typeface="+mj-lt"/>
                <a:cs typeface="Calibri Light" panose="020F0302020204030204" pitchFamily="34" charset="0"/>
              </a:rPr>
              <a:t>The Monte-Carlo (MC) algorithm is based on transforming integrals into sums of functions evaluated on samples (usually called “</a:t>
            </a:r>
            <a:r>
              <a:rPr lang="en-US" sz="2400" i="1" dirty="0">
                <a:solidFill>
                  <a:schemeClr val="tx1"/>
                </a:solidFill>
                <a:latin typeface="+mj-lt"/>
                <a:cs typeface="Calibri Light" panose="020F0302020204030204" pitchFamily="34" charset="0"/>
              </a:rPr>
              <a:t>walkers”</a:t>
            </a:r>
            <a:r>
              <a:rPr lang="en-US" sz="2400" dirty="0">
                <a:solidFill>
                  <a:schemeClr val="tx1"/>
                </a:solidFill>
                <a:latin typeface="+mj-lt"/>
                <a:cs typeface="Calibri Light" panose="020F0302020204030204" pitchFamily="34" charset="0"/>
              </a:rPr>
              <a:t>) of some distribution.</a:t>
            </a:r>
          </a:p>
          <a:p>
            <a:pPr marL="176213" indent="-176213">
              <a:lnSpc>
                <a:spcPct val="100000"/>
              </a:lnSpc>
              <a:spcBef>
                <a:spcPts val="400"/>
              </a:spcBef>
              <a:spcAft>
                <a:spcPts val="400"/>
              </a:spcAft>
              <a:buFont typeface="Arial" panose="020B0604020202020204" pitchFamily="34" charset="0"/>
              <a:buChar char="•"/>
              <a:tabLst>
                <a:tab pos="446088" algn="l"/>
                <a:tab pos="457200" algn="l"/>
              </a:tabLst>
            </a:pPr>
            <a:r>
              <a:rPr lang="en-US" sz="2400" dirty="0">
                <a:solidFill>
                  <a:schemeClr val="tx1"/>
                </a:solidFill>
                <a:latin typeface="+mj-lt"/>
                <a:cs typeface="Calibri Light" panose="020F0302020204030204" pitchFamily="34" charset="0"/>
              </a:rPr>
              <a:t>The absence of truncations or uncontrolled approximations makes MC a powerful ab-initio method that can perform reliable integration of complex many-body systems and complex interactions.</a:t>
            </a:r>
          </a:p>
          <a:p>
            <a:pPr marL="0" indent="0">
              <a:lnSpc>
                <a:spcPct val="100000"/>
              </a:lnSpc>
              <a:spcBef>
                <a:spcPts val="400"/>
              </a:spcBef>
              <a:spcAft>
                <a:spcPts val="400"/>
              </a:spcAft>
              <a:buNone/>
              <a:tabLst>
                <a:tab pos="446088" algn="l"/>
                <a:tab pos="457200" algn="l"/>
              </a:tabLst>
            </a:pPr>
            <a:endParaRPr lang="en-IL" sz="2400" dirty="0"/>
          </a:p>
        </p:txBody>
      </p:sp>
    </p:spTree>
    <p:extLst>
      <p:ext uri="{BB962C8B-B14F-4D97-AF65-F5344CB8AC3E}">
        <p14:creationId xmlns:p14="http://schemas.microsoft.com/office/powerpoint/2010/main" val="2679903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8ED486-187E-443E-9AD9-AFEA9B9D8D6F}"/>
              </a:ext>
            </a:extLst>
          </p:cNvPr>
          <p:cNvSpPr/>
          <p:nvPr/>
        </p:nvSpPr>
        <p:spPr>
          <a:xfrm>
            <a:off x="3191070" y="2612570"/>
            <a:ext cx="5710334" cy="36949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Results: doubling time vs population density</a:t>
            </a:r>
            <a:endParaRPr lang="en-IL" sz="4800" b="1" dirty="0">
              <a:solidFill>
                <a:srgbClr val="BD582C"/>
              </a:solidFill>
              <a:effectLst>
                <a:outerShdw blurRad="38100" dist="38100" dir="2700000" algn="tl">
                  <a:srgbClr val="000000">
                    <a:alpha val="43137"/>
                  </a:srgbClr>
                </a:outerShdw>
              </a:effectLst>
            </a:endParaRPr>
          </a:p>
        </p:txBody>
      </p:sp>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pic>
        <p:nvPicPr>
          <p:cNvPr id="4" name="Picture 3" descr="A screenshot of a map&#10;&#10;Description automatically generated">
            <a:extLst>
              <a:ext uri="{FF2B5EF4-FFF2-40B4-BE49-F238E27FC236}">
                <a16:creationId xmlns:a16="http://schemas.microsoft.com/office/drawing/2014/main" id="{C4082F5B-62D0-4B22-8E28-73CEC94BD74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755" b="4255"/>
          <a:stretch/>
        </p:blipFill>
        <p:spPr>
          <a:xfrm>
            <a:off x="2793442" y="2253710"/>
            <a:ext cx="6812782" cy="4408347"/>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5EF58C2-F498-4AE1-A3E6-361C70DEE16D}"/>
                  </a:ext>
                </a:extLst>
              </p:cNvPr>
              <p:cNvSpPr txBox="1"/>
              <p:nvPr/>
            </p:nvSpPr>
            <p:spPr>
              <a:xfrm rot="16200000">
                <a:off x="1556404" y="4165990"/>
                <a:ext cx="2104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doubling</m:t>
                      </m:r>
                      <m:r>
                        <a:rPr lang="en-US" b="0" i="0" smtClean="0">
                          <a:latin typeface="Cambria Math" panose="02040503050406030204" pitchFamily="18" charset="0"/>
                        </a:rPr>
                        <m:t> </m:t>
                      </m:r>
                      <m:r>
                        <m:rPr>
                          <m:sty m:val="p"/>
                        </m:rPr>
                        <a:rPr lang="en-US" b="0" i="0" smtClean="0">
                          <a:latin typeface="Cambria Math" panose="02040503050406030204" pitchFamily="18" charset="0"/>
                        </a:rPr>
                        <m:t>time</m:t>
                      </m:r>
                      <m:r>
                        <a:rPr lang="en-US" b="0" i="0" smtClean="0">
                          <a:latin typeface="Cambria Math" panose="02040503050406030204" pitchFamily="18" charset="0"/>
                        </a:rPr>
                        <m:t> [</m:t>
                      </m:r>
                      <m:r>
                        <m:rPr>
                          <m:sty m:val="p"/>
                        </m:rPr>
                        <a:rPr lang="en-US" b="0" i="0" smtClean="0">
                          <a:latin typeface="Cambria Math" panose="02040503050406030204" pitchFamily="18" charset="0"/>
                        </a:rPr>
                        <m:t>days</m:t>
                      </m:r>
                      <m:r>
                        <a:rPr lang="en-US" b="0" i="0" smtClean="0">
                          <a:latin typeface="Cambria Math" panose="02040503050406030204" pitchFamily="18" charset="0"/>
                        </a:rPr>
                        <m:t>]</m:t>
                      </m:r>
                    </m:oMath>
                  </m:oMathPara>
                </a14:m>
                <a:endParaRPr lang="en-IL" dirty="0"/>
              </a:p>
            </p:txBody>
          </p:sp>
        </mc:Choice>
        <mc:Fallback>
          <p:sp>
            <p:nvSpPr>
              <p:cNvPr id="10" name="TextBox 9">
                <a:extLst>
                  <a:ext uri="{FF2B5EF4-FFF2-40B4-BE49-F238E27FC236}">
                    <a16:creationId xmlns:a16="http://schemas.microsoft.com/office/drawing/2014/main" id="{75EF58C2-F498-4AE1-A3E6-361C70DEE16D}"/>
                  </a:ext>
                </a:extLst>
              </p:cNvPr>
              <p:cNvSpPr txBox="1">
                <a:spLocks noRot="1" noChangeAspect="1" noMove="1" noResize="1" noEditPoints="1" noAdjustHandles="1" noChangeArrowheads="1" noChangeShapeType="1" noTextEdit="1"/>
              </p:cNvSpPr>
              <p:nvPr/>
            </p:nvSpPr>
            <p:spPr>
              <a:xfrm rot="16200000">
                <a:off x="1556404" y="4165990"/>
                <a:ext cx="2104742" cy="276999"/>
              </a:xfrm>
              <a:prstGeom prst="rect">
                <a:avLst/>
              </a:prstGeom>
              <a:blipFill>
                <a:blip r:embed="rId3"/>
                <a:stretch>
                  <a:fillRect t="-3468" r="-41304" b="-3179"/>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F9BEA3F7-D35D-428D-8D7F-871635C8A278}"/>
                  </a:ext>
                </a:extLst>
              </p:cNvPr>
              <p:cNvSpPr/>
              <p:nvPr/>
            </p:nvSpPr>
            <p:spPr>
              <a:xfrm>
                <a:off x="4760378" y="6488668"/>
                <a:ext cx="21018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p</m:t>
                      </m:r>
                      <m:r>
                        <m:rPr>
                          <m:sty m:val="p"/>
                        </m:rPr>
                        <a:rPr lang="en-US" b="0" i="0" smtClean="0">
                          <a:latin typeface="Cambria Math" panose="02040503050406030204" pitchFamily="18" charset="0"/>
                        </a:rPr>
                        <m:t>opulation</m:t>
                      </m:r>
                      <m:r>
                        <a:rPr lang="en-US" b="0" i="0" smtClean="0">
                          <a:latin typeface="Cambria Math" panose="02040503050406030204" pitchFamily="18" charset="0"/>
                        </a:rPr>
                        <m:t> </m:t>
                      </m:r>
                      <m:r>
                        <m:rPr>
                          <m:sty m:val="p"/>
                        </m:rPr>
                        <a:rPr lang="en-US" b="0" i="0" smtClean="0">
                          <a:latin typeface="Cambria Math" panose="02040503050406030204" pitchFamily="18" charset="0"/>
                        </a:rPr>
                        <m:t>density</m:t>
                      </m:r>
                    </m:oMath>
                  </m:oMathPara>
                </a14:m>
                <a:endParaRPr lang="en-IL" dirty="0"/>
              </a:p>
            </p:txBody>
          </p:sp>
        </mc:Choice>
        <mc:Fallback>
          <p:sp>
            <p:nvSpPr>
              <p:cNvPr id="12" name="Rectangle 11">
                <a:extLst>
                  <a:ext uri="{FF2B5EF4-FFF2-40B4-BE49-F238E27FC236}">
                    <a16:creationId xmlns:a16="http://schemas.microsoft.com/office/drawing/2014/main" id="{F9BEA3F7-D35D-428D-8D7F-871635C8A278}"/>
                  </a:ext>
                </a:extLst>
              </p:cNvPr>
              <p:cNvSpPr>
                <a:spLocks noRot="1" noChangeAspect="1" noMove="1" noResize="1" noEditPoints="1" noAdjustHandles="1" noChangeArrowheads="1" noChangeShapeType="1" noTextEdit="1"/>
              </p:cNvSpPr>
              <p:nvPr/>
            </p:nvSpPr>
            <p:spPr>
              <a:xfrm>
                <a:off x="4760378" y="6488668"/>
                <a:ext cx="2101857" cy="369332"/>
              </a:xfrm>
              <a:prstGeom prst="rect">
                <a:avLst/>
              </a:prstGeom>
              <a:blipFill>
                <a:blip r:embed="rId4"/>
                <a:stretch>
                  <a:fillRect b="-16393"/>
                </a:stretch>
              </a:blipFill>
            </p:spPr>
            <p:txBody>
              <a:bodyPr/>
              <a:lstStyle/>
              <a:p>
                <a:r>
                  <a:rPr lang="en-IL">
                    <a:noFill/>
                  </a:rPr>
                  <a:t> </a:t>
                </a:r>
              </a:p>
            </p:txBody>
          </p:sp>
        </mc:Fallback>
      </mc:AlternateContent>
    </p:spTree>
    <p:extLst>
      <p:ext uri="{BB962C8B-B14F-4D97-AF65-F5344CB8AC3E}">
        <p14:creationId xmlns:p14="http://schemas.microsoft.com/office/powerpoint/2010/main" val="389653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5E6298-A29B-448B-AB7D-E2085BB06A05}"/>
              </a:ext>
            </a:extLst>
          </p:cNvPr>
          <p:cNvSpPr/>
          <p:nvPr/>
        </p:nvSpPr>
        <p:spPr>
          <a:xfrm>
            <a:off x="3433665" y="1877006"/>
            <a:ext cx="6165410" cy="39732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9" name="Picture 18" descr="A close up of a map&#10;&#10;Description automatically generated">
            <a:extLst>
              <a:ext uri="{FF2B5EF4-FFF2-40B4-BE49-F238E27FC236}">
                <a16:creationId xmlns:a16="http://schemas.microsoft.com/office/drawing/2014/main" id="{47B86D4E-1D8A-487E-BCA1-90AA2BB5565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03743" y="1143365"/>
            <a:ext cx="7755141" cy="5449897"/>
          </a:xfrm>
          <a:prstGeom prst="rect">
            <a:avLst/>
          </a:prstGeom>
        </p:spPr>
      </p:pic>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Results:</a:t>
                </a:r>
                <a14:m>
                  <m:oMath xmlns:m="http://schemas.openxmlformats.org/officeDocument/2006/math">
                    <m:sSub>
                      <m:sSubPr>
                        <m:ctrlP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ctrlPr>
                      </m:sSubPr>
                      <m:e>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 </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𝑹</m:t>
                        </m:r>
                      </m:e>
                      <m:sub>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𝟎</m:t>
                        </m:r>
                      </m:sub>
                    </m:sSub>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𝟏</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𝟏𝟓</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𝟒</m:t>
                    </m:r>
                  </m:oMath>
                </a14:m>
                <a:endParaRPr lang="en-IL" sz="4800" b="1" dirty="0">
                  <a:solidFill>
                    <a:srgbClr val="BD582C"/>
                  </a:solidFill>
                  <a:effectLst>
                    <a:outerShdw blurRad="38100" dist="38100" dir="2700000" algn="tl">
                      <a:srgbClr val="000000">
                        <a:alpha val="43137"/>
                      </a:srgbClr>
                    </a:outerShdw>
                  </a:effectLst>
                </a:endParaRPr>
              </a:p>
            </p:txBody>
          </p:sp>
        </mc:Choice>
        <mc:Fallback>
          <p:sp>
            <p:nvSpPr>
              <p:cNvPr id="2" name="Title 1">
                <a:extLst>
                  <a:ext uri="{FF2B5EF4-FFF2-40B4-BE49-F238E27FC236}">
                    <a16:creationId xmlns:a16="http://schemas.microsoft.com/office/drawing/2014/main" id="{6AA61F30-E5E5-4C27-AA6D-B644184C3D3E}"/>
                  </a:ext>
                </a:extLst>
              </p:cNvPr>
              <p:cNvSpPr>
                <a:spLocks noGrp="1" noRot="1" noChangeAspect="1" noMove="1" noResize="1" noEditPoints="1" noAdjustHandles="1" noChangeArrowheads="1" noChangeShapeType="1" noTextEdit="1"/>
              </p:cNvSpPr>
              <p:nvPr>
                <p:ph type="title"/>
              </p:nvPr>
            </p:nvSpPr>
            <p:spPr>
              <a:blipFill>
                <a:blip r:embed="rId3"/>
                <a:stretch>
                  <a:fillRect l="-3215" t="-11374"/>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79A0015E-EF7F-4D1D-9E23-8ED8FFBA78BB}"/>
              </a:ext>
            </a:extLst>
          </p:cNvPr>
          <p:cNvSpPr txBox="1"/>
          <p:nvPr/>
        </p:nvSpPr>
        <p:spPr>
          <a:xfrm>
            <a:off x="9703837" y="4649964"/>
            <a:ext cx="2052017" cy="1200329"/>
          </a:xfrm>
          <a:prstGeom prst="rect">
            <a:avLst/>
          </a:prstGeom>
          <a:noFill/>
        </p:spPr>
        <p:txBody>
          <a:bodyPr wrap="square" rtlCol="0">
            <a:spAutoFit/>
          </a:bodyPr>
          <a:lstStyle/>
          <a:p>
            <a:r>
              <a:rPr lang="en-US" dirty="0"/>
              <a:t>Without </a:t>
            </a:r>
            <a:r>
              <a:rPr lang="en-US" altLang="en-IL" dirty="0">
                <a:cs typeface="Calibri Light" panose="020F0302020204030204" pitchFamily="34" charset="0"/>
              </a:rPr>
              <a:t>infections from an unknown sources </a:t>
            </a:r>
            <a:endParaRPr lang="en-IL"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D5C5AAC-684F-49E4-83DE-4AB1EF6A8EBE}"/>
                  </a:ext>
                </a:extLst>
              </p:cNvPr>
              <p:cNvSpPr txBox="1"/>
              <p:nvPr/>
            </p:nvSpPr>
            <p:spPr>
              <a:xfrm>
                <a:off x="9732499" y="1824090"/>
                <a:ext cx="2052017" cy="2031325"/>
              </a:xfrm>
              <a:prstGeom prst="rect">
                <a:avLst/>
              </a:prstGeom>
              <a:noFill/>
            </p:spPr>
            <p:txBody>
              <a:bodyPr wrap="square" rtlCol="0">
                <a:spAutoFit/>
              </a:bodyPr>
              <a:lstStyle/>
              <a:p>
                <a:r>
                  <a:rPr lang="en-US" dirty="0"/>
                  <a:t>We check different models for N=9000, which is associated with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𝑅</m:t>
                        </m:r>
                      </m:e>
                      <m:sub>
                        <m:r>
                          <a:rPr lang="en-US" i="1" dirty="0" smtClean="0">
                            <a:latin typeface="Cambria Math" panose="02040503050406030204" pitchFamily="18" charset="0"/>
                          </a:rPr>
                          <m:t>0</m:t>
                        </m:r>
                      </m:sub>
                    </m:sSub>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m:t>
                    </m:r>
                  </m:oMath>
                </a14:m>
                <a:r>
                  <a:rPr lang="en-US" dirty="0"/>
                  <a:t>(for the first 14 days).</a:t>
                </a:r>
                <a:endParaRPr lang="en-IL" dirty="0"/>
              </a:p>
            </p:txBody>
          </p:sp>
        </mc:Choice>
        <mc:Fallback>
          <p:sp>
            <p:nvSpPr>
              <p:cNvPr id="10" name="TextBox 9">
                <a:extLst>
                  <a:ext uri="{FF2B5EF4-FFF2-40B4-BE49-F238E27FC236}">
                    <a16:creationId xmlns:a16="http://schemas.microsoft.com/office/drawing/2014/main" id="{3D5C5AAC-684F-49E4-83DE-4AB1EF6A8EBE}"/>
                  </a:ext>
                </a:extLst>
              </p:cNvPr>
              <p:cNvSpPr txBox="1">
                <a:spLocks noRot="1" noChangeAspect="1" noMove="1" noResize="1" noEditPoints="1" noAdjustHandles="1" noChangeArrowheads="1" noChangeShapeType="1" noTextEdit="1"/>
              </p:cNvSpPr>
              <p:nvPr/>
            </p:nvSpPr>
            <p:spPr>
              <a:xfrm>
                <a:off x="9732499" y="1824090"/>
                <a:ext cx="2052017" cy="2031325"/>
              </a:xfrm>
              <a:prstGeom prst="rect">
                <a:avLst/>
              </a:prstGeom>
              <a:blipFill>
                <a:blip r:embed="rId4"/>
                <a:stretch>
                  <a:fillRect l="-2679" t="-1502" r="-2083" b="-3904"/>
                </a:stretch>
              </a:blipFill>
            </p:spPr>
            <p:txBody>
              <a:bodyPr/>
              <a:lstStyle/>
              <a:p>
                <a:r>
                  <a:rPr lang="en-IL">
                    <a:noFill/>
                  </a:rPr>
                  <a:t> </a:t>
                </a:r>
              </a:p>
            </p:txBody>
          </p:sp>
        </mc:Fallback>
      </mc:AlternateContent>
    </p:spTree>
    <p:extLst>
      <p:ext uri="{BB962C8B-B14F-4D97-AF65-F5344CB8AC3E}">
        <p14:creationId xmlns:p14="http://schemas.microsoft.com/office/powerpoint/2010/main" val="2088828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5E6298-A29B-448B-AB7D-E2085BB06A05}"/>
              </a:ext>
            </a:extLst>
          </p:cNvPr>
          <p:cNvSpPr/>
          <p:nvPr/>
        </p:nvSpPr>
        <p:spPr>
          <a:xfrm>
            <a:off x="3433665" y="1877006"/>
            <a:ext cx="6165410" cy="39732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9" name="Picture 18">
            <a:extLst>
              <a:ext uri="{FF2B5EF4-FFF2-40B4-BE49-F238E27FC236}">
                <a16:creationId xmlns:a16="http://schemas.microsoft.com/office/drawing/2014/main" id="{47B86D4E-1D8A-487E-BCA1-90AA2BB5565F}"/>
              </a:ext>
            </a:extLst>
          </p:cNvPr>
          <p:cNvPicPr>
            <a:picLocks/>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2331663" y="1170172"/>
            <a:ext cx="9724231" cy="5436000"/>
          </a:xfrm>
          <a:prstGeom prst="rect">
            <a:avLst/>
          </a:prstGeom>
        </p:spPr>
      </p:pic>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Results:</a:t>
                </a:r>
                <a14:m>
                  <m:oMath xmlns:m="http://schemas.openxmlformats.org/officeDocument/2006/math">
                    <m:sSub>
                      <m:sSubPr>
                        <m:ctrlP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ctrlPr>
                      </m:sSubPr>
                      <m:e>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 </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𝑹</m:t>
                        </m:r>
                      </m:e>
                      <m:sub>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𝟎</m:t>
                        </m:r>
                      </m:sub>
                    </m:sSub>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𝟏</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𝟏𝟓</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𝟒</m:t>
                    </m:r>
                  </m:oMath>
                </a14:m>
                <a:endParaRPr lang="en-IL" sz="4800" b="1" dirty="0">
                  <a:solidFill>
                    <a:srgbClr val="BD582C"/>
                  </a:solidFill>
                  <a:effectLst>
                    <a:outerShdw blurRad="38100" dist="38100" dir="2700000" algn="tl">
                      <a:srgbClr val="000000">
                        <a:alpha val="43137"/>
                      </a:srgbClr>
                    </a:outerShdw>
                  </a:effectLst>
                </a:endParaRPr>
              </a:p>
            </p:txBody>
          </p:sp>
        </mc:Choice>
        <mc:Fallback>
          <p:sp>
            <p:nvSpPr>
              <p:cNvPr id="2" name="Title 1">
                <a:extLst>
                  <a:ext uri="{FF2B5EF4-FFF2-40B4-BE49-F238E27FC236}">
                    <a16:creationId xmlns:a16="http://schemas.microsoft.com/office/drawing/2014/main" id="{6AA61F30-E5E5-4C27-AA6D-B644184C3D3E}"/>
                  </a:ext>
                </a:extLst>
              </p:cNvPr>
              <p:cNvSpPr>
                <a:spLocks noGrp="1" noRot="1" noChangeAspect="1" noMove="1" noResize="1" noEditPoints="1" noAdjustHandles="1" noChangeArrowheads="1" noChangeShapeType="1" noTextEdit="1"/>
              </p:cNvSpPr>
              <p:nvPr>
                <p:ph type="title"/>
              </p:nvPr>
            </p:nvSpPr>
            <p:spPr>
              <a:blipFill>
                <a:blip r:embed="rId3"/>
                <a:stretch>
                  <a:fillRect l="-3215" t="-11374"/>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79A0015E-EF7F-4D1D-9E23-8ED8FFBA78BB}"/>
              </a:ext>
            </a:extLst>
          </p:cNvPr>
          <p:cNvSpPr txBox="1"/>
          <p:nvPr/>
        </p:nvSpPr>
        <p:spPr>
          <a:xfrm>
            <a:off x="9703837" y="4649964"/>
            <a:ext cx="2052017" cy="1200329"/>
          </a:xfrm>
          <a:prstGeom prst="rect">
            <a:avLst/>
          </a:prstGeom>
          <a:noFill/>
        </p:spPr>
        <p:txBody>
          <a:bodyPr wrap="square" rtlCol="0">
            <a:spAutoFit/>
          </a:bodyPr>
          <a:lstStyle/>
          <a:p>
            <a:r>
              <a:rPr lang="en-US" dirty="0"/>
              <a:t>With </a:t>
            </a:r>
            <a:r>
              <a:rPr lang="en-US" altLang="en-IL" dirty="0">
                <a:cs typeface="Calibri Light" panose="020F0302020204030204" pitchFamily="34" charset="0"/>
              </a:rPr>
              <a:t>infections from an unknown sources </a:t>
            </a:r>
            <a:endParaRPr lang="en-IL"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D5C5AAC-684F-49E4-83DE-4AB1EF6A8EBE}"/>
                  </a:ext>
                </a:extLst>
              </p:cNvPr>
              <p:cNvSpPr txBox="1"/>
              <p:nvPr/>
            </p:nvSpPr>
            <p:spPr>
              <a:xfrm>
                <a:off x="9732499" y="1824090"/>
                <a:ext cx="2052017" cy="2031325"/>
              </a:xfrm>
              <a:prstGeom prst="rect">
                <a:avLst/>
              </a:prstGeom>
              <a:noFill/>
            </p:spPr>
            <p:txBody>
              <a:bodyPr wrap="square" rtlCol="0">
                <a:spAutoFit/>
              </a:bodyPr>
              <a:lstStyle/>
              <a:p>
                <a:r>
                  <a:rPr lang="en-US" dirty="0"/>
                  <a:t>We check different models for N=9000, which is associated with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𝑅</m:t>
                        </m:r>
                      </m:e>
                      <m:sub>
                        <m:r>
                          <a:rPr lang="en-US" i="1" dirty="0" smtClean="0">
                            <a:latin typeface="Cambria Math" panose="02040503050406030204" pitchFamily="18" charset="0"/>
                          </a:rPr>
                          <m:t>0</m:t>
                        </m:r>
                      </m:sub>
                    </m:sSub>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m:t>
                    </m:r>
                  </m:oMath>
                </a14:m>
                <a:r>
                  <a:rPr lang="en-US" dirty="0"/>
                  <a:t>(for the first 14 days).</a:t>
                </a:r>
                <a:endParaRPr lang="en-IL" dirty="0"/>
              </a:p>
            </p:txBody>
          </p:sp>
        </mc:Choice>
        <mc:Fallback>
          <p:sp>
            <p:nvSpPr>
              <p:cNvPr id="10" name="TextBox 9">
                <a:extLst>
                  <a:ext uri="{FF2B5EF4-FFF2-40B4-BE49-F238E27FC236}">
                    <a16:creationId xmlns:a16="http://schemas.microsoft.com/office/drawing/2014/main" id="{3D5C5AAC-684F-49E4-83DE-4AB1EF6A8EBE}"/>
                  </a:ext>
                </a:extLst>
              </p:cNvPr>
              <p:cNvSpPr txBox="1">
                <a:spLocks noRot="1" noChangeAspect="1" noMove="1" noResize="1" noEditPoints="1" noAdjustHandles="1" noChangeArrowheads="1" noChangeShapeType="1" noTextEdit="1"/>
              </p:cNvSpPr>
              <p:nvPr/>
            </p:nvSpPr>
            <p:spPr>
              <a:xfrm>
                <a:off x="9732499" y="1824090"/>
                <a:ext cx="2052017" cy="2031325"/>
              </a:xfrm>
              <a:prstGeom prst="rect">
                <a:avLst/>
              </a:prstGeom>
              <a:blipFill>
                <a:blip r:embed="rId4"/>
                <a:stretch>
                  <a:fillRect l="-2679" t="-1502" r="-2083" b="-3904"/>
                </a:stretch>
              </a:blipFill>
            </p:spPr>
            <p:txBody>
              <a:bodyPr/>
              <a:lstStyle/>
              <a:p>
                <a:r>
                  <a:rPr lang="en-IL">
                    <a:noFill/>
                  </a:rPr>
                  <a:t> </a:t>
                </a:r>
              </a:p>
            </p:txBody>
          </p:sp>
        </mc:Fallback>
      </mc:AlternateContent>
    </p:spTree>
    <p:extLst>
      <p:ext uri="{BB962C8B-B14F-4D97-AF65-F5344CB8AC3E}">
        <p14:creationId xmlns:p14="http://schemas.microsoft.com/office/powerpoint/2010/main" val="616985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5E6298-A29B-448B-AB7D-E2085BB06A05}"/>
              </a:ext>
            </a:extLst>
          </p:cNvPr>
          <p:cNvSpPr/>
          <p:nvPr/>
        </p:nvSpPr>
        <p:spPr>
          <a:xfrm>
            <a:off x="3433665" y="1877006"/>
            <a:ext cx="6165410" cy="39732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9" name="Picture 18">
            <a:extLst>
              <a:ext uri="{FF2B5EF4-FFF2-40B4-BE49-F238E27FC236}">
                <a16:creationId xmlns:a16="http://schemas.microsoft.com/office/drawing/2014/main" id="{47B86D4E-1D8A-487E-BCA1-90AA2BB5565F}"/>
              </a:ext>
            </a:extLst>
          </p:cNvPr>
          <p:cNvPicPr>
            <a:picLocks/>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2331663" y="1170172"/>
            <a:ext cx="9724231" cy="5436000"/>
          </a:xfrm>
          <a:prstGeom prst="rect">
            <a:avLst/>
          </a:prstGeom>
        </p:spPr>
      </p:pic>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Results:</a:t>
                </a:r>
                <a14:m>
                  <m:oMath xmlns:m="http://schemas.openxmlformats.org/officeDocument/2006/math">
                    <m:sSub>
                      <m:sSubPr>
                        <m:ctrlPr>
                          <a:rPr lang="en-US" sz="4800" b="1" i="1" dirty="0">
                            <a:solidFill>
                              <a:srgbClr val="BD582C"/>
                            </a:solidFill>
                            <a:effectLst>
                              <a:outerShdw blurRad="38100" dist="38100" dir="2700000" algn="tl">
                                <a:srgbClr val="000000">
                                  <a:alpha val="43137"/>
                                </a:srgbClr>
                              </a:outerShdw>
                            </a:effectLst>
                            <a:latin typeface="Cambria Math" panose="02040503050406030204" pitchFamily="18" charset="0"/>
                          </a:rPr>
                        </m:ctrlPr>
                      </m:sSubPr>
                      <m:e>
                        <m:r>
                          <a:rPr lang="en-US" sz="4800" b="1" i="1" dirty="0">
                            <a:solidFill>
                              <a:srgbClr val="BD582C"/>
                            </a:solidFill>
                            <a:effectLst>
                              <a:outerShdw blurRad="38100" dist="38100" dir="2700000" algn="tl">
                                <a:srgbClr val="000000">
                                  <a:alpha val="43137"/>
                                </a:srgbClr>
                              </a:outerShdw>
                            </a:effectLst>
                            <a:latin typeface="Cambria Math" panose="02040503050406030204" pitchFamily="18" charset="0"/>
                          </a:rPr>
                          <m:t> </m:t>
                        </m:r>
                        <m:r>
                          <a:rPr lang="en-US" sz="4800" b="1" i="1" dirty="0">
                            <a:solidFill>
                              <a:srgbClr val="BD582C"/>
                            </a:solidFill>
                            <a:effectLst>
                              <a:outerShdw blurRad="38100" dist="38100" dir="2700000" algn="tl">
                                <a:srgbClr val="000000">
                                  <a:alpha val="43137"/>
                                </a:srgbClr>
                              </a:outerShdw>
                            </a:effectLst>
                            <a:latin typeface="Cambria Math" panose="02040503050406030204" pitchFamily="18" charset="0"/>
                          </a:rPr>
                          <m:t>𝑹</m:t>
                        </m:r>
                      </m:e>
                      <m:sub>
                        <m:r>
                          <a:rPr lang="en-US" sz="4800" b="1" i="1" dirty="0">
                            <a:solidFill>
                              <a:srgbClr val="BD582C"/>
                            </a:solidFill>
                            <a:effectLst>
                              <a:outerShdw blurRad="38100" dist="38100" dir="2700000" algn="tl">
                                <a:srgbClr val="000000">
                                  <a:alpha val="43137"/>
                                </a:srgbClr>
                              </a:outerShdw>
                            </a:effectLst>
                            <a:latin typeface="Cambria Math" panose="02040503050406030204" pitchFamily="18" charset="0"/>
                          </a:rPr>
                          <m:t>𝟎</m:t>
                        </m:r>
                      </m:sub>
                    </m:sSub>
                    <m:r>
                      <a:rPr lang="en-US" sz="4800" b="1" i="1" dirty="0">
                        <a:solidFill>
                          <a:srgbClr val="BD582C"/>
                        </a:solidFill>
                        <a:effectLst>
                          <a:outerShdw blurRad="38100" dist="38100" dir="2700000" algn="tl">
                            <a:srgbClr val="000000">
                              <a:alpha val="43137"/>
                            </a:srgbClr>
                          </a:outerShdw>
                        </a:effectLst>
                        <a:latin typeface="Cambria Math" panose="02040503050406030204" pitchFamily="18" charset="0"/>
                      </a:rPr>
                      <m:t>(</m:t>
                    </m:r>
                    <m:r>
                      <a:rPr lang="en-US" sz="4800" b="1" i="1" dirty="0">
                        <a:solidFill>
                          <a:srgbClr val="BD582C"/>
                        </a:solidFill>
                        <a:effectLst>
                          <a:outerShdw blurRad="38100" dist="38100" dir="2700000" algn="tl">
                            <a:srgbClr val="000000">
                              <a:alpha val="43137"/>
                            </a:srgbClr>
                          </a:outerShdw>
                        </a:effectLst>
                        <a:latin typeface="Cambria Math" panose="02040503050406030204" pitchFamily="18" charset="0"/>
                      </a:rPr>
                      <m:t>𝟏</m:t>
                    </m:r>
                    <m:r>
                      <a:rPr lang="en-US" sz="4800" b="1" i="1" dirty="0">
                        <a:solidFill>
                          <a:srgbClr val="BD582C"/>
                        </a:solidFill>
                        <a:effectLst>
                          <a:outerShdw blurRad="38100" dist="38100" dir="2700000" algn="tl">
                            <a:srgbClr val="000000">
                              <a:alpha val="43137"/>
                            </a:srgbClr>
                          </a:outerShdw>
                        </a:effectLst>
                        <a:latin typeface="Cambria Math" panose="02040503050406030204" pitchFamily="18" charset="0"/>
                      </a:rPr>
                      <m:t>−</m:t>
                    </m:r>
                    <m:r>
                      <a:rPr lang="en-US" sz="4800" b="1" i="1" dirty="0">
                        <a:solidFill>
                          <a:srgbClr val="BD582C"/>
                        </a:solidFill>
                        <a:effectLst>
                          <a:outerShdw blurRad="38100" dist="38100" dir="2700000" algn="tl">
                            <a:srgbClr val="000000">
                              <a:alpha val="43137"/>
                            </a:srgbClr>
                          </a:outerShdw>
                        </a:effectLst>
                        <a:latin typeface="Cambria Math" panose="02040503050406030204" pitchFamily="18" charset="0"/>
                      </a:rPr>
                      <m:t>𝟏𝟓</m:t>
                    </m:r>
                    <m:r>
                      <a:rPr lang="en-US" sz="4800" b="1" i="1" dirty="0">
                        <a:solidFill>
                          <a:srgbClr val="BD582C"/>
                        </a:solidFill>
                        <a:effectLst>
                          <a:outerShdw blurRad="38100" dist="38100" dir="2700000" algn="tl">
                            <a:srgbClr val="000000">
                              <a:alpha val="43137"/>
                            </a:srgbClr>
                          </a:outerShdw>
                        </a:effectLst>
                        <a:latin typeface="Cambria Math" panose="02040503050406030204" pitchFamily="18" charset="0"/>
                      </a:rPr>
                      <m:t>)=</m:t>
                    </m:r>
                    <m:r>
                      <a:rPr lang="en-US" sz="4800" b="1" i="1" dirty="0">
                        <a:solidFill>
                          <a:srgbClr val="BD582C"/>
                        </a:solidFill>
                        <a:effectLst>
                          <a:outerShdw blurRad="38100" dist="38100" dir="2700000" algn="tl">
                            <a:srgbClr val="000000">
                              <a:alpha val="43137"/>
                            </a:srgbClr>
                          </a:outerShdw>
                        </a:effectLst>
                        <a:latin typeface="Cambria Math" panose="02040503050406030204" pitchFamily="18" charset="0"/>
                      </a:rPr>
                      <m:t>𝟒</m:t>
                    </m:r>
                  </m:oMath>
                </a14:m>
                <a:endParaRPr lang="en-IL" sz="4800" b="1" dirty="0">
                  <a:solidFill>
                    <a:srgbClr val="BD582C"/>
                  </a:solidFill>
                  <a:effectLst>
                    <a:outerShdw blurRad="38100" dist="38100" dir="2700000" algn="tl">
                      <a:srgbClr val="000000">
                        <a:alpha val="43137"/>
                      </a:srgbClr>
                    </a:outerShdw>
                  </a:effectLst>
                </a:endParaRPr>
              </a:p>
            </p:txBody>
          </p:sp>
        </mc:Choice>
        <mc:Fallback>
          <p:sp>
            <p:nvSpPr>
              <p:cNvPr id="2" name="Title 1">
                <a:extLst>
                  <a:ext uri="{FF2B5EF4-FFF2-40B4-BE49-F238E27FC236}">
                    <a16:creationId xmlns:a16="http://schemas.microsoft.com/office/drawing/2014/main" id="{6AA61F30-E5E5-4C27-AA6D-B644184C3D3E}"/>
                  </a:ext>
                </a:extLst>
              </p:cNvPr>
              <p:cNvSpPr>
                <a:spLocks noGrp="1" noRot="1" noChangeAspect="1" noMove="1" noResize="1" noEditPoints="1" noAdjustHandles="1" noChangeArrowheads="1" noChangeShapeType="1" noTextEdit="1"/>
              </p:cNvSpPr>
              <p:nvPr>
                <p:ph type="title"/>
              </p:nvPr>
            </p:nvSpPr>
            <p:spPr>
              <a:blipFill>
                <a:blip r:embed="rId3"/>
                <a:stretch>
                  <a:fillRect l="-3215" t="-11374"/>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79A0015E-EF7F-4D1D-9E23-8ED8FFBA78BB}"/>
              </a:ext>
            </a:extLst>
          </p:cNvPr>
          <p:cNvSpPr txBox="1"/>
          <p:nvPr/>
        </p:nvSpPr>
        <p:spPr>
          <a:xfrm>
            <a:off x="9703837" y="4649964"/>
            <a:ext cx="2052017" cy="1200329"/>
          </a:xfrm>
          <a:prstGeom prst="rect">
            <a:avLst/>
          </a:prstGeom>
          <a:noFill/>
        </p:spPr>
        <p:txBody>
          <a:bodyPr wrap="square" rtlCol="0">
            <a:spAutoFit/>
          </a:bodyPr>
          <a:lstStyle/>
          <a:p>
            <a:r>
              <a:rPr lang="en-US" dirty="0"/>
              <a:t>With </a:t>
            </a:r>
            <a:r>
              <a:rPr lang="en-US" altLang="en-IL" dirty="0">
                <a:cs typeface="Calibri Light" panose="020F0302020204030204" pitchFamily="34" charset="0"/>
              </a:rPr>
              <a:t>infections from an unknown sources </a:t>
            </a:r>
            <a:endParaRPr lang="en-IL"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D5C5AAC-684F-49E4-83DE-4AB1EF6A8EBE}"/>
                  </a:ext>
                </a:extLst>
              </p:cNvPr>
              <p:cNvSpPr txBox="1"/>
              <p:nvPr/>
            </p:nvSpPr>
            <p:spPr>
              <a:xfrm>
                <a:off x="9732499" y="1824090"/>
                <a:ext cx="2052017" cy="2031325"/>
              </a:xfrm>
              <a:prstGeom prst="rect">
                <a:avLst/>
              </a:prstGeom>
              <a:noFill/>
            </p:spPr>
            <p:txBody>
              <a:bodyPr wrap="square" rtlCol="0">
                <a:spAutoFit/>
              </a:bodyPr>
              <a:lstStyle/>
              <a:p>
                <a:r>
                  <a:rPr lang="en-US" dirty="0"/>
                  <a:t>We check different models for N=9000, which is associated with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𝑅</m:t>
                        </m:r>
                      </m:e>
                      <m:sub>
                        <m:r>
                          <a:rPr lang="en-US" i="1" dirty="0" smtClean="0">
                            <a:latin typeface="Cambria Math" panose="02040503050406030204" pitchFamily="18" charset="0"/>
                          </a:rPr>
                          <m:t>0</m:t>
                        </m:r>
                      </m:sub>
                    </m:sSub>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m:t>
                    </m:r>
                  </m:oMath>
                </a14:m>
                <a:r>
                  <a:rPr lang="en-US" dirty="0"/>
                  <a:t>(for the first 14 days).</a:t>
                </a:r>
                <a:endParaRPr lang="en-IL" dirty="0"/>
              </a:p>
            </p:txBody>
          </p:sp>
        </mc:Choice>
        <mc:Fallback>
          <p:sp>
            <p:nvSpPr>
              <p:cNvPr id="10" name="TextBox 9">
                <a:extLst>
                  <a:ext uri="{FF2B5EF4-FFF2-40B4-BE49-F238E27FC236}">
                    <a16:creationId xmlns:a16="http://schemas.microsoft.com/office/drawing/2014/main" id="{3D5C5AAC-684F-49E4-83DE-4AB1EF6A8EBE}"/>
                  </a:ext>
                </a:extLst>
              </p:cNvPr>
              <p:cNvSpPr txBox="1">
                <a:spLocks noRot="1" noChangeAspect="1" noMove="1" noResize="1" noEditPoints="1" noAdjustHandles="1" noChangeArrowheads="1" noChangeShapeType="1" noTextEdit="1"/>
              </p:cNvSpPr>
              <p:nvPr/>
            </p:nvSpPr>
            <p:spPr>
              <a:xfrm>
                <a:off x="9732499" y="1824090"/>
                <a:ext cx="2052017" cy="2031325"/>
              </a:xfrm>
              <a:prstGeom prst="rect">
                <a:avLst/>
              </a:prstGeom>
              <a:blipFill>
                <a:blip r:embed="rId4"/>
                <a:stretch>
                  <a:fillRect l="-2679" t="-1502" r="-2083" b="-3904"/>
                </a:stretch>
              </a:blipFill>
            </p:spPr>
            <p:txBody>
              <a:bodyPr/>
              <a:lstStyle/>
              <a:p>
                <a:r>
                  <a:rPr lang="en-IL">
                    <a:noFill/>
                  </a:rPr>
                  <a:t> </a:t>
                </a:r>
              </a:p>
            </p:txBody>
          </p:sp>
        </mc:Fallback>
      </mc:AlternateContent>
    </p:spTree>
    <p:extLst>
      <p:ext uri="{BB962C8B-B14F-4D97-AF65-F5344CB8AC3E}">
        <p14:creationId xmlns:p14="http://schemas.microsoft.com/office/powerpoint/2010/main" val="2788521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Results: all</a:t>
                </a:r>
                <a14:m>
                  <m:oMath xmlns:m="http://schemas.openxmlformats.org/officeDocument/2006/math">
                    <m:sSub>
                      <m:sSubPr>
                        <m:ctrlP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ctrlPr>
                      </m:sSubPr>
                      <m:e>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 </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𝑹</m:t>
                        </m:r>
                      </m:e>
                      <m:sub>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𝟎</m:t>
                        </m:r>
                      </m:sub>
                    </m:sSub>
                  </m:oMath>
                </a14:m>
                <a:endParaRPr lang="en-IL" sz="4800" b="1" dirty="0">
                  <a:solidFill>
                    <a:srgbClr val="BD582C"/>
                  </a:solidFill>
                  <a:effectLst>
                    <a:outerShdw blurRad="38100" dist="38100" dir="2700000" algn="tl">
                      <a:srgbClr val="000000">
                        <a:alpha val="43137"/>
                      </a:srgbClr>
                    </a:outerShdw>
                  </a:effectLst>
                </a:endParaRPr>
              </a:p>
            </p:txBody>
          </p:sp>
        </mc:Choice>
        <mc:Fallback>
          <p:sp>
            <p:nvSpPr>
              <p:cNvPr id="2" name="Title 1">
                <a:extLst>
                  <a:ext uri="{FF2B5EF4-FFF2-40B4-BE49-F238E27FC236}">
                    <a16:creationId xmlns:a16="http://schemas.microsoft.com/office/drawing/2014/main" id="{6AA61F30-E5E5-4C27-AA6D-B644184C3D3E}"/>
                  </a:ext>
                </a:extLst>
              </p:cNvPr>
              <p:cNvSpPr>
                <a:spLocks noGrp="1" noRot="1" noChangeAspect="1" noMove="1" noResize="1" noEditPoints="1" noAdjustHandles="1" noChangeArrowheads="1" noChangeShapeType="1" noTextEdit="1"/>
              </p:cNvSpPr>
              <p:nvPr>
                <p:ph type="title"/>
              </p:nvPr>
            </p:nvSpPr>
            <p:spPr>
              <a:blipFill>
                <a:blip r:embed="rId4"/>
                <a:stretch>
                  <a:fillRect l="-3215" t="-11374"/>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79A0015E-EF7F-4D1D-9E23-8ED8FFBA78BB}"/>
              </a:ext>
            </a:extLst>
          </p:cNvPr>
          <p:cNvSpPr txBox="1"/>
          <p:nvPr/>
        </p:nvSpPr>
        <p:spPr>
          <a:xfrm>
            <a:off x="9703837" y="4649964"/>
            <a:ext cx="2052017" cy="1200329"/>
          </a:xfrm>
          <a:prstGeom prst="rect">
            <a:avLst/>
          </a:prstGeom>
          <a:noFill/>
        </p:spPr>
        <p:txBody>
          <a:bodyPr wrap="square" rtlCol="0">
            <a:spAutoFit/>
          </a:bodyPr>
          <a:lstStyle/>
          <a:p>
            <a:r>
              <a:rPr lang="en-US" dirty="0"/>
              <a:t>Without </a:t>
            </a:r>
            <a:r>
              <a:rPr lang="en-US" altLang="en-IL" dirty="0">
                <a:cs typeface="Calibri Light" panose="020F0302020204030204" pitchFamily="34" charset="0"/>
              </a:rPr>
              <a:t>infections from an unknown sources </a:t>
            </a:r>
            <a:endParaRPr lang="en-IL" dirty="0"/>
          </a:p>
        </p:txBody>
      </p:sp>
      <p:pic>
        <p:nvPicPr>
          <p:cNvPr id="12" name="W1_c">
            <a:hlinkClick r:id="" action="ppaction://media"/>
            <a:extLst>
              <a:ext uri="{FF2B5EF4-FFF2-40B4-BE49-F238E27FC236}">
                <a16:creationId xmlns:a16="http://schemas.microsoft.com/office/drawing/2014/main" id="{B8D826DA-4CB5-4A3D-AFF8-9849CABB17F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907846" y="1623225"/>
            <a:ext cx="6376307" cy="5234775"/>
          </a:xfrm>
          <a:prstGeom prst="rect">
            <a:avLst/>
          </a:prstGeom>
        </p:spPr>
      </p:pic>
    </p:spTree>
    <p:extLst>
      <p:ext uri="{BB962C8B-B14F-4D97-AF65-F5344CB8AC3E}">
        <p14:creationId xmlns:p14="http://schemas.microsoft.com/office/powerpoint/2010/main" val="372172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0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Results: all</a:t>
                </a:r>
                <a14:m>
                  <m:oMath xmlns:m="http://schemas.openxmlformats.org/officeDocument/2006/math">
                    <m:sSub>
                      <m:sSubPr>
                        <m:ctrlP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ctrlPr>
                      </m:sSubPr>
                      <m:e>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 </m:t>
                        </m:r>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𝑹</m:t>
                        </m:r>
                      </m:e>
                      <m:sub>
                        <m:r>
                          <a:rPr lang="en-US" sz="4800" b="1" i="1" dirty="0" smtClean="0">
                            <a:solidFill>
                              <a:srgbClr val="BD582C"/>
                            </a:solidFill>
                            <a:effectLst>
                              <a:outerShdw blurRad="38100" dist="38100" dir="2700000" algn="tl">
                                <a:srgbClr val="000000">
                                  <a:alpha val="43137"/>
                                </a:srgbClr>
                              </a:outerShdw>
                            </a:effectLst>
                            <a:latin typeface="Cambria Math" panose="02040503050406030204" pitchFamily="18" charset="0"/>
                          </a:rPr>
                          <m:t>𝟎</m:t>
                        </m:r>
                      </m:sub>
                    </m:sSub>
                  </m:oMath>
                </a14:m>
                <a:endParaRPr lang="en-IL" sz="4800" b="1" dirty="0">
                  <a:solidFill>
                    <a:srgbClr val="BD582C"/>
                  </a:solidFill>
                  <a:effectLst>
                    <a:outerShdw blurRad="38100" dist="38100" dir="2700000" algn="tl">
                      <a:srgbClr val="000000">
                        <a:alpha val="43137"/>
                      </a:srgbClr>
                    </a:outerShdw>
                  </a:effectLst>
                </a:endParaRPr>
              </a:p>
            </p:txBody>
          </p:sp>
        </mc:Choice>
        <mc:Fallback>
          <p:sp>
            <p:nvSpPr>
              <p:cNvPr id="2" name="Title 1">
                <a:extLst>
                  <a:ext uri="{FF2B5EF4-FFF2-40B4-BE49-F238E27FC236}">
                    <a16:creationId xmlns:a16="http://schemas.microsoft.com/office/drawing/2014/main" id="{6AA61F30-E5E5-4C27-AA6D-B644184C3D3E}"/>
                  </a:ext>
                </a:extLst>
              </p:cNvPr>
              <p:cNvSpPr>
                <a:spLocks noGrp="1" noRot="1" noChangeAspect="1" noMove="1" noResize="1" noEditPoints="1" noAdjustHandles="1" noChangeArrowheads="1" noChangeShapeType="1" noTextEdit="1"/>
              </p:cNvSpPr>
              <p:nvPr>
                <p:ph type="title"/>
              </p:nvPr>
            </p:nvSpPr>
            <p:spPr>
              <a:blipFill>
                <a:blip r:embed="rId4"/>
                <a:stretch>
                  <a:fillRect l="-3215" t="-11374"/>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79A0015E-EF7F-4D1D-9E23-8ED8FFBA78BB}"/>
              </a:ext>
            </a:extLst>
          </p:cNvPr>
          <p:cNvSpPr txBox="1"/>
          <p:nvPr/>
        </p:nvSpPr>
        <p:spPr>
          <a:xfrm>
            <a:off x="9703837" y="4649964"/>
            <a:ext cx="2052017" cy="1200329"/>
          </a:xfrm>
          <a:prstGeom prst="rect">
            <a:avLst/>
          </a:prstGeom>
          <a:noFill/>
        </p:spPr>
        <p:txBody>
          <a:bodyPr wrap="square" rtlCol="0">
            <a:spAutoFit/>
          </a:bodyPr>
          <a:lstStyle/>
          <a:p>
            <a:r>
              <a:rPr lang="en-US" dirty="0"/>
              <a:t>With </a:t>
            </a:r>
            <a:r>
              <a:rPr lang="en-US" altLang="en-IL" dirty="0">
                <a:cs typeface="Calibri Light" panose="020F0302020204030204" pitchFamily="34" charset="0"/>
              </a:rPr>
              <a:t>infections from an unknown sources </a:t>
            </a:r>
            <a:endParaRPr lang="en-IL" dirty="0"/>
          </a:p>
        </p:txBody>
      </p:sp>
      <p:pic>
        <p:nvPicPr>
          <p:cNvPr id="11" name="W2_c">
            <a:hlinkClick r:id="" action="ppaction://media"/>
            <a:extLst>
              <a:ext uri="{FF2B5EF4-FFF2-40B4-BE49-F238E27FC236}">
                <a16:creationId xmlns:a16="http://schemas.microsoft.com/office/drawing/2014/main" id="{1607B267-7AA9-4D88-A163-D697FA3800E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707402" y="1575957"/>
            <a:ext cx="6406452" cy="5259523"/>
          </a:xfrm>
          <a:prstGeom prst="rect">
            <a:avLst/>
          </a:prstGeom>
        </p:spPr>
      </p:pic>
    </p:spTree>
    <p:extLst>
      <p:ext uri="{BB962C8B-B14F-4D97-AF65-F5344CB8AC3E}">
        <p14:creationId xmlns:p14="http://schemas.microsoft.com/office/powerpoint/2010/main" val="270815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0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Discussion and conclusions</a:t>
            </a:r>
            <a:endParaRPr lang="en-IL" sz="48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9360000" cy="3758400"/>
              </a:xfrm>
            </p:spPr>
            <p:txBody>
              <a:bodyPr>
                <a:noAutofit/>
              </a:bodyPr>
              <a:lstStyle/>
              <a:p>
                <a:pPr marL="0" indent="0">
                  <a:spcBef>
                    <a:spcPts val="300"/>
                  </a:spcBef>
                  <a:spcAft>
                    <a:spcPts val="300"/>
                  </a:spcAft>
                  <a:buNone/>
                </a:pPr>
                <a:endParaRPr lang="en-US" altLang="en-IL" sz="2400" dirty="0">
                  <a:solidFill>
                    <a:schemeClr val="tx1"/>
                  </a:solidFill>
                  <a:latin typeface="+mj-lt"/>
                  <a:cs typeface="Calibri Light" panose="020F0302020204030204" pitchFamily="34" charset="0"/>
                </a:endParaRPr>
              </a:p>
              <a:p>
                <a:pPr marL="790575" indent="-342900">
                  <a:spcBef>
                    <a:spcPts val="300"/>
                  </a:spcBef>
                  <a:spcAft>
                    <a:spcPts val="3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Our Monte-Carlo algorithm enables us to model different scenarios of the infection rate of the novel Coronavirus. </a:t>
                </a:r>
                <a:endParaRPr lang="he-IL" altLang="en-IL" sz="2400" dirty="0">
                  <a:solidFill>
                    <a:schemeClr val="tx1"/>
                  </a:solidFill>
                  <a:latin typeface="+mj-lt"/>
                  <a:cs typeface="Calibri Light" panose="020F0302020204030204" pitchFamily="34" charset="0"/>
                </a:endParaRPr>
              </a:p>
              <a:p>
                <a:pPr marL="790575">
                  <a:spcBef>
                    <a:spcPts val="300"/>
                  </a:spcBef>
                  <a:spcAft>
                    <a:spcPts val="3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The main advantage of our model is </a:t>
                </a:r>
                <a14:m>
                  <m:oMath xmlns:m="http://schemas.openxmlformats.org/officeDocument/2006/math">
                    <m:sSub>
                      <m:sSubPr>
                        <m:ctrlPr>
                          <a:rPr lang="en-US" altLang="en-IL" sz="2400" i="1" smtClean="0">
                            <a:solidFill>
                              <a:schemeClr val="tx1"/>
                            </a:solidFill>
                            <a:latin typeface="Cambria Math" panose="02040503050406030204" pitchFamily="18" charset="0"/>
                            <a:cs typeface="Calibri Light" panose="020F0302020204030204" pitchFamily="34" charset="0"/>
                          </a:rPr>
                        </m:ctrlPr>
                      </m:sSubPr>
                      <m:e>
                        <m:r>
                          <a:rPr lang="en-US" altLang="en-IL" sz="2400" i="1">
                            <a:solidFill>
                              <a:schemeClr val="tx1"/>
                            </a:solidFill>
                            <a:latin typeface="Cambria Math" panose="02040503050406030204" pitchFamily="18" charset="0"/>
                            <a:cs typeface="Calibri Light" panose="020F0302020204030204" pitchFamily="34" charset="0"/>
                          </a:rPr>
                          <m:t>𝑅</m:t>
                        </m:r>
                      </m:e>
                      <m:sub>
                        <m:r>
                          <a:rPr lang="en-US" altLang="en-IL" sz="2400" i="1">
                            <a:solidFill>
                              <a:schemeClr val="tx1"/>
                            </a:solidFill>
                            <a:latin typeface="Cambria Math" panose="02040503050406030204" pitchFamily="18" charset="0"/>
                            <a:cs typeface="Calibri Light" panose="020F0302020204030204" pitchFamily="34" charset="0"/>
                          </a:rPr>
                          <m:t>0</m:t>
                        </m:r>
                      </m:sub>
                    </m:sSub>
                  </m:oMath>
                </a14:m>
                <a:r>
                  <a:rPr lang="en-US" altLang="en-IL" sz="2400" dirty="0">
                    <a:solidFill>
                      <a:schemeClr val="tx1"/>
                    </a:solidFill>
                    <a:latin typeface="+mj-lt"/>
                    <a:cs typeface="Calibri Light" panose="020F0302020204030204" pitchFamily="34" charset="0"/>
                  </a:rPr>
                  <a:t> is obtained from the simulation </a:t>
                </a:r>
                <a:r>
                  <a:rPr lang="en-US" altLang="en-IL" sz="2400">
                    <a:solidFill>
                      <a:schemeClr val="tx1"/>
                    </a:solidFill>
                    <a:latin typeface="+mj-lt"/>
                    <a:cs typeface="Calibri Light" panose="020F0302020204030204" pitchFamily="34" charset="0"/>
                  </a:rPr>
                  <a:t>and not </a:t>
                </a:r>
                <a:r>
                  <a:rPr lang="en-US" altLang="en-IL" sz="2400" dirty="0">
                    <a:solidFill>
                      <a:schemeClr val="tx1"/>
                    </a:solidFill>
                    <a:latin typeface="+mj-lt"/>
                    <a:cs typeface="Calibri Light" panose="020F0302020204030204" pitchFamily="34" charset="0"/>
                  </a:rPr>
                  <a:t>pre-assumed.</a:t>
                </a:r>
              </a:p>
              <a:p>
                <a:pPr marL="790575" indent="-342900">
                  <a:spcBef>
                    <a:spcPts val="300"/>
                  </a:spcBef>
                  <a:spcAft>
                    <a:spcPts val="3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Although it is challenging to model the specific characters of each Coronavirus infected area, we have noticed that social distancing and a week-two weeks pattern will help keeping the infection rate under control.</a:t>
                </a:r>
              </a:p>
              <a:p>
                <a:pPr marL="790575" indent="-342900">
                  <a:spcBef>
                    <a:spcPts val="300"/>
                  </a:spcBef>
                  <a:spcAft>
                    <a:spcPts val="3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marL="790575" indent="-342900">
                  <a:spcBef>
                    <a:spcPts val="300"/>
                  </a:spcBef>
                  <a:spcAft>
                    <a:spcPts val="3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marL="457200" indent="-457200">
                  <a:spcBef>
                    <a:spcPts val="400"/>
                  </a:spcBef>
                  <a:spcAft>
                    <a:spcPts val="400"/>
                  </a:spcAft>
                  <a:buAutoNum type="arabicPeriod" startAt="2"/>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marL="0" indent="0">
                  <a:spcBef>
                    <a:spcPts val="400"/>
                  </a:spcBef>
                  <a:spcAft>
                    <a:spcPts val="400"/>
                  </a:spcAft>
                  <a:buNone/>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p:txBody>
          </p:sp>
        </mc:Choice>
        <mc:Fallback>
          <p:sp>
            <p:nvSpPr>
              <p:cNvPr id="3" name="Content Placeholder 2">
                <a:extLst>
                  <a:ext uri="{FF2B5EF4-FFF2-40B4-BE49-F238E27FC236}">
                    <a16:creationId xmlns:a16="http://schemas.microsoft.com/office/drawing/2014/main" id="{4B5EEE91-2D43-4731-A137-E466E9A980AE}"/>
                  </a:ext>
                </a:extLst>
              </p:cNvPr>
              <p:cNvSpPr>
                <a:spLocks noGrp="1" noRot="1" noChangeAspect="1" noMove="1" noResize="1" noEditPoints="1" noAdjustHandles="1" noChangeArrowheads="1" noChangeShapeType="1" noTextEdit="1"/>
              </p:cNvSpPr>
              <p:nvPr>
                <p:ph idx="1"/>
              </p:nvPr>
            </p:nvSpPr>
            <p:spPr>
              <a:xfrm>
                <a:off x="2520000" y="2160000"/>
                <a:ext cx="9360000" cy="3758400"/>
              </a:xfrm>
              <a:blipFill>
                <a:blip r:embed="rId2"/>
                <a:stretch>
                  <a:fillRect r="-846" b="-19125"/>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6043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rmAutofit/>
          </a:bodyPr>
          <a:lstStyle/>
          <a:p>
            <a:pPr>
              <a:spcBef>
                <a:spcPts val="400"/>
              </a:spcBef>
              <a:spcAft>
                <a:spcPts val="400"/>
              </a:spcAft>
            </a:pPr>
            <a:r>
              <a:rPr lang="en-US" sz="4800" b="1" dirty="0">
                <a:solidFill>
                  <a:srgbClr val="BD582C"/>
                </a:solidFill>
                <a:effectLst>
                  <a:outerShdw blurRad="38100" dist="38100" dir="2700000" algn="tl">
                    <a:srgbClr val="000000">
                      <a:alpha val="43137"/>
                    </a:srgbClr>
                  </a:outerShdw>
                </a:effectLst>
              </a:rPr>
              <a:t>Discussion and conclusions</a:t>
            </a:r>
            <a:endParaRPr lang="en-IL" sz="4800" b="1" dirty="0"/>
          </a:p>
        </p:txBody>
      </p:sp>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9360000" cy="3758400"/>
          </a:xfrm>
        </p:spPr>
        <p:txBody>
          <a:bodyPr>
            <a:noAutofit/>
          </a:bodyPr>
          <a:lstStyle/>
          <a:p>
            <a:pPr marL="790575" indent="-342900">
              <a:spcBef>
                <a:spcPts val="300"/>
              </a:spcBef>
              <a:spcAft>
                <a:spcPts val="3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marL="790575">
              <a:spcBef>
                <a:spcPts val="300"/>
              </a:spcBef>
              <a:spcAft>
                <a:spcPts val="3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The main task of the d</a:t>
            </a:r>
            <a:r>
              <a:rPr lang="en-US" sz="2400" dirty="0">
                <a:solidFill>
                  <a:schemeClr val="tx1"/>
                </a:solidFill>
                <a:latin typeface="+mj-lt"/>
                <a:cs typeface="Calibri Light" panose="020F0302020204030204" pitchFamily="34" charset="0"/>
              </a:rPr>
              <a:t>ecision makers </a:t>
            </a:r>
            <a:r>
              <a:rPr lang="en-US" altLang="en-IL" sz="2400" dirty="0">
                <a:solidFill>
                  <a:schemeClr val="tx1"/>
                </a:solidFill>
                <a:latin typeface="+mj-lt"/>
                <a:cs typeface="Calibri Light" panose="020F0302020204030204" pitchFamily="34" charset="0"/>
              </a:rPr>
              <a:t>is to lower the “kinetic energy” of each area as possible by keeping social distancing and minimizing the high “kinetic energy” regions.</a:t>
            </a:r>
          </a:p>
          <a:p>
            <a:pPr marL="790575" indent="-342900">
              <a:spcBef>
                <a:spcPts val="300"/>
              </a:spcBef>
              <a:spcAft>
                <a:spcPts val="3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High “kinetic energy” regions are: schools, playground, kindergartens, houses of prayer etc.</a:t>
            </a:r>
          </a:p>
          <a:p>
            <a:pPr marL="790575" indent="-342900">
              <a:spcBef>
                <a:spcPts val="300"/>
              </a:spcBef>
              <a:spcAft>
                <a:spcPts val="3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marL="790575" indent="-342900">
              <a:spcBef>
                <a:spcPts val="300"/>
              </a:spcBef>
              <a:spcAft>
                <a:spcPts val="3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marL="457200" indent="-457200">
              <a:spcBef>
                <a:spcPts val="400"/>
              </a:spcBef>
              <a:spcAft>
                <a:spcPts val="400"/>
              </a:spcAft>
              <a:buAutoNum type="arabicPeriod" startAt="2"/>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marL="0" indent="0">
              <a:spcBef>
                <a:spcPts val="400"/>
              </a:spcBef>
              <a:spcAft>
                <a:spcPts val="400"/>
              </a:spcAft>
              <a:buNone/>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a:p>
            <a:pPr marL="1881188" lvl="2" indent="0">
              <a:spcBef>
                <a:spcPts val="400"/>
              </a:spcBef>
              <a:buFont typeface="Courier New" panose="02070309020205020404" pitchFamily="49" charset="0"/>
              <a:buChar char="o"/>
              <a:tabLst>
                <a:tab pos="363538" algn="l"/>
                <a:tab pos="811213" algn="l"/>
              </a:tabLst>
            </a:pPr>
            <a:endParaRPr lang="en-US" altLang="en-IL" sz="2400" dirty="0">
              <a:solidFill>
                <a:schemeClr val="tx1"/>
              </a:solidFill>
              <a:latin typeface="+mj-lt"/>
              <a:cs typeface="Calibri Light" panose="020F0302020204030204" pitchFamily="34" charset="0"/>
            </a:endParaRPr>
          </a:p>
        </p:txBody>
      </p:sp>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ts val="400"/>
              </a:spcBef>
              <a:spcAft>
                <a:spcPts val="40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06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3CE5-7137-409A-BFB1-9B5709C241DF}"/>
              </a:ext>
            </a:extLst>
          </p:cNvPr>
          <p:cNvSpPr>
            <a:spLocks noGrp="1"/>
          </p:cNvSpPr>
          <p:nvPr>
            <p:ph type="title"/>
          </p:nvPr>
        </p:nvSpPr>
        <p:spPr/>
        <p:txBody>
          <a:bodyPr/>
          <a:lstStyle/>
          <a:p>
            <a:r>
              <a:rPr lang="en-US" sz="4800" b="1" dirty="0">
                <a:solidFill>
                  <a:srgbClr val="BD582C"/>
                </a:solidFill>
                <a:effectLst>
                  <a:outerShdw blurRad="38100" dist="38100" dir="2700000" algn="tl">
                    <a:srgbClr val="000000">
                      <a:alpha val="43137"/>
                    </a:srgbClr>
                  </a:outerShdw>
                </a:effectLst>
              </a:rPr>
              <a:t>The Monte-Carlo algorithm </a:t>
            </a:r>
            <a:endParaRPr lang="en-IL" sz="4800" b="1" dirty="0">
              <a:solidFill>
                <a:srgbClr val="BD582C"/>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543FC3-2748-48B9-BC11-7A5BF2F7D7E2}"/>
                  </a:ext>
                </a:extLst>
              </p:cNvPr>
              <p:cNvSpPr>
                <a:spLocks noGrp="1"/>
              </p:cNvSpPr>
              <p:nvPr>
                <p:ph idx="1"/>
              </p:nvPr>
            </p:nvSpPr>
            <p:spPr>
              <a:xfrm>
                <a:off x="2520000" y="2159999"/>
                <a:ext cx="9360000" cy="4231469"/>
              </a:xfrm>
            </p:spPr>
            <p:txBody>
              <a:bodyPr>
                <a:noAutofit/>
              </a:bodyPr>
              <a:lstStyle/>
              <a:p>
                <a:pPr>
                  <a:spcBef>
                    <a:spcPts val="400"/>
                  </a:spcBef>
                  <a:spcAft>
                    <a:spcPts val="400"/>
                  </a:spcAft>
                  <a:buFont typeface="Arial" panose="020B0604020202020204" pitchFamily="34" charset="0"/>
                  <a:buChar char="•"/>
                  <a:tabLst>
                    <a:tab pos="446088" algn="l"/>
                    <a:tab pos="457200" algn="l"/>
                  </a:tabLst>
                </a:pPr>
                <a:endParaRPr lang="en-US"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tabLst>
                    <a:tab pos="446088" algn="l"/>
                    <a:tab pos="457200" algn="l"/>
                  </a:tabLst>
                </a:pPr>
                <a:r>
                  <a:rPr lang="en-US" sz="2400" dirty="0">
                    <a:solidFill>
                      <a:schemeClr val="tx1"/>
                    </a:solidFill>
                    <a:latin typeface="+mj-lt"/>
                    <a:cs typeface="Calibri Light" panose="020F0302020204030204" pitchFamily="34" charset="0"/>
                  </a:rPr>
                  <a:t>In our model, each demographic area contains two types of populations: healthy and sick people. </a:t>
                </a:r>
              </a:p>
              <a:p>
                <a:pPr marL="176213" indent="-176213">
                  <a:lnSpc>
                    <a:spcPct val="100000"/>
                  </a:lnSpc>
                  <a:spcBef>
                    <a:spcPts val="400"/>
                  </a:spcBef>
                  <a:spcAft>
                    <a:spcPts val="400"/>
                  </a:spcAft>
                  <a:buFont typeface="Arial" panose="020B0604020202020204" pitchFamily="34" charset="0"/>
                  <a:buChar char="•"/>
                  <a:tabLst>
                    <a:tab pos="446088" algn="l"/>
                    <a:tab pos="457200" algn="l"/>
                  </a:tabLst>
                </a:pPr>
                <a:r>
                  <a:rPr lang="en-US" sz="2400" dirty="0">
                    <a:solidFill>
                      <a:schemeClr val="tx1"/>
                    </a:solidFill>
                    <a:latin typeface="+mj-lt"/>
                    <a:cs typeface="Calibri Light" panose="020F0302020204030204" pitchFamily="34" charset="0"/>
                  </a:rPr>
                  <a:t>A healthy person (</a:t>
                </a:r>
                <a:r>
                  <a:rPr lang="en-US" sz="2400" i="1" dirty="0" err="1">
                    <a:solidFill>
                      <a:schemeClr val="tx1"/>
                    </a:solidFill>
                    <a:latin typeface="Cambria" panose="02040503050406030204" pitchFamily="18" charset="0"/>
                    <a:ea typeface="Cambria" panose="02040503050406030204" pitchFamily="18" charset="0"/>
                    <a:cs typeface="Calibri Light" panose="020F0302020204030204" pitchFamily="34" charset="0"/>
                  </a:rPr>
                  <a:t>i</a:t>
                </a:r>
                <a:r>
                  <a:rPr lang="en-US" sz="2400" dirty="0">
                    <a:solidFill>
                      <a:schemeClr val="tx1"/>
                    </a:solidFill>
                    <a:latin typeface="+mj-lt"/>
                    <a:cs typeface="Calibri Light" panose="020F0302020204030204" pitchFamily="34" charset="0"/>
                  </a:rPr>
                  <a:t>) can become sick with a daily probability</a:t>
                </a:r>
              </a:p>
              <a:p>
                <a:pPr marL="269875" indent="-269875">
                  <a:lnSpc>
                    <a:spcPct val="100000"/>
                  </a:lnSpc>
                  <a:spcBef>
                    <a:spcPts val="400"/>
                  </a:spcBef>
                  <a:spcAft>
                    <a:spcPts val="400"/>
                  </a:spcAft>
                  <a:buNone/>
                  <a:tabLst>
                    <a:tab pos="446088" algn="l"/>
                    <a:tab pos="457200" algn="l"/>
                  </a:tabLst>
                </a:pPr>
                <a:r>
                  <a:rPr lang="en-US" sz="2400" dirty="0">
                    <a:solidFill>
                      <a:schemeClr val="tx1"/>
                    </a:solidFill>
                    <a:latin typeface="+mj-lt"/>
                    <a:cs typeface="Calibri Light" panose="020F0302020204030204" pitchFamily="34" charset="0"/>
                  </a:rPr>
                  <a:t> </a:t>
                </a:r>
                <a14:m>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i="1" dirty="0" smtClean="0">
                            <a:solidFill>
                              <a:schemeClr val="tx1"/>
                            </a:solidFill>
                            <a:latin typeface="Cambria Math" panose="02040503050406030204" pitchFamily="18" charset="0"/>
                          </a:rPr>
                          <m:t>𝑃</m:t>
                        </m:r>
                      </m:e>
                      <m:sub>
                        <m:r>
                          <a:rPr lang="en-US" sz="2400" b="0" i="1" dirty="0" smtClean="0">
                            <a:solidFill>
                              <a:schemeClr val="tx1"/>
                            </a:solidFill>
                            <a:latin typeface="Cambria Math" panose="02040503050406030204" pitchFamily="18" charset="0"/>
                          </a:rPr>
                          <m:t>𝑖</m:t>
                        </m:r>
                      </m:sub>
                    </m:sSub>
                    <m:r>
                      <a:rPr lang="en-US" sz="2400" b="0" i="1" dirty="0" smtClean="0">
                        <a:solidFill>
                          <a:schemeClr val="tx1"/>
                        </a:solidFill>
                        <a:latin typeface="Cambria Math" panose="02040503050406030204" pitchFamily="18" charset="0"/>
                      </a:rPr>
                      <m:t>=</m:t>
                    </m:r>
                    <m:nary>
                      <m:naryPr>
                        <m:chr m:val="∑"/>
                        <m:supHide m:val="on"/>
                        <m:ctrlPr>
                          <a:rPr lang="en-US" sz="2400" b="0" i="1" dirty="0" smtClean="0">
                            <a:solidFill>
                              <a:schemeClr val="tx1"/>
                            </a:solidFill>
                            <a:latin typeface="Cambria Math" panose="02040503050406030204" pitchFamily="18" charset="0"/>
                          </a:rPr>
                        </m:ctrlPr>
                      </m:naryPr>
                      <m:sub>
                        <m:r>
                          <a:rPr lang="en-US" sz="2400" b="0" i="1" dirty="0" smtClean="0">
                            <a:solidFill>
                              <a:schemeClr val="tx1"/>
                            </a:solidFill>
                            <a:latin typeface="Cambria Math" panose="02040503050406030204" pitchFamily="18" charset="0"/>
                          </a:rPr>
                          <m:t>𝑗</m:t>
                        </m:r>
                      </m:sub>
                      <m:sup/>
                      <m:e>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𝑃</m:t>
                            </m:r>
                          </m:e>
                          <m:sub>
                            <m:r>
                              <a:rPr lang="en-US" sz="2400" b="0" i="1" dirty="0" smtClean="0">
                                <a:solidFill>
                                  <a:schemeClr val="tx1"/>
                                </a:solidFill>
                                <a:latin typeface="Cambria Math" panose="02040503050406030204" pitchFamily="18" charset="0"/>
                              </a:rPr>
                              <m:t>𝑖𝑗</m:t>
                            </m:r>
                          </m:sub>
                        </m:sSub>
                      </m:e>
                    </m:nary>
                  </m:oMath>
                </a14:m>
                <a:r>
                  <a:rPr lang="en-US" sz="2400" dirty="0">
                    <a:solidFill>
                      <a:schemeClr val="tx1"/>
                    </a:solidFill>
                    <a:latin typeface="+mj-lt"/>
                    <a:cs typeface="Calibri Light" panose="020F0302020204030204" pitchFamily="34" charset="0"/>
                  </a:rPr>
                  <a:t> where </a:t>
                </a:r>
                <a14:m>
                  <m:oMath xmlns:m="http://schemas.openxmlformats.org/officeDocument/2006/math">
                    <m:sSub>
                      <m:sSubPr>
                        <m:ctrlPr>
                          <a:rPr lang="en-US" sz="2400" i="1" dirty="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𝑃</m:t>
                        </m:r>
                      </m:e>
                      <m:sub>
                        <m:r>
                          <a:rPr lang="en-US" sz="2400" i="1" dirty="0">
                            <a:solidFill>
                              <a:schemeClr val="tx1"/>
                            </a:solidFill>
                            <a:latin typeface="Cambria Math" panose="02040503050406030204" pitchFamily="18" charset="0"/>
                          </a:rPr>
                          <m:t>𝑖𝑗</m:t>
                        </m:r>
                      </m:sub>
                    </m:sSub>
                    <m:r>
                      <a:rPr lang="en-US" sz="2400" i="1" dirty="0">
                        <a:solidFill>
                          <a:schemeClr val="tx1"/>
                        </a:solidFill>
                        <a:latin typeface="Cambria Math" panose="02040503050406030204" pitchFamily="18" charset="0"/>
                      </a:rPr>
                      <m:t> </m:t>
                    </m:r>
                  </m:oMath>
                </a14:m>
                <a:r>
                  <a:rPr lang="en-US" sz="2400" dirty="0">
                    <a:solidFill>
                      <a:schemeClr val="tx1"/>
                    </a:solidFill>
                    <a:latin typeface="+mj-lt"/>
                    <a:cs typeface="Calibri Light" panose="020F0302020204030204" pitchFamily="34" charset="0"/>
                  </a:rPr>
                  <a:t>is a function o</a:t>
                </a:r>
                <a:r>
                  <a:rPr lang="en-US" altLang="en-IL" sz="2400" dirty="0">
                    <a:solidFill>
                      <a:schemeClr val="tx1"/>
                    </a:solidFill>
                    <a:latin typeface="+mj-lt"/>
                    <a:cs typeface="Calibri Light" panose="020F0302020204030204" pitchFamily="34" charset="0"/>
                  </a:rPr>
                  <a:t>f:</a:t>
                </a:r>
              </a:p>
              <a:p>
                <a:pPr marL="853463" lvl="2" indent="-457200">
                  <a:spcBef>
                    <a:spcPts val="400"/>
                  </a:spcBef>
                  <a:buFont typeface="+mj-lt"/>
                  <a:buAutoNum type="arabicPeriod"/>
                  <a:tabLst>
                    <a:tab pos="446088" algn="l"/>
                    <a:tab pos="457200" algn="l"/>
                  </a:tabLst>
                </a:pPr>
                <a:r>
                  <a:rPr lang="en-US" altLang="en-IL" sz="2400" dirty="0">
                    <a:solidFill>
                      <a:schemeClr val="tx1"/>
                    </a:solidFill>
                    <a:latin typeface="+mj-lt"/>
                    <a:cs typeface="Calibri Light" panose="020F0302020204030204" pitchFamily="34" charset="0"/>
                  </a:rPr>
                  <a:t>The distance between each sick people (</a:t>
                </a:r>
                <a:r>
                  <a:rPr lang="en-US" altLang="en-IL" sz="2400" i="1" dirty="0">
                    <a:solidFill>
                      <a:schemeClr val="tx1"/>
                    </a:solidFill>
                    <a:latin typeface="Cambria" panose="02040503050406030204" pitchFamily="18" charset="0"/>
                    <a:ea typeface="Cambria" panose="02040503050406030204" pitchFamily="18" charset="0"/>
                    <a:cs typeface="Calibri Light" panose="020F0302020204030204" pitchFamily="34" charset="0"/>
                  </a:rPr>
                  <a:t>j</a:t>
                </a:r>
                <a:r>
                  <a:rPr lang="en-US" altLang="en-IL" sz="2400" dirty="0">
                    <a:solidFill>
                      <a:schemeClr val="tx1"/>
                    </a:solidFill>
                    <a:latin typeface="+mj-lt"/>
                    <a:cs typeface="Calibri Light" panose="020F0302020204030204" pitchFamily="34" charset="0"/>
                  </a:rPr>
                  <a:t>) in the area and the healthy person (</a:t>
                </a:r>
                <a:r>
                  <a:rPr lang="en-US" altLang="en-IL" sz="2400" i="1" dirty="0" err="1">
                    <a:solidFill>
                      <a:schemeClr val="tx1"/>
                    </a:solidFill>
                    <a:latin typeface="Cambria" panose="02040503050406030204" pitchFamily="18" charset="0"/>
                    <a:ea typeface="Cambria" panose="02040503050406030204" pitchFamily="18" charset="0"/>
                    <a:cs typeface="Calibri Light" panose="020F0302020204030204" pitchFamily="34" charset="0"/>
                  </a:rPr>
                  <a:t>i</a:t>
                </a:r>
                <a:r>
                  <a:rPr lang="en-US" altLang="en-IL" sz="2400" dirty="0">
                    <a:solidFill>
                      <a:schemeClr val="tx1"/>
                    </a:solidFill>
                    <a:latin typeface="+mj-lt"/>
                    <a:cs typeface="Calibri Light" panose="020F0302020204030204" pitchFamily="34" charset="0"/>
                  </a:rPr>
                  <a:t>).</a:t>
                </a:r>
              </a:p>
              <a:p>
                <a:pPr marL="853463" lvl="2" indent="-457200">
                  <a:spcBef>
                    <a:spcPts val="400"/>
                  </a:spcBef>
                  <a:buFont typeface="+mj-lt"/>
                  <a:buAutoNum type="arabicPeriod"/>
                  <a:tabLst>
                    <a:tab pos="446088" algn="l"/>
                    <a:tab pos="457200" algn="l"/>
                  </a:tabLst>
                </a:pPr>
                <a:r>
                  <a:rPr lang="en-US" altLang="en-IL" sz="2400" dirty="0">
                    <a:solidFill>
                      <a:schemeClr val="tx1"/>
                    </a:solidFill>
                    <a:latin typeface="+mj-lt"/>
                    <a:cs typeface="Calibri Light" panose="020F0302020204030204" pitchFamily="34" charset="0"/>
                  </a:rPr>
                  <a:t>The amount of time that the healthy person spends with each sick people (</a:t>
                </a:r>
                <a14:m>
                  <m:oMath xmlns:m="http://schemas.openxmlformats.org/officeDocument/2006/math">
                    <m:sSub>
                      <m:sSubPr>
                        <m:ctrlPr>
                          <a:rPr lang="en-US" altLang="en-IL" sz="2400" i="1" dirty="0" smtClean="0">
                            <a:solidFill>
                              <a:schemeClr val="tx1"/>
                            </a:solidFill>
                            <a:latin typeface="Cambria Math" panose="02040503050406030204" pitchFamily="18" charset="0"/>
                            <a:cs typeface="Calibri Light" panose="020F0302020204030204" pitchFamily="34" charset="0"/>
                          </a:rPr>
                        </m:ctrlPr>
                      </m:sSubPr>
                      <m:e>
                        <m:r>
                          <a:rPr lang="en-US" altLang="en-IL" sz="2400" i="1" dirty="0" smtClean="0">
                            <a:solidFill>
                              <a:schemeClr val="tx1"/>
                            </a:solidFill>
                            <a:latin typeface="Cambria Math" panose="02040503050406030204" pitchFamily="18" charset="0"/>
                            <a:cs typeface="Calibri Light" panose="020F0302020204030204" pitchFamily="34" charset="0"/>
                          </a:rPr>
                          <m:t>𝑡</m:t>
                        </m:r>
                      </m:e>
                      <m:sub>
                        <m:r>
                          <a:rPr lang="en-US" altLang="en-IL" sz="2400" i="1" dirty="0" smtClean="0">
                            <a:solidFill>
                              <a:schemeClr val="tx1"/>
                            </a:solidFill>
                            <a:latin typeface="Cambria Math" panose="02040503050406030204" pitchFamily="18" charset="0"/>
                            <a:cs typeface="Calibri Light" panose="020F0302020204030204" pitchFamily="34" charset="0"/>
                          </a:rPr>
                          <m:t>𝑖𝑗</m:t>
                        </m:r>
                      </m:sub>
                    </m:sSub>
                  </m:oMath>
                </a14:m>
                <a:r>
                  <a:rPr lang="en-US" altLang="en-IL" sz="2400" dirty="0">
                    <a:solidFill>
                      <a:schemeClr val="tx1"/>
                    </a:solidFill>
                    <a:latin typeface="+mj-lt"/>
                    <a:cs typeface="Calibri Light" panose="020F0302020204030204" pitchFamily="34" charset="0"/>
                  </a:rPr>
                  <a:t>).</a:t>
                </a:r>
                <a:r>
                  <a:rPr lang="en-US" sz="2400" dirty="0">
                    <a:solidFill>
                      <a:schemeClr val="tx1"/>
                    </a:solidFill>
                    <a:latin typeface="+mj-lt"/>
                    <a:cs typeface="Calibri Light" panose="020F0302020204030204" pitchFamily="34" charset="0"/>
                  </a:rPr>
                  <a:t> </a:t>
                </a:r>
              </a:p>
              <a:p>
                <a:pPr marL="576263" lvl="2" indent="-176213">
                  <a:spcBef>
                    <a:spcPts val="400"/>
                  </a:spcBef>
                  <a:buNone/>
                  <a:tabLst>
                    <a:tab pos="446088" algn="l"/>
                    <a:tab pos="457200" algn="l"/>
                  </a:tabLst>
                </a:pPr>
                <a:endParaRPr lang="en-US" sz="2400" dirty="0">
                  <a:latin typeface="+mj-lt"/>
                  <a:cs typeface="Calibri Light" panose="020F0302020204030204" pitchFamily="34" charset="0"/>
                </a:endParaRPr>
              </a:p>
              <a:p>
                <a:pPr marL="0" indent="0">
                  <a:spcBef>
                    <a:spcPts val="400"/>
                  </a:spcBef>
                  <a:spcAft>
                    <a:spcPts val="400"/>
                  </a:spcAft>
                  <a:buNone/>
                </a:pPr>
                <a:endParaRPr lang="en-IL" sz="2400" dirty="0">
                  <a:latin typeface="+mj-lt"/>
                  <a:cs typeface="Calibri Light" panose="020F0302020204030204" pitchFamily="34" charset="0"/>
                </a:endParaRPr>
              </a:p>
            </p:txBody>
          </p:sp>
        </mc:Choice>
        <mc:Fallback xmlns="">
          <p:sp>
            <p:nvSpPr>
              <p:cNvPr id="3" name="Content Placeholder 2">
                <a:extLst>
                  <a:ext uri="{FF2B5EF4-FFF2-40B4-BE49-F238E27FC236}">
                    <a16:creationId xmlns:a16="http://schemas.microsoft.com/office/drawing/2014/main" id="{61543FC3-2748-48B9-BC11-7A5BF2F7D7E2}"/>
                  </a:ext>
                </a:extLst>
              </p:cNvPr>
              <p:cNvSpPr>
                <a:spLocks noGrp="1" noRot="1" noChangeAspect="1" noMove="1" noResize="1" noEditPoints="1" noAdjustHandles="1" noChangeArrowheads="1" noChangeShapeType="1" noTextEdit="1"/>
              </p:cNvSpPr>
              <p:nvPr>
                <p:ph idx="1"/>
              </p:nvPr>
            </p:nvSpPr>
            <p:spPr>
              <a:xfrm>
                <a:off x="2520000" y="2159999"/>
                <a:ext cx="9360000" cy="4231469"/>
              </a:xfrm>
              <a:blipFill>
                <a:blip r:embed="rId2"/>
                <a:stretch>
                  <a:fillRect l="-846" r="-846"/>
                </a:stretch>
              </a:blipFill>
            </p:spPr>
            <p:txBody>
              <a:bodyPr/>
              <a:lstStyle/>
              <a:p>
                <a:r>
                  <a:rPr lang="en-IL">
                    <a:noFill/>
                  </a:rPr>
                  <a:t> </a:t>
                </a:r>
              </a:p>
            </p:txBody>
          </p:sp>
        </mc:Fallback>
      </mc:AlternateContent>
    </p:spTree>
    <p:extLst>
      <p:ext uri="{BB962C8B-B14F-4D97-AF65-F5344CB8AC3E}">
        <p14:creationId xmlns:p14="http://schemas.microsoft.com/office/powerpoint/2010/main" val="257070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3CE5-7137-409A-BFB1-9B5709C241DF}"/>
              </a:ext>
            </a:extLst>
          </p:cNvPr>
          <p:cNvSpPr>
            <a:spLocks noGrp="1"/>
          </p:cNvSpPr>
          <p:nvPr>
            <p:ph type="title"/>
          </p:nvPr>
        </p:nvSpPr>
        <p:spPr/>
        <p:txBody>
          <a:bodyPr/>
          <a:lstStyle/>
          <a:p>
            <a:r>
              <a:rPr lang="en-US" sz="4800" b="1" dirty="0">
                <a:solidFill>
                  <a:srgbClr val="BD582C"/>
                </a:solidFill>
                <a:effectLst>
                  <a:outerShdw blurRad="38100" dist="38100" dir="2700000" algn="tl">
                    <a:srgbClr val="000000">
                      <a:alpha val="43137"/>
                    </a:srgbClr>
                  </a:outerShdw>
                </a:effectLst>
              </a:rPr>
              <a:t>The Monte-Carlo algorithm </a:t>
            </a:r>
            <a:endParaRPr lang="en-IL" sz="4800" b="1" dirty="0">
              <a:solidFill>
                <a:srgbClr val="BD582C"/>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1543FC3-2748-48B9-BC11-7A5BF2F7D7E2}"/>
              </a:ext>
            </a:extLst>
          </p:cNvPr>
          <p:cNvSpPr>
            <a:spLocks noGrp="1"/>
          </p:cNvSpPr>
          <p:nvPr>
            <p:ph idx="1"/>
          </p:nvPr>
        </p:nvSpPr>
        <p:spPr>
          <a:xfrm>
            <a:off x="2520000" y="2160000"/>
            <a:ext cx="8915400" cy="3777622"/>
          </a:xfrm>
        </p:spPr>
        <p:txBody>
          <a:bodyPr>
            <a:noAutofit/>
          </a:bodyPr>
          <a:lstStyle/>
          <a:p>
            <a:pPr marL="176213" lvl="1" indent="-176213">
              <a:lnSpc>
                <a:spcPct val="100000"/>
              </a:lnSpc>
              <a:spcBef>
                <a:spcPts val="400"/>
              </a:spcBef>
              <a:buFont typeface="Arial" panose="020B0604020202020204" pitchFamily="34" charset="0"/>
              <a:buChar char="•"/>
            </a:pPr>
            <a:endParaRPr lang="en-US" sz="2400" dirty="0">
              <a:solidFill>
                <a:schemeClr val="tx1"/>
              </a:solidFill>
              <a:latin typeface="+mj-lt"/>
              <a:cs typeface="Calibri Light" panose="020F0302020204030204" pitchFamily="34" charset="0"/>
            </a:endParaRPr>
          </a:p>
          <a:p>
            <a:pPr marL="176213" lvl="1" indent="-176213">
              <a:lnSpc>
                <a:spcPct val="100000"/>
              </a:lnSpc>
              <a:spcBef>
                <a:spcPts val="400"/>
              </a:spcBef>
              <a:buFont typeface="Arial" panose="020B0604020202020204" pitchFamily="34" charset="0"/>
              <a:buChar char="•"/>
            </a:pPr>
            <a:r>
              <a:rPr lang="en-US" sz="2400" dirty="0">
                <a:solidFill>
                  <a:schemeClr val="tx1"/>
                </a:solidFill>
                <a:latin typeface="+mj-lt"/>
                <a:cs typeface="Calibri Light" panose="020F0302020204030204" pitchFamily="34" charset="0"/>
              </a:rPr>
              <a:t>We are using a “one-way” </a:t>
            </a:r>
            <a:r>
              <a:rPr lang="en-US" sz="2400" dirty="0" err="1">
                <a:solidFill>
                  <a:schemeClr val="tx1"/>
                </a:solidFill>
                <a:latin typeface="+mj-lt"/>
                <a:cs typeface="Calibri Light" panose="020F0302020204030204" pitchFamily="34" charset="0"/>
              </a:rPr>
              <a:t>Ising</a:t>
            </a:r>
            <a:r>
              <a:rPr lang="en-US" sz="2400" dirty="0">
                <a:solidFill>
                  <a:schemeClr val="tx1"/>
                </a:solidFill>
                <a:latin typeface="+mj-lt"/>
                <a:cs typeface="Calibri Light" panose="020F0302020204030204" pitchFamily="34" charset="0"/>
              </a:rPr>
              <a:t>-model Monte Carlo: A healthy person become sick as a result of an interaction with sick person (or people), but a sick person stops being sick (i.e. recovered or died) within an average time of ~14 up to 40 days for the severs cases.</a:t>
            </a:r>
          </a:p>
          <a:p>
            <a:pPr marL="176213" lvl="1" indent="-176213">
              <a:lnSpc>
                <a:spcPct val="100000"/>
              </a:lnSpc>
              <a:spcBef>
                <a:spcPts val="400"/>
              </a:spcBef>
              <a:buFont typeface="Arial" panose="020B0604020202020204" pitchFamily="34" charset="0"/>
              <a:buChar char="•"/>
            </a:pPr>
            <a:r>
              <a:rPr lang="en-US" sz="2400" dirty="0">
                <a:solidFill>
                  <a:schemeClr val="tx1"/>
                </a:solidFill>
                <a:latin typeface="+mj-lt"/>
                <a:cs typeface="Calibri Light" panose="020F0302020204030204" pitchFamily="34" charset="0"/>
              </a:rPr>
              <a:t>After that time, the recovered person cannot infect another person anymore.</a:t>
            </a:r>
          </a:p>
          <a:p>
            <a:pPr marL="176213" lvl="1" indent="-176213">
              <a:lnSpc>
                <a:spcPct val="100000"/>
              </a:lnSpc>
              <a:spcBef>
                <a:spcPts val="400"/>
              </a:spcBef>
              <a:buFont typeface="Arial" panose="020B0604020202020204" pitchFamily="34" charset="0"/>
              <a:buChar char="•"/>
            </a:pPr>
            <a:r>
              <a:rPr lang="en-US" sz="2400" dirty="0">
                <a:solidFill>
                  <a:schemeClr val="tx1"/>
                </a:solidFill>
                <a:latin typeface="+mj-lt"/>
                <a:cs typeface="Calibri Light" panose="020F0302020204030204" pitchFamily="34" charset="0"/>
              </a:rPr>
              <a:t>We repeat this simulation</a:t>
            </a:r>
            <a:br>
              <a:rPr lang="en-US" sz="2400" dirty="0">
                <a:latin typeface="+mj-lt"/>
                <a:cs typeface="Calibri Light" panose="020F0302020204030204" pitchFamily="34" charset="0"/>
              </a:rPr>
            </a:br>
            <a:endParaRPr lang="en-US" sz="2400" dirty="0">
              <a:latin typeface="+mj-lt"/>
              <a:cs typeface="Calibri Light" panose="020F0302020204030204" pitchFamily="34" charset="0"/>
            </a:endParaRPr>
          </a:p>
          <a:p>
            <a:pPr>
              <a:spcBef>
                <a:spcPts val="400"/>
              </a:spcBef>
              <a:spcAft>
                <a:spcPts val="400"/>
              </a:spcAft>
            </a:pPr>
            <a:endParaRPr lang="en-IL" sz="2400" dirty="0">
              <a:latin typeface="+mj-lt"/>
              <a:cs typeface="Calibri Light" panose="020F0302020204030204" pitchFamily="34" charset="0"/>
            </a:endParaRPr>
          </a:p>
        </p:txBody>
      </p:sp>
      <p:sp>
        <p:nvSpPr>
          <p:cNvPr id="4" name="TextBox 3">
            <a:extLst>
              <a:ext uri="{FF2B5EF4-FFF2-40B4-BE49-F238E27FC236}">
                <a16:creationId xmlns:a16="http://schemas.microsoft.com/office/drawing/2014/main" id="{71145837-1A9E-4E92-9976-5A495D69C9F1}"/>
              </a:ext>
            </a:extLst>
          </p:cNvPr>
          <p:cNvSpPr txBox="1"/>
          <p:nvPr/>
        </p:nvSpPr>
        <p:spPr>
          <a:xfrm>
            <a:off x="5131837" y="6233890"/>
            <a:ext cx="6885992" cy="584775"/>
          </a:xfrm>
          <a:prstGeom prst="rect">
            <a:avLst/>
          </a:prstGeom>
          <a:noFill/>
        </p:spPr>
        <p:txBody>
          <a:bodyPr wrap="square" rtlCol="0">
            <a:spAutoFit/>
          </a:bodyPr>
          <a:lstStyle/>
          <a:p>
            <a:pPr algn="r"/>
            <a:r>
              <a:rPr lang="en-US" sz="1600" dirty="0"/>
              <a:t>The epidemiology data is based on:</a:t>
            </a:r>
          </a:p>
          <a:p>
            <a:pPr algn="r"/>
            <a:r>
              <a:rPr lang="pt-BR" sz="1600" dirty="0"/>
              <a:t>eLife 2020;9:e57309 </a:t>
            </a:r>
            <a:r>
              <a:rPr lang="pt-BR" sz="1600" cap="all" dirty="0"/>
              <a:t>DOI: </a:t>
            </a:r>
            <a:r>
              <a:rPr lang="pt-BR" sz="1600" cap="all" dirty="0">
                <a:hlinkClick r:id="rId2"/>
              </a:rPr>
              <a:t>10.7554/eLife.57309</a:t>
            </a:r>
            <a:endParaRPr lang="en-IL" sz="1600" dirty="0"/>
          </a:p>
        </p:txBody>
      </p:sp>
    </p:spTree>
    <p:extLst>
      <p:ext uri="{BB962C8B-B14F-4D97-AF65-F5344CB8AC3E}">
        <p14:creationId xmlns:p14="http://schemas.microsoft.com/office/powerpoint/2010/main" val="340681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Autofit/>
          </a:bodyPr>
          <a:lstStyle/>
          <a:p>
            <a:r>
              <a:rPr lang="en-US" sz="4800" b="1" dirty="0">
                <a:solidFill>
                  <a:srgbClr val="BD582C"/>
                </a:solidFill>
                <a:effectLst>
                  <a:outerShdw blurRad="38100" dist="38100" dir="2700000" algn="tl">
                    <a:srgbClr val="000000">
                      <a:alpha val="43137"/>
                    </a:srgbClr>
                  </a:outerShdw>
                </a:effectLst>
              </a:rPr>
              <a:t>The parameters and Preliminary assumptions:</a:t>
            </a:r>
            <a:endParaRPr lang="en-IL" sz="4800" b="1" dirty="0">
              <a:solidFill>
                <a:srgbClr val="BD582C"/>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8619948" cy="3758400"/>
          </a:xfrm>
        </p:spPr>
        <p:txBody>
          <a:bodyPr>
            <a:noAutofit/>
          </a:bodyPr>
          <a:lstStyle/>
          <a:p>
            <a:pPr>
              <a:spcBef>
                <a:spcPts val="400"/>
              </a:spcBef>
              <a:spcAft>
                <a:spcPts val="400"/>
              </a:spcAft>
              <a:buFont typeface="Arial" panose="020B0604020202020204" pitchFamily="34" charset="0"/>
              <a:buChar char="•"/>
            </a:pPr>
            <a:endParaRPr lang="en-US"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r>
              <a:rPr lang="en-US" sz="2400" dirty="0">
                <a:solidFill>
                  <a:schemeClr val="tx1"/>
                </a:solidFill>
                <a:latin typeface="+mj-lt"/>
                <a:cs typeface="Calibri Light" panose="020F0302020204030204" pitchFamily="34" charset="0"/>
              </a:rPr>
              <a:t>Unfortunately, </a:t>
            </a:r>
            <a:r>
              <a:rPr lang="en-US" altLang="en-IL" sz="2400" dirty="0">
                <a:solidFill>
                  <a:schemeClr val="tx1"/>
                </a:solidFill>
                <a:latin typeface="+mj-lt"/>
                <a:cs typeface="Calibri Light" panose="020F0302020204030204" pitchFamily="34" charset="0"/>
              </a:rPr>
              <a:t>currently </a:t>
            </a:r>
            <a:r>
              <a:rPr lang="en-US" sz="2400" dirty="0">
                <a:solidFill>
                  <a:schemeClr val="tx1"/>
                </a:solidFill>
                <a:latin typeface="+mj-lt"/>
                <a:cs typeface="Calibri Light" panose="020F0302020204030204" pitchFamily="34" charset="0"/>
              </a:rPr>
              <a:t>there's still a lot of unknowns regarding the spread of the novel Coronavirus, therefore we had to take some assumptions based on the current data, which may be more stringent than the real nature of the virus.</a:t>
            </a:r>
          </a:p>
          <a:p>
            <a:pPr>
              <a:spcBef>
                <a:spcPts val="400"/>
              </a:spcBef>
              <a:spcAft>
                <a:spcPts val="4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In our work we modeled the spread of the </a:t>
            </a:r>
            <a:r>
              <a:rPr lang="en-US" sz="2400" dirty="0">
                <a:solidFill>
                  <a:schemeClr val="tx1"/>
                </a:solidFill>
                <a:latin typeface="+mj-lt"/>
                <a:cs typeface="Calibri Light" panose="020F0302020204030204" pitchFamily="34" charset="0"/>
              </a:rPr>
              <a:t>Coronavirus by running many MC simulations </a:t>
            </a:r>
            <a:r>
              <a:rPr lang="en-US" altLang="en-IL" sz="2400" dirty="0">
                <a:solidFill>
                  <a:schemeClr val="tx1"/>
                </a:solidFill>
                <a:latin typeface="+mj-lt"/>
                <a:cs typeface="Calibri Light" panose="020F0302020204030204" pitchFamily="34" charset="0"/>
              </a:rPr>
              <a:t>using the following parameters:</a:t>
            </a:r>
          </a:p>
          <a:p>
            <a:pPr marL="0" indent="0">
              <a:spcBef>
                <a:spcPts val="400"/>
              </a:spcBef>
              <a:spcAft>
                <a:spcPts val="400"/>
              </a:spcAft>
              <a:buNone/>
            </a:pPr>
            <a:endParaRPr lang="en-IL" altLang="en-IL" sz="2400" dirty="0">
              <a:solidFill>
                <a:schemeClr val="tx1"/>
              </a:solidFill>
              <a:latin typeface="+mj-lt"/>
              <a:cs typeface="Calibri Light" panose="020F0302020204030204" pitchFamily="34" charset="0"/>
            </a:endParaRPr>
          </a:p>
          <a:p>
            <a:pPr>
              <a:spcBef>
                <a:spcPts val="400"/>
              </a:spcBef>
              <a:spcAft>
                <a:spcPts val="400"/>
              </a:spcAft>
            </a:pPr>
            <a:endParaRPr lang="en-IL" sz="2400" dirty="0">
              <a:latin typeface="+mj-lt"/>
              <a:cs typeface="Calibri Light" panose="020F0302020204030204" pitchFamily="34" charset="0"/>
            </a:endParaRPr>
          </a:p>
        </p:txBody>
      </p:sp>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19B8122-5D25-4557-B9E5-D607106E2829}"/>
              </a:ext>
            </a:extLst>
          </p:cNvPr>
          <p:cNvSpPr txBox="1"/>
          <p:nvPr/>
        </p:nvSpPr>
        <p:spPr>
          <a:xfrm>
            <a:off x="5131837" y="6233890"/>
            <a:ext cx="6885992" cy="584775"/>
          </a:xfrm>
          <a:prstGeom prst="rect">
            <a:avLst/>
          </a:prstGeom>
          <a:noFill/>
        </p:spPr>
        <p:txBody>
          <a:bodyPr wrap="square" rtlCol="0">
            <a:spAutoFit/>
          </a:bodyPr>
          <a:lstStyle/>
          <a:p>
            <a:pPr algn="r"/>
            <a:r>
              <a:rPr lang="en-US" sz="1600" dirty="0"/>
              <a:t>The epidemiology data is based on:</a:t>
            </a:r>
          </a:p>
          <a:p>
            <a:pPr algn="r"/>
            <a:r>
              <a:rPr lang="pt-BR" sz="1600" dirty="0"/>
              <a:t>eLife 2020;9:e57309 </a:t>
            </a:r>
            <a:r>
              <a:rPr lang="pt-BR" sz="1600" cap="all" dirty="0"/>
              <a:t>DOI: </a:t>
            </a:r>
            <a:r>
              <a:rPr lang="pt-BR" sz="1600" cap="all" dirty="0">
                <a:hlinkClick r:id="rId2"/>
              </a:rPr>
              <a:t>10.7554/eLife.57309</a:t>
            </a:r>
            <a:endParaRPr lang="en-IL" sz="1600" dirty="0"/>
          </a:p>
        </p:txBody>
      </p:sp>
    </p:spTree>
    <p:extLst>
      <p:ext uri="{BB962C8B-B14F-4D97-AF65-F5344CB8AC3E}">
        <p14:creationId xmlns:p14="http://schemas.microsoft.com/office/powerpoint/2010/main" val="347329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Autofit/>
          </a:bodyPr>
          <a:lstStyle/>
          <a:p>
            <a:r>
              <a:rPr lang="en-US" sz="4800" b="1" dirty="0">
                <a:solidFill>
                  <a:srgbClr val="BD582C"/>
                </a:solidFill>
                <a:effectLst>
                  <a:outerShdw blurRad="38100" dist="38100" dir="2700000" algn="tl">
                    <a:srgbClr val="000000">
                      <a:alpha val="43137"/>
                    </a:srgbClr>
                  </a:outerShdw>
                </a:effectLst>
              </a:rPr>
              <a:t>The parameters and Preliminary assumptions:</a:t>
            </a:r>
            <a:endParaRPr lang="en-IL" sz="4800" b="1" dirty="0">
              <a:solidFill>
                <a:srgbClr val="BD582C"/>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8640000" cy="3758400"/>
          </a:xfrm>
        </p:spPr>
        <p:txBody>
          <a:bodyPr>
            <a:noAutofit/>
          </a:bodyPr>
          <a:lstStyle/>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For all simulations, we used an area of 1 </a:t>
            </a:r>
            <a:r>
              <a:rPr lang="en-US" altLang="en-IL" sz="2400" dirty="0">
                <a:solidFill>
                  <a:schemeClr val="tx1"/>
                </a:solidFill>
                <a:cs typeface="Calibri Light" panose="020F0302020204030204" pitchFamily="34" charset="0"/>
              </a:rPr>
              <a:t>squared-</a:t>
            </a:r>
            <a:r>
              <a:rPr lang="en-US" altLang="en-IL" sz="2400" dirty="0">
                <a:solidFill>
                  <a:schemeClr val="tx1"/>
                </a:solidFill>
                <a:latin typeface="+mj-lt"/>
                <a:cs typeface="Calibri Light" panose="020F0302020204030204" pitchFamily="34" charset="0"/>
              </a:rPr>
              <a:t>km (with periodic boundary conditions, which allow us to treat this area as a bulk) with different population density.</a:t>
            </a:r>
          </a:p>
          <a:p>
            <a:pPr>
              <a:spcBef>
                <a:spcPts val="400"/>
              </a:spcBef>
              <a:spcAft>
                <a:spcPts val="4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The population density is a function of the number of </a:t>
            </a:r>
            <a:r>
              <a:rPr lang="en-US" altLang="en-IL" sz="2400" dirty="0">
                <a:solidFill>
                  <a:schemeClr val="tx1"/>
                </a:solidFill>
                <a:latin typeface="+mj-lt"/>
              </a:rPr>
              <a:t>households in a certain area (rather than the number of people), since it is almost impossible to prevent contagion in the family.</a:t>
            </a:r>
          </a:p>
          <a:p>
            <a:pPr>
              <a:spcBef>
                <a:spcPts val="400"/>
              </a:spcBef>
              <a:spcAft>
                <a:spcPts val="400"/>
              </a:spcAft>
              <a:buFont typeface="Arial" panose="020B0604020202020204" pitchFamily="34" charset="0"/>
              <a:buChar char="•"/>
            </a:pPr>
            <a:endParaRPr lang="en-IL" altLang="en-IL" sz="2400" dirty="0">
              <a:solidFill>
                <a:schemeClr val="tx1"/>
              </a:solidFill>
              <a:latin typeface="+mj-lt"/>
              <a:cs typeface="Calibri Light" panose="020F0302020204030204" pitchFamily="34" charset="0"/>
            </a:endParaRPr>
          </a:p>
          <a:p>
            <a:pPr>
              <a:spcBef>
                <a:spcPts val="400"/>
              </a:spcBef>
              <a:spcAft>
                <a:spcPts val="400"/>
              </a:spcAft>
            </a:pPr>
            <a:endParaRPr lang="en-IL" sz="2400" dirty="0">
              <a:latin typeface="+mj-lt"/>
              <a:cs typeface="Calibri Light" panose="020F0302020204030204" pitchFamily="34" charset="0"/>
            </a:endParaRPr>
          </a:p>
        </p:txBody>
      </p:sp>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786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Autofit/>
          </a:bodyPr>
          <a:lstStyle/>
          <a:p>
            <a:r>
              <a:rPr lang="en-US" sz="4800" b="1" dirty="0">
                <a:solidFill>
                  <a:srgbClr val="BD582C"/>
                </a:solidFill>
                <a:effectLst>
                  <a:outerShdw blurRad="38100" dist="38100" dir="2700000" algn="tl">
                    <a:srgbClr val="000000">
                      <a:alpha val="43137"/>
                    </a:srgbClr>
                  </a:outerShdw>
                </a:effectLst>
              </a:rPr>
              <a:t>The parameters and Preliminary assumptions:</a:t>
            </a:r>
            <a:endParaRPr lang="en-IL" sz="4800" b="1" dirty="0"/>
          </a:p>
        </p:txBody>
      </p:sp>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19998" y="2160000"/>
            <a:ext cx="9360000" cy="3758400"/>
          </a:xfrm>
        </p:spPr>
        <p:txBody>
          <a:bodyPr>
            <a:noAutofit/>
          </a:bodyPr>
          <a:lstStyle/>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The population density is an “</a:t>
            </a:r>
            <a:r>
              <a:rPr lang="en-US" altLang="en-IL" sz="2400" b="1" dirty="0">
                <a:solidFill>
                  <a:srgbClr val="BD582C"/>
                </a:solidFill>
                <a:latin typeface="+mj-lt"/>
                <a:cs typeface="Calibri Light" panose="020F0302020204030204" pitchFamily="34" charset="0"/>
              </a:rPr>
              <a:t>effective</a:t>
            </a:r>
            <a:r>
              <a:rPr lang="en-US" altLang="en-IL" sz="2400" dirty="0">
                <a:solidFill>
                  <a:schemeClr val="tx1"/>
                </a:solidFill>
                <a:latin typeface="+mj-lt"/>
                <a:cs typeface="Calibri Light" panose="020F0302020204030204" pitchFamily="34" charset="0"/>
              </a:rPr>
              <a:t>” density which represents not only the number of families in a certain area, but also the “kinetic energy (or temperature)” of the population</a:t>
            </a:r>
            <a:r>
              <a:rPr lang="he-IL" altLang="en-IL" sz="2400" dirty="0">
                <a:solidFill>
                  <a:schemeClr val="tx1"/>
                </a:solidFill>
                <a:latin typeface="+mj-lt"/>
                <a:cs typeface="Calibri Light" panose="020F0302020204030204" pitchFamily="34" charset="0"/>
              </a:rPr>
              <a:t> </a:t>
            </a:r>
            <a:r>
              <a:rPr lang="en-US" altLang="en-IL" sz="2400" dirty="0">
                <a:solidFill>
                  <a:schemeClr val="tx1"/>
                </a:solidFill>
                <a:latin typeface="+mj-lt"/>
                <a:cs typeface="Calibri Light" panose="020F0302020204030204" pitchFamily="34" charset="0"/>
              </a:rPr>
              <a:t>. </a:t>
            </a:r>
          </a:p>
          <a:p>
            <a:pPr>
              <a:spcBef>
                <a:spcPts val="400"/>
              </a:spcBef>
              <a:spcAft>
                <a:spcPts val="4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For example, a nursing home with a common dining area is denser than the ones where all the residents eat in their rooms, and a </a:t>
            </a:r>
            <a:r>
              <a:rPr lang="en" altLang="en-IL" sz="2400" dirty="0">
                <a:solidFill>
                  <a:schemeClr val="tx1"/>
                </a:solidFill>
                <a:latin typeface="+mj-lt"/>
                <a:cs typeface="Calibri Light" panose="020F0302020204030204" pitchFamily="34" charset="0"/>
              </a:rPr>
              <a:t>n</a:t>
            </a:r>
            <a:r>
              <a:rPr lang="en" sz="2400" dirty="0">
                <a:solidFill>
                  <a:schemeClr val="tx1"/>
                </a:solidFill>
                <a:latin typeface="+mj-lt"/>
                <a:cs typeface="Calibri Light" panose="020F0302020204030204" pitchFamily="34" charset="0"/>
              </a:rPr>
              <a:t>eighborhood</a:t>
            </a:r>
            <a:r>
              <a:rPr lang="en-US" altLang="en-IL" sz="2400" dirty="0">
                <a:solidFill>
                  <a:schemeClr val="tx1"/>
                </a:solidFill>
                <a:latin typeface="+mj-lt"/>
                <a:cs typeface="Calibri Light" panose="020F0302020204030204" pitchFamily="34" charset="0"/>
              </a:rPr>
              <a:t> with many young families (which meet in the playground etc.) is denser than the same neighborhood with less social activities. </a:t>
            </a:r>
          </a:p>
          <a:p>
            <a:pPr marL="0" indent="0">
              <a:spcBef>
                <a:spcPts val="400"/>
              </a:spcBef>
              <a:spcAft>
                <a:spcPts val="400"/>
              </a:spcAft>
              <a:buNone/>
            </a:pPr>
            <a:endParaRPr lang="en-US" sz="2400" b="1" dirty="0">
              <a:solidFill>
                <a:srgbClr val="C00000"/>
              </a:solidFill>
              <a:latin typeface="+mj-lt"/>
            </a:endParaRPr>
          </a:p>
          <a:p>
            <a:pPr marL="0" indent="0">
              <a:spcBef>
                <a:spcPts val="400"/>
              </a:spcBef>
              <a:spcAft>
                <a:spcPts val="400"/>
              </a:spcAft>
              <a:buNone/>
            </a:pPr>
            <a:r>
              <a:rPr lang="en-US" altLang="en-IL" sz="2400" dirty="0">
                <a:latin typeface="+mj-lt"/>
              </a:rPr>
              <a:t> </a:t>
            </a:r>
          </a:p>
          <a:p>
            <a:pPr marL="0" indent="0">
              <a:spcBef>
                <a:spcPts val="400"/>
              </a:spcBef>
              <a:spcAft>
                <a:spcPts val="400"/>
              </a:spcAft>
              <a:buNone/>
            </a:pPr>
            <a:endParaRPr lang="en-US" altLang="en-IL" sz="2400" dirty="0">
              <a:solidFill>
                <a:schemeClr val="tx1"/>
              </a:solidFill>
              <a:latin typeface="+mj-lt"/>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endParaRPr>
          </a:p>
          <a:p>
            <a:pPr marL="0" indent="0">
              <a:spcBef>
                <a:spcPts val="400"/>
              </a:spcBef>
              <a:spcAft>
                <a:spcPts val="400"/>
              </a:spcAft>
              <a:buNone/>
            </a:pPr>
            <a:endParaRPr lang="en-US" sz="2400" dirty="0">
              <a:latin typeface="+mj-lt"/>
            </a:endParaRPr>
          </a:p>
          <a:p>
            <a:pPr>
              <a:spcBef>
                <a:spcPts val="400"/>
              </a:spcBef>
              <a:spcAft>
                <a:spcPts val="400"/>
              </a:spcAft>
              <a:buFont typeface="Arial" panose="020B0604020202020204" pitchFamily="34" charset="0"/>
              <a:buChar char="•"/>
            </a:pPr>
            <a:endParaRPr lang="en-US" sz="2400" dirty="0">
              <a:latin typeface="+mj-lt"/>
            </a:endParaRPr>
          </a:p>
          <a:p>
            <a:pPr>
              <a:spcBef>
                <a:spcPts val="400"/>
              </a:spcBef>
              <a:spcAft>
                <a:spcPts val="400"/>
              </a:spcAft>
              <a:buFont typeface="Arial" panose="020B0604020202020204" pitchFamily="34" charset="0"/>
              <a:buChar char="•"/>
            </a:pPr>
            <a:endParaRPr lang="en-IL" altLang="en-IL" sz="2400" dirty="0">
              <a:solidFill>
                <a:schemeClr val="tx1"/>
              </a:solidFill>
              <a:latin typeface="+mj-lt"/>
              <a:cs typeface="Calibri Light" panose="020F0302020204030204" pitchFamily="34" charset="0"/>
            </a:endParaRPr>
          </a:p>
          <a:p>
            <a:pPr>
              <a:spcBef>
                <a:spcPts val="400"/>
              </a:spcBef>
              <a:spcAft>
                <a:spcPts val="400"/>
              </a:spcAft>
            </a:pPr>
            <a:endParaRPr lang="en-IL" sz="2400" dirty="0">
              <a:latin typeface="+mj-lt"/>
              <a:cs typeface="Calibri Light" panose="020F0302020204030204" pitchFamily="34" charset="0"/>
            </a:endParaRPr>
          </a:p>
        </p:txBody>
      </p:sp>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B1FBE26-C9C6-48E7-BE04-1CF61031F63A}"/>
              </a:ext>
            </a:extLst>
          </p:cNvPr>
          <p:cNvSpPr txBox="1"/>
          <p:nvPr/>
        </p:nvSpPr>
        <p:spPr>
          <a:xfrm>
            <a:off x="5131837" y="6233890"/>
            <a:ext cx="6885992" cy="584775"/>
          </a:xfrm>
          <a:prstGeom prst="rect">
            <a:avLst/>
          </a:prstGeom>
          <a:noFill/>
        </p:spPr>
        <p:txBody>
          <a:bodyPr wrap="square" rtlCol="0">
            <a:spAutoFit/>
          </a:bodyPr>
          <a:lstStyle/>
          <a:p>
            <a:pPr algn="r"/>
            <a:r>
              <a:rPr lang="en-US" sz="1600" dirty="0"/>
              <a:t>The epidemiology data is based on:</a:t>
            </a:r>
          </a:p>
          <a:p>
            <a:pPr algn="r"/>
            <a:r>
              <a:rPr lang="pt-BR" sz="1600" dirty="0"/>
              <a:t>eLife 2020;9:e57309 </a:t>
            </a:r>
            <a:r>
              <a:rPr lang="pt-BR" sz="1600" cap="all" dirty="0"/>
              <a:t>DOI: </a:t>
            </a:r>
            <a:r>
              <a:rPr lang="pt-BR" sz="1600" cap="all" dirty="0">
                <a:hlinkClick r:id="rId2"/>
              </a:rPr>
              <a:t>10.7554/eLife.57309</a:t>
            </a:r>
            <a:endParaRPr lang="en-IL" sz="1600" dirty="0"/>
          </a:p>
        </p:txBody>
      </p:sp>
    </p:spTree>
    <p:extLst>
      <p:ext uri="{BB962C8B-B14F-4D97-AF65-F5344CB8AC3E}">
        <p14:creationId xmlns:p14="http://schemas.microsoft.com/office/powerpoint/2010/main" val="121095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Autofit/>
          </a:bodyPr>
          <a:lstStyle/>
          <a:p>
            <a:r>
              <a:rPr lang="en-US" sz="4800" b="1" dirty="0">
                <a:solidFill>
                  <a:srgbClr val="BD582C"/>
                </a:solidFill>
                <a:effectLst>
                  <a:outerShdw blurRad="38100" dist="38100" dir="2700000" algn="tl">
                    <a:srgbClr val="000000">
                      <a:alpha val="43137"/>
                    </a:srgbClr>
                  </a:outerShdw>
                </a:effectLst>
              </a:rPr>
              <a:t>The parameters and Preliminary assumptions:</a:t>
            </a:r>
            <a:endParaRPr lang="en-IL" sz="4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9360000" cy="3758400"/>
              </a:xfrm>
            </p:spPr>
            <p:txBody>
              <a:bodyPr>
                <a:noAutofit/>
              </a:bodyPr>
              <a:lstStyle/>
              <a:p>
                <a:pPr>
                  <a:spcBef>
                    <a:spcPts val="400"/>
                  </a:spcBef>
                  <a:spcAft>
                    <a:spcPts val="400"/>
                  </a:spcAft>
                  <a:buFont typeface="Arial" panose="020B0604020202020204" pitchFamily="34" charset="0"/>
                  <a:buChar char="•"/>
                </a:pP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r>
                  <a:rPr lang="en-US" sz="2400" dirty="0">
                    <a:solidFill>
                      <a:schemeClr val="tx1"/>
                    </a:solidFill>
                  </a:rPr>
                  <a:t>The average time for a </a:t>
                </a:r>
                <a:r>
                  <a:rPr lang="en-US" altLang="en-IL" sz="2400" dirty="0">
                    <a:solidFill>
                      <a:schemeClr val="tx1"/>
                    </a:solidFill>
                  </a:rPr>
                  <a:t>symptomatic</a:t>
                </a:r>
                <a:r>
                  <a:rPr lang="en-IL" altLang="en-IL" sz="2400" dirty="0">
                    <a:solidFill>
                      <a:schemeClr val="tx1"/>
                    </a:solidFill>
                  </a:rPr>
                  <a:t> patient</a:t>
                </a:r>
                <a:r>
                  <a:rPr lang="he-IL" altLang="en-IL" sz="2400" dirty="0">
                    <a:solidFill>
                      <a:schemeClr val="tx1"/>
                    </a:solidFill>
                  </a:rPr>
                  <a:t> </a:t>
                </a:r>
                <a:r>
                  <a:rPr lang="en-US" altLang="en-IL" sz="2400" dirty="0">
                    <a:solidFill>
                      <a:schemeClr val="tx1"/>
                    </a:solidFill>
                  </a:rPr>
                  <a:t>to develop symptoms is 5 days with </a:t>
                </a:r>
                <a14:m>
                  <m:oMath xmlns:m="http://schemas.openxmlformats.org/officeDocument/2006/math">
                    <m:r>
                      <a:rPr lang="en-US" altLang="en-IL" sz="2400" i="1">
                        <a:solidFill>
                          <a:schemeClr val="tx1"/>
                        </a:solidFill>
                        <a:latin typeface="Cambria Math" panose="02040503050406030204" pitchFamily="18" charset="0"/>
                      </a:rPr>
                      <m:t>𝜎</m:t>
                    </m:r>
                    <m:r>
                      <a:rPr lang="en-US" altLang="en-IL" sz="2400" i="1">
                        <a:solidFill>
                          <a:schemeClr val="tx1"/>
                        </a:solidFill>
                        <a:latin typeface="Cambria Math" panose="02040503050406030204" pitchFamily="18" charset="0"/>
                      </a:rPr>
                      <m:t>=</m:t>
                    </m:r>
                    <m:r>
                      <a:rPr lang="en-US" altLang="en-IL" sz="2400" i="1">
                        <a:solidFill>
                          <a:schemeClr val="tx1"/>
                        </a:solidFill>
                        <a:latin typeface="Cambria Math" panose="02040503050406030204" pitchFamily="18" charset="0"/>
                      </a:rPr>
                      <m:t>1</m:t>
                    </m:r>
                    <m:r>
                      <a:rPr lang="en-US" altLang="en-IL" sz="2400" i="1">
                        <a:solidFill>
                          <a:schemeClr val="tx1"/>
                        </a:solidFill>
                        <a:latin typeface="Cambria Math" panose="02040503050406030204" pitchFamily="18" charset="0"/>
                      </a:rPr>
                      <m:t> </m:t>
                    </m:r>
                    <m:r>
                      <m:rPr>
                        <m:sty m:val="p"/>
                      </m:rPr>
                      <a:rPr lang="en-US" altLang="en-IL" sz="2400">
                        <a:solidFill>
                          <a:schemeClr val="tx1"/>
                        </a:solidFill>
                        <a:latin typeface="Cambria Math" panose="02040503050406030204" pitchFamily="18" charset="0"/>
                      </a:rPr>
                      <m:t>day</m:t>
                    </m:r>
                    <m:r>
                      <a:rPr lang="en-US" altLang="en-IL" sz="2400">
                        <a:solidFill>
                          <a:schemeClr val="tx1"/>
                        </a:solidFill>
                        <a:latin typeface="Cambria Math" panose="02040503050406030204" pitchFamily="18" charset="0"/>
                      </a:rPr>
                      <m:t>.</m:t>
                    </m:r>
                  </m:oMath>
                </a14:m>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The number of effective households is denoted by: </a:t>
                </a:r>
                <a:r>
                  <a:rPr lang="en-US" altLang="en-IL" sz="2400" b="1" dirty="0">
                    <a:solidFill>
                      <a:srgbClr val="BD582C"/>
                    </a:solidFill>
                    <a:latin typeface="+mj-lt"/>
                    <a:cs typeface="Calibri Light" panose="020F0302020204030204" pitchFamily="34" charset="0"/>
                  </a:rPr>
                  <a:t>N</a:t>
                </a:r>
              </a:p>
              <a:p>
                <a:pPr>
                  <a:spcBef>
                    <a:spcPts val="400"/>
                  </a:spcBef>
                  <a:spcAft>
                    <a:spcPts val="4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Some of the carries are “</a:t>
                </a:r>
                <a:r>
                  <a:rPr lang="en-US" sz="2400" dirty="0">
                    <a:solidFill>
                      <a:schemeClr val="tx1"/>
                    </a:solidFill>
                    <a:latin typeface="+mj-lt"/>
                  </a:rPr>
                  <a:t>silent carriers” which have no symptoms (AKA asymptomatic) but can infect other people with a chance of 50%. Their fraction in the population is denoted by: </a:t>
                </a:r>
                <a14:m>
                  <m:oMath xmlns:m="http://schemas.openxmlformats.org/officeDocument/2006/math">
                    <m:sSub>
                      <m:sSubPr>
                        <m:ctrlPr>
                          <a:rPr lang="en-US" sz="2400" b="1" i="1" dirty="0" smtClean="0">
                            <a:solidFill>
                              <a:srgbClr val="BD582C"/>
                            </a:solidFill>
                            <a:latin typeface="Cambria Math" panose="02040503050406030204" pitchFamily="18" charset="0"/>
                          </a:rPr>
                        </m:ctrlPr>
                      </m:sSubPr>
                      <m:e>
                        <m:r>
                          <a:rPr lang="en-US" sz="2400" b="1" i="1" dirty="0" smtClean="0">
                            <a:solidFill>
                              <a:srgbClr val="BD582C"/>
                            </a:solidFill>
                            <a:latin typeface="Cambria Math" panose="02040503050406030204" pitchFamily="18" charset="0"/>
                          </a:rPr>
                          <m:t>𝒂</m:t>
                        </m:r>
                      </m:e>
                      <m:sub>
                        <m:r>
                          <a:rPr lang="en-US" sz="2400" b="1" i="1" dirty="0" smtClean="0">
                            <a:solidFill>
                              <a:srgbClr val="BD582C"/>
                            </a:solidFill>
                            <a:latin typeface="Cambria Math" panose="02040503050406030204" pitchFamily="18" charset="0"/>
                          </a:rPr>
                          <m:t>𝒔𝒊𝒍𝒆𝒏𝒕</m:t>
                        </m:r>
                      </m:sub>
                    </m:sSub>
                  </m:oMath>
                </a14:m>
                <a:r>
                  <a:rPr lang="en-US" sz="2400" dirty="0">
                    <a:solidFill>
                      <a:schemeClr val="tx1"/>
                    </a:solidFill>
                    <a:latin typeface="+mj-lt"/>
                  </a:rPr>
                  <a:t>.</a:t>
                </a:r>
                <a:endParaRPr lang="en-US" sz="2400" b="1" dirty="0">
                  <a:solidFill>
                    <a:srgbClr val="C00000"/>
                  </a:solidFill>
                  <a:latin typeface="+mj-lt"/>
                </a:endParaRPr>
              </a:p>
              <a:p>
                <a:pPr marL="0" indent="0">
                  <a:spcBef>
                    <a:spcPts val="400"/>
                  </a:spcBef>
                  <a:spcAft>
                    <a:spcPts val="400"/>
                  </a:spcAft>
                  <a:buNone/>
                </a:pPr>
                <a:r>
                  <a:rPr lang="en-US" altLang="en-IL" sz="2400" dirty="0">
                    <a:latin typeface="+mj-lt"/>
                  </a:rPr>
                  <a:t> </a:t>
                </a:r>
              </a:p>
              <a:p>
                <a:pPr marL="0" indent="0">
                  <a:spcBef>
                    <a:spcPts val="400"/>
                  </a:spcBef>
                  <a:spcAft>
                    <a:spcPts val="400"/>
                  </a:spcAft>
                  <a:buNone/>
                </a:pPr>
                <a:endParaRPr lang="en-US" altLang="en-IL" sz="2400" dirty="0">
                  <a:solidFill>
                    <a:schemeClr val="tx1"/>
                  </a:solidFill>
                  <a:latin typeface="+mj-lt"/>
                </a:endParaRPr>
              </a:p>
              <a:p>
                <a:pPr>
                  <a:spcBef>
                    <a:spcPts val="400"/>
                  </a:spcBef>
                  <a:spcAft>
                    <a:spcPts val="400"/>
                  </a:spcAft>
                  <a:buFont typeface="Arial" panose="020B0604020202020204" pitchFamily="34" charset="0"/>
                  <a:buChar char="•"/>
                </a:pPr>
                <a:endParaRPr lang="en-US" altLang="en-IL" sz="2400" dirty="0">
                  <a:solidFill>
                    <a:schemeClr val="tx1"/>
                  </a:solidFill>
                  <a:latin typeface="+mj-lt"/>
                </a:endParaRPr>
              </a:p>
              <a:p>
                <a:pPr marL="0" indent="0">
                  <a:spcBef>
                    <a:spcPts val="400"/>
                  </a:spcBef>
                  <a:spcAft>
                    <a:spcPts val="400"/>
                  </a:spcAft>
                  <a:buNone/>
                </a:pPr>
                <a:endParaRPr lang="en-US" sz="2400" dirty="0">
                  <a:latin typeface="+mj-lt"/>
                </a:endParaRPr>
              </a:p>
              <a:p>
                <a:pPr>
                  <a:spcBef>
                    <a:spcPts val="400"/>
                  </a:spcBef>
                  <a:spcAft>
                    <a:spcPts val="400"/>
                  </a:spcAft>
                  <a:buFont typeface="Arial" panose="020B0604020202020204" pitchFamily="34" charset="0"/>
                  <a:buChar char="•"/>
                </a:pPr>
                <a:endParaRPr lang="en-US" sz="2400" dirty="0">
                  <a:latin typeface="+mj-lt"/>
                </a:endParaRPr>
              </a:p>
              <a:p>
                <a:pPr>
                  <a:spcBef>
                    <a:spcPts val="400"/>
                  </a:spcBef>
                  <a:spcAft>
                    <a:spcPts val="400"/>
                  </a:spcAft>
                  <a:buFont typeface="Arial" panose="020B0604020202020204" pitchFamily="34" charset="0"/>
                  <a:buChar char="•"/>
                </a:pPr>
                <a:endParaRPr lang="en-IL" altLang="en-IL" sz="2400" dirty="0">
                  <a:solidFill>
                    <a:schemeClr val="tx1"/>
                  </a:solidFill>
                  <a:latin typeface="+mj-lt"/>
                  <a:cs typeface="Calibri Light" panose="020F0302020204030204" pitchFamily="34" charset="0"/>
                </a:endParaRPr>
              </a:p>
              <a:p>
                <a:pPr>
                  <a:spcBef>
                    <a:spcPts val="400"/>
                  </a:spcBef>
                  <a:spcAft>
                    <a:spcPts val="400"/>
                  </a:spcAft>
                </a:pPr>
                <a:endParaRPr lang="en-IL" sz="2400" dirty="0">
                  <a:latin typeface="+mj-lt"/>
                  <a:cs typeface="Calibri Light" panose="020F0302020204030204" pitchFamily="34" charset="0"/>
                </a:endParaRPr>
              </a:p>
            </p:txBody>
          </p:sp>
        </mc:Choice>
        <mc:Fallback xmlns="">
          <p:sp>
            <p:nvSpPr>
              <p:cNvPr id="3" name="Content Placeholder 2">
                <a:extLst>
                  <a:ext uri="{FF2B5EF4-FFF2-40B4-BE49-F238E27FC236}">
                    <a16:creationId xmlns:a16="http://schemas.microsoft.com/office/drawing/2014/main" id="{4B5EEE91-2D43-4731-A137-E466E9A980AE}"/>
                  </a:ext>
                </a:extLst>
              </p:cNvPr>
              <p:cNvSpPr>
                <a:spLocks noGrp="1" noRot="1" noChangeAspect="1" noMove="1" noResize="1" noEditPoints="1" noAdjustHandles="1" noChangeArrowheads="1" noChangeShapeType="1" noTextEdit="1"/>
              </p:cNvSpPr>
              <p:nvPr>
                <p:ph idx="1"/>
              </p:nvPr>
            </p:nvSpPr>
            <p:spPr>
              <a:xfrm>
                <a:off x="2520000" y="2160000"/>
                <a:ext cx="9360000" cy="3758400"/>
              </a:xfrm>
              <a:blipFill>
                <a:blip r:embed="rId2"/>
                <a:stretch>
                  <a:fillRect l="-846"/>
                </a:stretch>
              </a:blipFill>
            </p:spPr>
            <p:txBody>
              <a:bodyPr/>
              <a:lstStyle/>
              <a:p>
                <a:r>
                  <a:rPr lang="en-IL">
                    <a:noFill/>
                  </a:rPr>
                  <a:t> </a:t>
                </a:r>
              </a:p>
            </p:txBody>
          </p:sp>
        </mc:Fallback>
      </mc:AlternateContent>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09FE714-8162-4139-AB12-F32EB980B619}"/>
              </a:ext>
            </a:extLst>
          </p:cNvPr>
          <p:cNvSpPr txBox="1"/>
          <p:nvPr/>
        </p:nvSpPr>
        <p:spPr>
          <a:xfrm>
            <a:off x="5131837" y="6233890"/>
            <a:ext cx="6885992" cy="584775"/>
          </a:xfrm>
          <a:prstGeom prst="rect">
            <a:avLst/>
          </a:prstGeom>
          <a:noFill/>
        </p:spPr>
        <p:txBody>
          <a:bodyPr wrap="square" rtlCol="0">
            <a:spAutoFit/>
          </a:bodyPr>
          <a:lstStyle/>
          <a:p>
            <a:pPr algn="r"/>
            <a:r>
              <a:rPr lang="en-US" sz="1600" dirty="0"/>
              <a:t>The epidemiology data is based on:</a:t>
            </a:r>
          </a:p>
          <a:p>
            <a:pPr algn="r"/>
            <a:r>
              <a:rPr lang="pt-BR" sz="1600" dirty="0"/>
              <a:t>eLife 2020;9:e57309 </a:t>
            </a:r>
            <a:r>
              <a:rPr lang="pt-BR" sz="1600" cap="all" dirty="0"/>
              <a:t>DOI: </a:t>
            </a:r>
            <a:r>
              <a:rPr lang="pt-BR" sz="1600" cap="all" dirty="0">
                <a:hlinkClick r:id="rId3"/>
              </a:rPr>
              <a:t>10.7554/eLife.57309</a:t>
            </a:r>
            <a:endParaRPr lang="en-IL" sz="1600" dirty="0"/>
          </a:p>
        </p:txBody>
      </p:sp>
    </p:spTree>
    <p:extLst>
      <p:ext uri="{BB962C8B-B14F-4D97-AF65-F5344CB8AC3E}">
        <p14:creationId xmlns:p14="http://schemas.microsoft.com/office/powerpoint/2010/main" val="235885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1F30-E5E5-4C27-AA6D-B644184C3D3E}"/>
              </a:ext>
            </a:extLst>
          </p:cNvPr>
          <p:cNvSpPr>
            <a:spLocks noGrp="1"/>
          </p:cNvSpPr>
          <p:nvPr>
            <p:ph type="title"/>
          </p:nvPr>
        </p:nvSpPr>
        <p:spPr/>
        <p:txBody>
          <a:bodyPr>
            <a:noAutofit/>
          </a:bodyPr>
          <a:lstStyle/>
          <a:p>
            <a:r>
              <a:rPr lang="en-US" sz="4800" b="1" dirty="0">
                <a:solidFill>
                  <a:srgbClr val="BD582C"/>
                </a:solidFill>
                <a:effectLst>
                  <a:outerShdw blurRad="38100" dist="38100" dir="2700000" algn="tl">
                    <a:srgbClr val="000000">
                      <a:alpha val="43137"/>
                    </a:srgbClr>
                  </a:outerShdw>
                </a:effectLst>
              </a:rPr>
              <a:t>The parameters and Preliminary assumptions:</a:t>
            </a:r>
            <a:endParaRPr lang="en-IL" sz="4800" b="1" dirty="0"/>
          </a:p>
        </p:txBody>
      </p:sp>
      <p:sp>
        <p:nvSpPr>
          <p:cNvPr id="3" name="Content Placeholder 2">
            <a:extLst>
              <a:ext uri="{FF2B5EF4-FFF2-40B4-BE49-F238E27FC236}">
                <a16:creationId xmlns:a16="http://schemas.microsoft.com/office/drawing/2014/main" id="{4B5EEE91-2D43-4731-A137-E466E9A980AE}"/>
              </a:ext>
            </a:extLst>
          </p:cNvPr>
          <p:cNvSpPr>
            <a:spLocks noGrp="1"/>
          </p:cNvSpPr>
          <p:nvPr>
            <p:ph idx="1"/>
          </p:nvPr>
        </p:nvSpPr>
        <p:spPr>
          <a:xfrm>
            <a:off x="2520000" y="2160000"/>
            <a:ext cx="9360000" cy="3758400"/>
          </a:xfrm>
        </p:spPr>
        <p:txBody>
          <a:bodyPr>
            <a:noAutofit/>
          </a:bodyPr>
          <a:lstStyle/>
          <a:p>
            <a:pPr marL="0" indent="0">
              <a:spcBef>
                <a:spcPts val="400"/>
              </a:spcBef>
              <a:spcAft>
                <a:spcPts val="400"/>
              </a:spcAft>
              <a:buNone/>
            </a:pPr>
            <a:r>
              <a:rPr lang="en-US" altLang="en-IL" sz="2400" dirty="0"/>
              <a:t> </a:t>
            </a:r>
          </a:p>
          <a:p>
            <a:pPr>
              <a:spcBef>
                <a:spcPts val="400"/>
              </a:spcBef>
              <a:spcAft>
                <a:spcPts val="400"/>
              </a:spcAft>
              <a:buFont typeface="Arial" panose="020B0604020202020204" pitchFamily="34" charset="0"/>
              <a:buChar char="•"/>
            </a:pPr>
            <a:r>
              <a:rPr lang="en-US" altLang="en-IL" sz="2400" dirty="0">
                <a:latin typeface="+mj-lt"/>
              </a:rPr>
              <a:t>In day 0 there is only one sick person</a:t>
            </a:r>
            <a:r>
              <a:rPr lang="en-US" altLang="en-IL" sz="2400" dirty="0"/>
              <a:t>: </a:t>
            </a:r>
            <a:r>
              <a:rPr lang="en-US" sz="2400" b="1" dirty="0" err="1">
                <a:solidFill>
                  <a:srgbClr val="C00000"/>
                </a:solidFill>
              </a:rPr>
              <a:t>patient_zero</a:t>
            </a:r>
            <a:endParaRPr lang="en-US" altLang="en-IL" sz="2400" dirty="0">
              <a:solidFill>
                <a:schemeClr val="tx1"/>
              </a:solidFill>
              <a:latin typeface="+mj-lt"/>
              <a:cs typeface="Calibri Light" panose="020F0302020204030204" pitchFamily="34" charset="0"/>
            </a:endParaRPr>
          </a:p>
          <a:p>
            <a:pPr>
              <a:spcBef>
                <a:spcPts val="400"/>
              </a:spcBef>
              <a:spcAft>
                <a:spcPts val="4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In some of the models we have infections from an unknown sources (a health person can become sick without an interaction with a known sick person).</a:t>
            </a:r>
          </a:p>
          <a:p>
            <a:pPr>
              <a:spcBef>
                <a:spcPts val="400"/>
              </a:spcBef>
              <a:spcAft>
                <a:spcPts val="400"/>
              </a:spcAft>
              <a:buFont typeface="Arial" panose="020B0604020202020204" pitchFamily="34" charset="0"/>
              <a:buChar char="•"/>
            </a:pPr>
            <a:r>
              <a:rPr lang="en-US" altLang="en-IL" sz="2400" dirty="0">
                <a:solidFill>
                  <a:schemeClr val="tx1"/>
                </a:solidFill>
                <a:latin typeface="+mj-lt"/>
                <a:cs typeface="Calibri Light" panose="020F0302020204030204" pitchFamily="34" charset="0"/>
              </a:rPr>
              <a:t>In the first 14 days the population without symptoms walks freely without any restrictions.</a:t>
            </a:r>
          </a:p>
          <a:p>
            <a:pPr>
              <a:spcBef>
                <a:spcPts val="400"/>
              </a:spcBef>
              <a:spcAft>
                <a:spcPts val="400"/>
              </a:spcAft>
              <a:buFont typeface="Arial" panose="020B0604020202020204" pitchFamily="34" charset="0"/>
              <a:buChar char="•"/>
            </a:pPr>
            <a:r>
              <a:rPr lang="en-US" sz="2400" dirty="0">
                <a:solidFill>
                  <a:schemeClr val="tx1"/>
                </a:solidFill>
                <a:latin typeface="+mj-lt"/>
                <a:cs typeface="Calibri Light" panose="020F0302020204030204" pitchFamily="34" charset="0"/>
              </a:rPr>
              <a:t>For each sick person, the infection period is between the 3</a:t>
            </a:r>
            <a:r>
              <a:rPr lang="en-US" sz="2400" baseline="30000" dirty="0">
                <a:solidFill>
                  <a:schemeClr val="tx1"/>
                </a:solidFill>
                <a:cs typeface="Calibri Light" panose="020F0302020204030204" pitchFamily="34" charset="0"/>
              </a:rPr>
              <a:t>th</a:t>
            </a:r>
            <a:r>
              <a:rPr lang="en-US" sz="2400" dirty="0">
                <a:solidFill>
                  <a:schemeClr val="tx1"/>
                </a:solidFill>
                <a:latin typeface="+mj-lt"/>
                <a:cs typeface="Calibri Light" panose="020F0302020204030204" pitchFamily="34" charset="0"/>
              </a:rPr>
              <a:t> day to the 7</a:t>
            </a:r>
            <a:r>
              <a:rPr lang="en-US" sz="2400" baseline="30000" dirty="0">
                <a:solidFill>
                  <a:schemeClr val="tx1"/>
                </a:solidFill>
                <a:latin typeface="+mj-lt"/>
                <a:cs typeface="Calibri Light" panose="020F0302020204030204" pitchFamily="34" charset="0"/>
              </a:rPr>
              <a:t>th</a:t>
            </a:r>
            <a:r>
              <a:rPr lang="en-US" sz="2400" dirty="0">
                <a:solidFill>
                  <a:schemeClr val="tx1"/>
                </a:solidFill>
                <a:latin typeface="+mj-lt"/>
                <a:cs typeface="Calibri Light" panose="020F0302020204030204" pitchFamily="34" charset="0"/>
              </a:rPr>
              <a:t> day. </a:t>
            </a:r>
            <a:endParaRPr lang="en-IL" sz="2400" dirty="0">
              <a:latin typeface="+mj-lt"/>
              <a:cs typeface="Calibri Light" panose="020F0302020204030204" pitchFamily="34" charset="0"/>
            </a:endParaRPr>
          </a:p>
        </p:txBody>
      </p:sp>
      <p:sp>
        <p:nvSpPr>
          <p:cNvPr id="5" name="Rectangle 2">
            <a:extLst>
              <a:ext uri="{FF2B5EF4-FFF2-40B4-BE49-F238E27FC236}">
                <a16:creationId xmlns:a16="http://schemas.microsoft.com/office/drawing/2014/main" id="{D39285C7-D879-4C62-B84F-D8C516C9884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6670E37-DCBB-4654-ABBE-3B069EC5720E}"/>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FC206E-9CAE-4D13-A50D-E0E61F13CEED}"/>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42B6F79-923B-469C-B906-EA7F086FEE4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68E267A-1D61-45D3-946A-B8690396BE5B}"/>
              </a:ext>
            </a:extLst>
          </p:cNvPr>
          <p:cNvSpPr txBox="1"/>
          <p:nvPr/>
        </p:nvSpPr>
        <p:spPr>
          <a:xfrm>
            <a:off x="5131837" y="6233890"/>
            <a:ext cx="6885992" cy="584775"/>
          </a:xfrm>
          <a:prstGeom prst="rect">
            <a:avLst/>
          </a:prstGeom>
          <a:noFill/>
        </p:spPr>
        <p:txBody>
          <a:bodyPr wrap="square" rtlCol="0">
            <a:spAutoFit/>
          </a:bodyPr>
          <a:lstStyle/>
          <a:p>
            <a:pPr algn="r"/>
            <a:r>
              <a:rPr lang="en-US" sz="1600" dirty="0"/>
              <a:t>The epidemiology data is based on:</a:t>
            </a:r>
          </a:p>
          <a:p>
            <a:pPr algn="r"/>
            <a:r>
              <a:rPr lang="pt-BR" sz="1600" dirty="0"/>
              <a:t>eLife 2020;9:e57309 </a:t>
            </a:r>
            <a:r>
              <a:rPr lang="pt-BR" sz="1600" cap="all" dirty="0"/>
              <a:t>DOI: </a:t>
            </a:r>
            <a:r>
              <a:rPr lang="pt-BR" sz="1600" cap="all" dirty="0">
                <a:hlinkClick r:id="rId2"/>
              </a:rPr>
              <a:t>10.7554/eLife.57309</a:t>
            </a:r>
            <a:endParaRPr lang="en-IL" sz="1600" dirty="0"/>
          </a:p>
        </p:txBody>
      </p:sp>
    </p:spTree>
    <p:extLst>
      <p:ext uri="{BB962C8B-B14F-4D97-AF65-F5344CB8AC3E}">
        <p14:creationId xmlns:p14="http://schemas.microsoft.com/office/powerpoint/2010/main" val="7138393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5510</TotalTime>
  <Words>1769</Words>
  <Application>Microsoft Office PowerPoint</Application>
  <PresentationFormat>Widescreen</PresentationFormat>
  <Paragraphs>243</Paragraphs>
  <Slides>27</Slides>
  <Notes>0</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Cambria</vt:lpstr>
      <vt:lpstr>Cambria Math</vt:lpstr>
      <vt:lpstr>Century Gothic</vt:lpstr>
      <vt:lpstr>Courier New</vt:lpstr>
      <vt:lpstr>Wingdings</vt:lpstr>
      <vt:lpstr>Wingdings 3</vt:lpstr>
      <vt:lpstr>Wisp</vt:lpstr>
      <vt:lpstr>Using Monte-Carlo simulations for modeling the Coronavirus Disease (COVID-19) </vt:lpstr>
      <vt:lpstr>The Monte-Carlo algorithm </vt:lpstr>
      <vt:lpstr>The Monte-Carlo algorithm </vt:lpstr>
      <vt:lpstr>The Monte-Carlo algorithm </vt:lpstr>
      <vt:lpstr>The parameters and Preliminary assumptions:</vt:lpstr>
      <vt:lpstr>The parameters and Preliminary assumptions:</vt:lpstr>
      <vt:lpstr>The parameters and Preliminary assumptions:</vt:lpstr>
      <vt:lpstr>The parameters and Preliminary assumptions:</vt:lpstr>
      <vt:lpstr>The parameters and Preliminary assumptions:</vt:lpstr>
      <vt:lpstr>The parameters and Preliminary assumptions:</vt:lpstr>
      <vt:lpstr>The parameters and Preliminary assumptions:</vt:lpstr>
      <vt:lpstr>Different models of lockdown:</vt:lpstr>
      <vt:lpstr>Different models of lockdown:</vt:lpstr>
      <vt:lpstr>The algorithm </vt:lpstr>
      <vt:lpstr>The algorithm </vt:lpstr>
      <vt:lpstr>The algorithm </vt:lpstr>
      <vt:lpstr>The algorithm </vt:lpstr>
      <vt:lpstr>The algorithm </vt:lpstr>
      <vt:lpstr>Basic reproduction number</vt:lpstr>
      <vt:lpstr>Results: doubling time vs population density</vt:lpstr>
      <vt:lpstr>Results:〖 R〗_0 (1-15)=4</vt:lpstr>
      <vt:lpstr>Results:〖 R〗_0 (1-15)=4</vt:lpstr>
      <vt:lpstr>Results:〖 R〗_0 (1-15)=4</vt:lpstr>
      <vt:lpstr>Results: all〖 R〗_0</vt:lpstr>
      <vt:lpstr>Results: all〖 R〗_0</vt:lpstr>
      <vt:lpstr>Discussion and conclusions</vt:lpstr>
      <vt:lpstr>Discussion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Monte-Carlo for modeling the Coronavirus</dc:title>
  <dc:creator>hilla and yair ipad</dc:creator>
  <cp:lastModifiedBy>hilla and yair ipad</cp:lastModifiedBy>
  <cp:revision>8</cp:revision>
  <dcterms:created xsi:type="dcterms:W3CDTF">2020-04-11T19:52:17Z</dcterms:created>
  <dcterms:modified xsi:type="dcterms:W3CDTF">2020-04-20T23:04:19Z</dcterms:modified>
</cp:coreProperties>
</file>